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3" ContentType="audio/m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FE61C2_C1152E2.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3"/>
  </p:notesMasterIdLst>
  <p:sldIdLst>
    <p:sldId id="256" r:id="rId5"/>
    <p:sldId id="2147479757" r:id="rId6"/>
    <p:sldId id="2147377602" r:id="rId7"/>
    <p:sldId id="2147479741" r:id="rId8"/>
    <p:sldId id="257" r:id="rId9"/>
    <p:sldId id="4244" r:id="rId10"/>
    <p:sldId id="570" r:id="rId11"/>
    <p:sldId id="2147479742" r:id="rId12"/>
    <p:sldId id="583" r:id="rId13"/>
    <p:sldId id="577" r:id="rId14"/>
    <p:sldId id="2147479743" r:id="rId15"/>
    <p:sldId id="4364" r:id="rId16"/>
    <p:sldId id="2147479744" r:id="rId17"/>
    <p:sldId id="2147479745" r:id="rId18"/>
    <p:sldId id="4369" r:id="rId19"/>
    <p:sldId id="2147479746" r:id="rId20"/>
    <p:sldId id="2147479747" r:id="rId21"/>
    <p:sldId id="2147479748" r:id="rId22"/>
    <p:sldId id="2147479749" r:id="rId23"/>
    <p:sldId id="2147479751" r:id="rId24"/>
    <p:sldId id="2147479752" r:id="rId25"/>
    <p:sldId id="2147479753" r:id="rId26"/>
    <p:sldId id="2147479750" r:id="rId27"/>
    <p:sldId id="4247" r:id="rId28"/>
    <p:sldId id="2147479754" r:id="rId29"/>
    <p:sldId id="2147479755" r:id="rId30"/>
    <p:sldId id="4376" r:id="rId31"/>
    <p:sldId id="2147479767" r:id="rId32"/>
    <p:sldId id="2147479769" r:id="rId33"/>
    <p:sldId id="2147479760" r:id="rId34"/>
    <p:sldId id="2147479785" r:id="rId35"/>
    <p:sldId id="2147479761" r:id="rId36"/>
    <p:sldId id="2147479766" r:id="rId37"/>
    <p:sldId id="4378" r:id="rId38"/>
    <p:sldId id="4392" r:id="rId39"/>
    <p:sldId id="4380" r:id="rId40"/>
    <p:sldId id="4394" r:id="rId41"/>
    <p:sldId id="2147479787" r:id="rId42"/>
    <p:sldId id="322" r:id="rId43"/>
    <p:sldId id="336" r:id="rId44"/>
    <p:sldId id="333" r:id="rId45"/>
    <p:sldId id="348" r:id="rId46"/>
    <p:sldId id="346" r:id="rId47"/>
    <p:sldId id="347" r:id="rId48"/>
    <p:sldId id="349" r:id="rId49"/>
    <p:sldId id="350" r:id="rId50"/>
    <p:sldId id="354" r:id="rId51"/>
    <p:sldId id="355" r:id="rId52"/>
    <p:sldId id="356" r:id="rId53"/>
    <p:sldId id="357" r:id="rId54"/>
    <p:sldId id="358" r:id="rId55"/>
    <p:sldId id="359" r:id="rId56"/>
    <p:sldId id="360" r:id="rId57"/>
    <p:sldId id="351" r:id="rId58"/>
    <p:sldId id="352" r:id="rId59"/>
    <p:sldId id="361" r:id="rId60"/>
    <p:sldId id="362" r:id="rId61"/>
    <p:sldId id="364" r:id="rId62"/>
    <p:sldId id="363" r:id="rId63"/>
    <p:sldId id="323" r:id="rId64"/>
    <p:sldId id="324" r:id="rId65"/>
    <p:sldId id="338" r:id="rId66"/>
    <p:sldId id="337" r:id="rId67"/>
    <p:sldId id="340" r:id="rId68"/>
    <p:sldId id="341" r:id="rId69"/>
    <p:sldId id="342" r:id="rId70"/>
    <p:sldId id="334" r:id="rId71"/>
    <p:sldId id="326" r:id="rId72"/>
    <p:sldId id="343" r:id="rId73"/>
    <p:sldId id="325" r:id="rId74"/>
    <p:sldId id="327" r:id="rId75"/>
    <p:sldId id="328" r:id="rId76"/>
    <p:sldId id="332" r:id="rId77"/>
    <p:sldId id="330" r:id="rId78"/>
    <p:sldId id="2147479758" r:id="rId79"/>
    <p:sldId id="2147479786" r:id="rId80"/>
    <p:sldId id="888" r:id="rId81"/>
    <p:sldId id="889" r:id="rId82"/>
    <p:sldId id="890" r:id="rId83"/>
    <p:sldId id="2147479789" r:id="rId84"/>
    <p:sldId id="263" r:id="rId85"/>
    <p:sldId id="4245" r:id="rId86"/>
    <p:sldId id="4252" r:id="rId87"/>
    <p:sldId id="4253" r:id="rId88"/>
    <p:sldId id="4249" r:id="rId89"/>
    <p:sldId id="2147479768" r:id="rId90"/>
    <p:sldId id="4250" r:id="rId91"/>
    <p:sldId id="266" r:id="rId92"/>
    <p:sldId id="2147479788" r:id="rId93"/>
    <p:sldId id="4254" r:id="rId94"/>
    <p:sldId id="2147479790" r:id="rId95"/>
    <p:sldId id="2147479791" r:id="rId96"/>
    <p:sldId id="264" r:id="rId97"/>
    <p:sldId id="4258" r:id="rId98"/>
    <p:sldId id="269" r:id="rId99"/>
    <p:sldId id="887" r:id="rId100"/>
    <p:sldId id="267" r:id="rId101"/>
    <p:sldId id="265" r:id="rId102"/>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3CE2FE3-8618-4ACD-B194-488398905520}">
          <p14:sldIdLst>
            <p14:sldId id="256"/>
          </p14:sldIdLst>
        </p14:section>
        <p14:section name="Welcome" id="{1D6C8F09-E344-46A5-8C8F-E10043111BFA}">
          <p14:sldIdLst>
            <p14:sldId id="2147479757"/>
            <p14:sldId id="2147377602"/>
            <p14:sldId id="2147479741"/>
            <p14:sldId id="257"/>
          </p14:sldIdLst>
        </p14:section>
        <p14:section name="Project goals" id="{FEED86AC-445F-459B-A24E-7F1FDB2410E4}">
          <p14:sldIdLst>
            <p14:sldId id="4244"/>
            <p14:sldId id="570"/>
            <p14:sldId id="2147479742"/>
            <p14:sldId id="583"/>
            <p14:sldId id="577"/>
            <p14:sldId id="2147479743"/>
            <p14:sldId id="4364"/>
            <p14:sldId id="2147479744"/>
            <p14:sldId id="2147479745"/>
            <p14:sldId id="4369"/>
            <p14:sldId id="2147479746"/>
            <p14:sldId id="2147479747"/>
            <p14:sldId id="2147479748"/>
            <p14:sldId id="2147479749"/>
            <p14:sldId id="2147479751"/>
            <p14:sldId id="2147479752"/>
            <p14:sldId id="2147479753"/>
            <p14:sldId id="2147479750"/>
            <p14:sldId id="4247"/>
            <p14:sldId id="2147479754"/>
            <p14:sldId id="2147479755"/>
            <p14:sldId id="4376"/>
            <p14:sldId id="2147479767"/>
            <p14:sldId id="2147479769"/>
            <p14:sldId id="2147479760"/>
            <p14:sldId id="2147479785"/>
            <p14:sldId id="2147479761"/>
            <p14:sldId id="2147479766"/>
            <p14:sldId id="4378"/>
            <p14:sldId id="4392"/>
            <p14:sldId id="4380"/>
            <p14:sldId id="4394"/>
          </p14:sldIdLst>
        </p14:section>
        <p14:section name="Tutorial" id="{5FDABD81-E6A9-472A-BF48-020EA75AE9F0}">
          <p14:sldIdLst>
            <p14:sldId id="2147479787"/>
            <p14:sldId id="322"/>
            <p14:sldId id="336"/>
            <p14:sldId id="333"/>
            <p14:sldId id="348"/>
            <p14:sldId id="346"/>
            <p14:sldId id="347"/>
            <p14:sldId id="349"/>
            <p14:sldId id="350"/>
            <p14:sldId id="354"/>
            <p14:sldId id="355"/>
            <p14:sldId id="356"/>
            <p14:sldId id="357"/>
            <p14:sldId id="358"/>
            <p14:sldId id="359"/>
            <p14:sldId id="360"/>
            <p14:sldId id="351"/>
            <p14:sldId id="352"/>
            <p14:sldId id="361"/>
            <p14:sldId id="362"/>
            <p14:sldId id="364"/>
            <p14:sldId id="363"/>
            <p14:sldId id="323"/>
            <p14:sldId id="324"/>
            <p14:sldId id="338"/>
            <p14:sldId id="337"/>
            <p14:sldId id="340"/>
            <p14:sldId id="341"/>
            <p14:sldId id="342"/>
            <p14:sldId id="334"/>
            <p14:sldId id="326"/>
            <p14:sldId id="343"/>
            <p14:sldId id="325"/>
            <p14:sldId id="327"/>
            <p14:sldId id="328"/>
            <p14:sldId id="332"/>
            <p14:sldId id="330"/>
          </p14:sldIdLst>
        </p14:section>
        <p14:section name="Coffee break" id="{E77A7987-4806-44E7-97DE-033F44A11574}">
          <p14:sldIdLst>
            <p14:sldId id="2147479758"/>
          </p14:sldIdLst>
        </p14:section>
        <p14:section name="Demo's" id="{17313F88-E631-4E60-A50E-1EC3DE6C6D0C}">
          <p14:sldIdLst>
            <p14:sldId id="2147479786"/>
            <p14:sldId id="888"/>
            <p14:sldId id="889"/>
          </p14:sldIdLst>
        </p14:section>
        <p14:section name="Knowledge transfer" id="{01992940-995D-4DCD-A18E-08BFDAA06842}">
          <p14:sldIdLst>
            <p14:sldId id="890"/>
          </p14:sldIdLst>
        </p14:section>
        <p14:section name="Kennisoverdracht" id="{1DA1384B-CD81-41E0-89D2-F3A3A79A220C}">
          <p14:sldIdLst>
            <p14:sldId id="2147479789"/>
            <p14:sldId id="263"/>
            <p14:sldId id="4245"/>
            <p14:sldId id="4252"/>
            <p14:sldId id="4253"/>
            <p14:sldId id="4249"/>
            <p14:sldId id="2147479768"/>
            <p14:sldId id="4250"/>
            <p14:sldId id="266"/>
            <p14:sldId id="2147479788"/>
            <p14:sldId id="4254"/>
            <p14:sldId id="2147479790"/>
            <p14:sldId id="2147479791"/>
          </p14:sldIdLst>
        </p14:section>
        <p14:section name="Planning" id="{0161BB95-BBE2-444F-9188-803ADAC9C233}">
          <p14:sldIdLst>
            <p14:sldId id="264"/>
          </p14:sldIdLst>
        </p14:section>
        <p14:section name="Closure" id="{1E9DFDB8-71EB-4C99-B48E-584D3DFD95BE}">
          <p14:sldIdLst>
            <p14:sldId id="4258"/>
          </p14:sldIdLst>
        </p14:section>
        <p14:section name="Untitled Section" id="{7A86668E-08AC-4D4A-B160-CDA4C5526D56}">
          <p14:sldIdLst>
            <p14:sldId id="269"/>
            <p14:sldId id="887"/>
            <p14:sldId id="267"/>
            <p14:sldId id="26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A25495B-BC73-C1CC-88B9-AD3D6E1AAF29}" name="Marjolein Deryck" initials="MD" userId="S::marjolein.deryck_kuleuven.be#ext#@flandersmake.onmicrosoft.com::8d3cbf98-f430-40ef-b881-4743eaf0929f" providerId="AD"/>
  <p188:author id="{E3201BC5-3B64-2EF7-4C71-57FB9B8CF6D6}" name="Steven Michiels" initials="SM" userId="S::steven.michiels@flandersmake.be::626deb24-22e8-48ec-8d00-330044297ff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CCF0"/>
    <a:srgbClr val="156082"/>
    <a:srgbClr val="2AB6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CDEA2C-9FF8-4C64-887C-B033B294DF35}" v="13" dt="2025-03-18T11:53:40.057"/>
    <p1510:client id="{45FCA95A-75EA-EC48-9F9E-60CC9E81BEB8}" v="3393" dt="2025-03-18T09:36:30.946"/>
    <p1510:client id="{72AEA3B6-7090-46C6-8491-D21026CA6D7A}" v="1" dt="2025-03-18T11:42:43.909"/>
    <p1510:client id="{764AE954-4BC1-F74F-AE5D-AD9038A747ED}" v="48" dt="2025-03-18T13:00:20.668"/>
    <p1510:client id="{8B2D66EB-D2E9-A98F-6317-BEDAC88172E8}" v="489" dt="2025-03-18T09:42:32.474"/>
    <p1510:client id="{8F2CF68A-0261-4C87-88AE-E22F42AFAEB7}" v="69" dt="2025-03-17T13:24:15.315"/>
    <p1510:client id="{DA85BF9E-E066-4E32-E7A2-ACE49A28B1AA}" v="1269" dt="2025-03-17T16:00:06.6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Geen stijl, tabel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108" Type="http://schemas.microsoft.com/office/2016/11/relationships/changesInfo" Target="changesInfos/changesInfo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microsoft.com/office/2015/10/relationships/revisionInfo" Target="revisionInfo.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microsoft.com/office/2018/10/relationships/authors" Targe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jolein Deryck" userId="S::marjolein.deryck_kuleuven.be#ext#@flandersmake.onmicrosoft.com::8d3cbf98-f430-40ef-b881-4743eaf0929f" providerId="AD" clId="Web-{2B7AAD31-9AD4-ECF9-478E-5061FB76C974}"/>
    <pc:docChg chg="addSld modSld addSection modSection">
      <pc:chgData name="Marjolein Deryck" userId="S::marjolein.deryck_kuleuven.be#ext#@flandersmake.onmicrosoft.com::8d3cbf98-f430-40ef-b881-4743eaf0929f" providerId="AD" clId="Web-{2B7AAD31-9AD4-ECF9-478E-5061FB76C974}" dt="2025-02-21T09:12:20.707" v="541" actId="20577"/>
      <pc:docMkLst>
        <pc:docMk/>
      </pc:docMkLst>
      <pc:sldChg chg="modSp">
        <pc:chgData name="Marjolein Deryck" userId="S::marjolein.deryck_kuleuven.be#ext#@flandersmake.onmicrosoft.com::8d3cbf98-f430-40ef-b881-4743eaf0929f" providerId="AD" clId="Web-{2B7AAD31-9AD4-ECF9-478E-5061FB76C974}" dt="2025-02-21T08:39:26.098" v="12" actId="20577"/>
        <pc:sldMkLst>
          <pc:docMk/>
          <pc:sldMk cId="711063148" sldId="256"/>
        </pc:sldMkLst>
        <pc:spChg chg="mod">
          <ac:chgData name="Marjolein Deryck" userId="S::marjolein.deryck_kuleuven.be#ext#@flandersmake.onmicrosoft.com::8d3cbf98-f430-40ef-b881-4743eaf0929f" providerId="AD" clId="Web-{2B7AAD31-9AD4-ECF9-478E-5061FB76C974}" dt="2025-02-21T08:39:26.098" v="12" actId="20577"/>
          <ac:spMkLst>
            <pc:docMk/>
            <pc:sldMk cId="711063148" sldId="256"/>
            <ac:spMk id="10" creationId="{3DC45258-7EC0-E7C7-15CA-8748C2425C65}"/>
          </ac:spMkLst>
        </pc:spChg>
      </pc:sldChg>
      <pc:sldChg chg="addSp modSp">
        <pc:chgData name="Marjolein Deryck" userId="S::marjolein.deryck_kuleuven.be#ext#@flandersmake.onmicrosoft.com::8d3cbf98-f430-40ef-b881-4743eaf0929f" providerId="AD" clId="Web-{2B7AAD31-9AD4-ECF9-478E-5061FB76C974}" dt="2025-02-21T08:47:37.050" v="437" actId="1076"/>
        <pc:sldMkLst>
          <pc:docMk/>
          <pc:sldMk cId="862620620" sldId="257"/>
        </pc:sldMkLst>
        <pc:spChg chg="mod">
          <ac:chgData name="Marjolein Deryck" userId="S::marjolein.deryck_kuleuven.be#ext#@flandersmake.onmicrosoft.com::8d3cbf98-f430-40ef-b881-4743eaf0929f" providerId="AD" clId="Web-{2B7AAD31-9AD4-ECF9-478E-5061FB76C974}" dt="2025-02-21T08:47:24.206" v="435" actId="20577"/>
          <ac:spMkLst>
            <pc:docMk/>
            <pc:sldMk cId="862620620" sldId="257"/>
            <ac:spMk id="2" creationId="{4A96D730-E329-145D-038F-99ED19BC049C}"/>
          </ac:spMkLst>
        </pc:spChg>
        <pc:spChg chg="mod">
          <ac:chgData name="Marjolein Deryck" userId="S::marjolein.deryck_kuleuven.be#ext#@flandersmake.onmicrosoft.com::8d3cbf98-f430-40ef-b881-4743eaf0929f" providerId="AD" clId="Web-{2B7AAD31-9AD4-ECF9-478E-5061FB76C974}" dt="2025-02-21T08:47:29.425" v="436" actId="1076"/>
          <ac:spMkLst>
            <pc:docMk/>
            <pc:sldMk cId="862620620" sldId="257"/>
            <ac:spMk id="3" creationId="{F1889181-8B9A-C5C0-3604-55C459E685EA}"/>
          </ac:spMkLst>
        </pc:spChg>
        <pc:graphicFrameChg chg="add mod modGraphic">
          <ac:chgData name="Marjolein Deryck" userId="S::marjolein.deryck_kuleuven.be#ext#@flandersmake.onmicrosoft.com::8d3cbf98-f430-40ef-b881-4743eaf0929f" providerId="AD" clId="Web-{2B7AAD31-9AD4-ECF9-478E-5061FB76C974}" dt="2025-02-21T08:47:37.050" v="437" actId="1076"/>
          <ac:graphicFrameMkLst>
            <pc:docMk/>
            <pc:sldMk cId="862620620" sldId="257"/>
            <ac:graphicFrameMk id="6" creationId="{E5851332-2A56-31B4-D4F5-35A34EF27DD3}"/>
          </ac:graphicFrameMkLst>
        </pc:graphicFrameChg>
      </pc:sldChg>
      <pc:sldChg chg="modSp mod modShow">
        <pc:chgData name="Marjolein Deryck" userId="S::marjolein.deryck_kuleuven.be#ext#@flandersmake.onmicrosoft.com::8d3cbf98-f430-40ef-b881-4743eaf0929f" providerId="AD" clId="Web-{2B7AAD31-9AD4-ECF9-478E-5061FB76C974}" dt="2025-02-21T09:09:56.717" v="472"/>
        <pc:sldMkLst>
          <pc:docMk/>
          <pc:sldMk cId="2843911969" sldId="259"/>
        </pc:sldMkLst>
      </pc:sldChg>
      <pc:sldChg chg="add replId">
        <pc:chgData name="Marjolein Deryck" userId="S::marjolein.deryck_kuleuven.be#ext#@flandersmake.onmicrosoft.com::8d3cbf98-f430-40ef-b881-4743eaf0929f" providerId="AD" clId="Web-{2B7AAD31-9AD4-ECF9-478E-5061FB76C974}" dt="2025-02-21T09:07:04.789" v="444"/>
        <pc:sldMkLst>
          <pc:docMk/>
          <pc:sldMk cId="3271297583" sldId="262"/>
        </pc:sldMkLst>
      </pc:sldChg>
      <pc:sldChg chg="modSp add replId">
        <pc:chgData name="Marjolein Deryck" userId="S::marjolein.deryck_kuleuven.be#ext#@flandersmake.onmicrosoft.com::8d3cbf98-f430-40ef-b881-4743eaf0929f" providerId="AD" clId="Web-{2B7AAD31-9AD4-ECF9-478E-5061FB76C974}" dt="2025-02-21T09:11:40.925" v="512" actId="20577"/>
        <pc:sldMkLst>
          <pc:docMk/>
          <pc:sldMk cId="3879653366" sldId="263"/>
        </pc:sldMkLst>
        <pc:spChg chg="mod">
          <ac:chgData name="Marjolein Deryck" userId="S::marjolein.deryck_kuleuven.be#ext#@flandersmake.onmicrosoft.com::8d3cbf98-f430-40ef-b881-4743eaf0929f" providerId="AD" clId="Web-{2B7AAD31-9AD4-ECF9-478E-5061FB76C974}" dt="2025-02-21T09:11:40.925" v="512" actId="20577"/>
          <ac:spMkLst>
            <pc:docMk/>
            <pc:sldMk cId="3879653366" sldId="263"/>
            <ac:spMk id="3" creationId="{7C136361-C99F-0851-4C98-D4D12B06A567}"/>
          </ac:spMkLst>
        </pc:spChg>
      </pc:sldChg>
      <pc:sldChg chg="modSp new">
        <pc:chgData name="Marjolein Deryck" userId="S::marjolein.deryck_kuleuven.be#ext#@flandersmake.onmicrosoft.com::8d3cbf98-f430-40ef-b881-4743eaf0929f" providerId="AD" clId="Web-{2B7AAD31-9AD4-ECF9-478E-5061FB76C974}" dt="2025-02-21T09:12:20.707" v="541" actId="20577"/>
        <pc:sldMkLst>
          <pc:docMk/>
          <pc:sldMk cId="4194123828" sldId="264"/>
        </pc:sldMkLst>
        <pc:spChg chg="mod">
          <ac:chgData name="Marjolein Deryck" userId="S::marjolein.deryck_kuleuven.be#ext#@flandersmake.onmicrosoft.com::8d3cbf98-f430-40ef-b881-4743eaf0929f" providerId="AD" clId="Web-{2B7AAD31-9AD4-ECF9-478E-5061FB76C974}" dt="2025-02-21T09:12:06.128" v="536" actId="20577"/>
          <ac:spMkLst>
            <pc:docMk/>
            <pc:sldMk cId="4194123828" sldId="264"/>
            <ac:spMk id="2" creationId="{BD7DCC55-779F-02A3-5E10-408443EAD925}"/>
          </ac:spMkLst>
        </pc:spChg>
        <pc:spChg chg="mod">
          <ac:chgData name="Marjolein Deryck" userId="S::marjolein.deryck_kuleuven.be#ext#@flandersmake.onmicrosoft.com::8d3cbf98-f430-40ef-b881-4743eaf0929f" providerId="AD" clId="Web-{2B7AAD31-9AD4-ECF9-478E-5061FB76C974}" dt="2025-02-21T09:12:20.707" v="541" actId="20577"/>
          <ac:spMkLst>
            <pc:docMk/>
            <pc:sldMk cId="4194123828" sldId="264"/>
            <ac:spMk id="3" creationId="{8B2185B9-0C03-2D15-AFCA-14A532B31413}"/>
          </ac:spMkLst>
        </pc:spChg>
      </pc:sldChg>
    </pc:docChg>
  </pc:docChgLst>
  <pc:docChgLst>
    <pc:chgData name="Marjolein Deryck" userId="78201a51-7f70-4e17-b693-7d1695368e75" providerId="ADAL" clId="{72AEA3B6-7090-46C6-8491-D21026CA6D7A}"/>
    <pc:docChg chg="modShowInfo">
      <pc:chgData name="Marjolein Deryck" userId="78201a51-7f70-4e17-b693-7d1695368e75" providerId="ADAL" clId="{72AEA3B6-7090-46C6-8491-D21026CA6D7A}" dt="2025-03-18T11:42:43.909" v="0" actId="2744"/>
      <pc:docMkLst>
        <pc:docMk/>
      </pc:docMkLst>
    </pc:docChg>
  </pc:docChgLst>
  <pc:docChgLst>
    <pc:chgData name="Daan Luyckx" userId="e36106af-6737-4b4d-a9c1-ea9cc8d13946" providerId="ADAL" clId="{764AE954-4BC1-F74F-AE5D-AD9038A747ED}"/>
    <pc:docChg chg="undo custSel addSld delSld modSld modSection">
      <pc:chgData name="Daan Luyckx" userId="e36106af-6737-4b4d-a9c1-ea9cc8d13946" providerId="ADAL" clId="{764AE954-4BC1-F74F-AE5D-AD9038A747ED}" dt="2025-03-18T13:00:20.668" v="58" actId="20577"/>
      <pc:docMkLst>
        <pc:docMk/>
      </pc:docMkLst>
      <pc:sldChg chg="del">
        <pc:chgData name="Daan Luyckx" userId="e36106af-6737-4b4d-a9c1-ea9cc8d13946" providerId="ADAL" clId="{764AE954-4BC1-F74F-AE5D-AD9038A747ED}" dt="2025-03-11T14:09:32.234" v="2" actId="2696"/>
        <pc:sldMkLst>
          <pc:docMk/>
          <pc:sldMk cId="4195444183" sldId="261"/>
        </pc:sldMkLst>
      </pc:sldChg>
      <pc:sldChg chg="add del">
        <pc:chgData name="Daan Luyckx" userId="e36106af-6737-4b4d-a9c1-ea9cc8d13946" providerId="ADAL" clId="{764AE954-4BC1-F74F-AE5D-AD9038A747ED}" dt="2025-03-14T18:03:34.083" v="3" actId="2696"/>
        <pc:sldMkLst>
          <pc:docMk/>
          <pc:sldMk cId="2340731543" sldId="321"/>
        </pc:sldMkLst>
      </pc:sldChg>
      <pc:sldChg chg="add">
        <pc:chgData name="Daan Luyckx" userId="e36106af-6737-4b4d-a9c1-ea9cc8d13946" providerId="ADAL" clId="{764AE954-4BC1-F74F-AE5D-AD9038A747ED}" dt="2025-03-11T14:09:12.671" v="0"/>
        <pc:sldMkLst>
          <pc:docMk/>
          <pc:sldMk cId="2558409921" sldId="322"/>
        </pc:sldMkLst>
      </pc:sldChg>
      <pc:sldChg chg="add del">
        <pc:chgData name="Daan Luyckx" userId="e36106af-6737-4b4d-a9c1-ea9cc8d13946" providerId="ADAL" clId="{764AE954-4BC1-F74F-AE5D-AD9038A747ED}" dt="2025-03-17T16:03:42.175" v="37"/>
        <pc:sldMkLst>
          <pc:docMk/>
          <pc:sldMk cId="2856126940" sldId="323"/>
        </pc:sldMkLst>
      </pc:sldChg>
      <pc:sldChg chg="add del">
        <pc:chgData name="Daan Luyckx" userId="e36106af-6737-4b4d-a9c1-ea9cc8d13946" providerId="ADAL" clId="{764AE954-4BC1-F74F-AE5D-AD9038A747ED}" dt="2025-03-17T16:03:42.175" v="37"/>
        <pc:sldMkLst>
          <pc:docMk/>
          <pc:sldMk cId="570287712" sldId="324"/>
        </pc:sldMkLst>
      </pc:sldChg>
      <pc:sldChg chg="add del">
        <pc:chgData name="Daan Luyckx" userId="e36106af-6737-4b4d-a9c1-ea9cc8d13946" providerId="ADAL" clId="{764AE954-4BC1-F74F-AE5D-AD9038A747ED}" dt="2025-03-14T18:03:49.205" v="4"/>
        <pc:sldMkLst>
          <pc:docMk/>
          <pc:sldMk cId="2656253185" sldId="325"/>
        </pc:sldMkLst>
      </pc:sldChg>
      <pc:sldChg chg="add del">
        <pc:chgData name="Daan Luyckx" userId="e36106af-6737-4b4d-a9c1-ea9cc8d13946" providerId="ADAL" clId="{764AE954-4BC1-F74F-AE5D-AD9038A747ED}" dt="2025-03-17T16:03:42.175" v="37"/>
        <pc:sldMkLst>
          <pc:docMk/>
          <pc:sldMk cId="2160337515" sldId="326"/>
        </pc:sldMkLst>
      </pc:sldChg>
      <pc:sldChg chg="add del">
        <pc:chgData name="Daan Luyckx" userId="e36106af-6737-4b4d-a9c1-ea9cc8d13946" providerId="ADAL" clId="{764AE954-4BC1-F74F-AE5D-AD9038A747ED}" dt="2025-03-14T18:03:49.205" v="4"/>
        <pc:sldMkLst>
          <pc:docMk/>
          <pc:sldMk cId="2415027533" sldId="327"/>
        </pc:sldMkLst>
      </pc:sldChg>
      <pc:sldChg chg="add del">
        <pc:chgData name="Daan Luyckx" userId="e36106af-6737-4b4d-a9c1-ea9cc8d13946" providerId="ADAL" clId="{764AE954-4BC1-F74F-AE5D-AD9038A747ED}" dt="2025-03-14T18:03:49.205" v="4"/>
        <pc:sldMkLst>
          <pc:docMk/>
          <pc:sldMk cId="3786196789" sldId="328"/>
        </pc:sldMkLst>
      </pc:sldChg>
      <pc:sldChg chg="add del">
        <pc:chgData name="Daan Luyckx" userId="e36106af-6737-4b4d-a9c1-ea9cc8d13946" providerId="ADAL" clId="{764AE954-4BC1-F74F-AE5D-AD9038A747ED}" dt="2025-03-14T18:03:49.205" v="4"/>
        <pc:sldMkLst>
          <pc:docMk/>
          <pc:sldMk cId="640552228" sldId="330"/>
        </pc:sldMkLst>
      </pc:sldChg>
      <pc:sldChg chg="add del">
        <pc:chgData name="Daan Luyckx" userId="e36106af-6737-4b4d-a9c1-ea9cc8d13946" providerId="ADAL" clId="{764AE954-4BC1-F74F-AE5D-AD9038A747ED}" dt="2025-03-14T18:03:34.083" v="3" actId="2696"/>
        <pc:sldMkLst>
          <pc:docMk/>
          <pc:sldMk cId="958701360" sldId="331"/>
        </pc:sldMkLst>
      </pc:sldChg>
      <pc:sldChg chg="add del">
        <pc:chgData name="Daan Luyckx" userId="e36106af-6737-4b4d-a9c1-ea9cc8d13946" providerId="ADAL" clId="{764AE954-4BC1-F74F-AE5D-AD9038A747ED}" dt="2025-03-14T18:03:49.205" v="4"/>
        <pc:sldMkLst>
          <pc:docMk/>
          <pc:sldMk cId="4073117335" sldId="332"/>
        </pc:sldMkLst>
      </pc:sldChg>
      <pc:sldChg chg="add del">
        <pc:chgData name="Daan Luyckx" userId="e36106af-6737-4b4d-a9c1-ea9cc8d13946" providerId="ADAL" clId="{764AE954-4BC1-F74F-AE5D-AD9038A747ED}" dt="2025-03-17T16:03:42.175" v="37"/>
        <pc:sldMkLst>
          <pc:docMk/>
          <pc:sldMk cId="2128401584" sldId="333"/>
        </pc:sldMkLst>
      </pc:sldChg>
      <pc:sldChg chg="add del">
        <pc:chgData name="Daan Luyckx" userId="e36106af-6737-4b4d-a9c1-ea9cc8d13946" providerId="ADAL" clId="{764AE954-4BC1-F74F-AE5D-AD9038A747ED}" dt="2025-03-17T16:03:42.175" v="37"/>
        <pc:sldMkLst>
          <pc:docMk/>
          <pc:sldMk cId="2289007992" sldId="334"/>
        </pc:sldMkLst>
      </pc:sldChg>
      <pc:sldChg chg="add del">
        <pc:chgData name="Daan Luyckx" userId="e36106af-6737-4b4d-a9c1-ea9cc8d13946" providerId="ADAL" clId="{764AE954-4BC1-F74F-AE5D-AD9038A747ED}" dt="2025-03-14T18:03:34.083" v="3" actId="2696"/>
        <pc:sldMkLst>
          <pc:docMk/>
          <pc:sldMk cId="4266306171" sldId="335"/>
        </pc:sldMkLst>
      </pc:sldChg>
      <pc:sldChg chg="add del">
        <pc:chgData name="Daan Luyckx" userId="e36106af-6737-4b4d-a9c1-ea9cc8d13946" providerId="ADAL" clId="{764AE954-4BC1-F74F-AE5D-AD9038A747ED}" dt="2025-03-17T16:03:42.175" v="37"/>
        <pc:sldMkLst>
          <pc:docMk/>
          <pc:sldMk cId="2726052638" sldId="336"/>
        </pc:sldMkLst>
      </pc:sldChg>
      <pc:sldChg chg="add del">
        <pc:chgData name="Daan Luyckx" userId="e36106af-6737-4b4d-a9c1-ea9cc8d13946" providerId="ADAL" clId="{764AE954-4BC1-F74F-AE5D-AD9038A747ED}" dt="2025-03-17T16:03:42.175" v="37"/>
        <pc:sldMkLst>
          <pc:docMk/>
          <pc:sldMk cId="1942378665" sldId="337"/>
        </pc:sldMkLst>
      </pc:sldChg>
      <pc:sldChg chg="add del">
        <pc:chgData name="Daan Luyckx" userId="e36106af-6737-4b4d-a9c1-ea9cc8d13946" providerId="ADAL" clId="{764AE954-4BC1-F74F-AE5D-AD9038A747ED}" dt="2025-03-17T16:03:42.175" v="37"/>
        <pc:sldMkLst>
          <pc:docMk/>
          <pc:sldMk cId="2458404179" sldId="338"/>
        </pc:sldMkLst>
      </pc:sldChg>
      <pc:sldChg chg="add del">
        <pc:chgData name="Daan Luyckx" userId="e36106af-6737-4b4d-a9c1-ea9cc8d13946" providerId="ADAL" clId="{764AE954-4BC1-F74F-AE5D-AD9038A747ED}" dt="2025-03-17T16:03:42.175" v="37"/>
        <pc:sldMkLst>
          <pc:docMk/>
          <pc:sldMk cId="2580280979" sldId="340"/>
        </pc:sldMkLst>
      </pc:sldChg>
      <pc:sldChg chg="add del">
        <pc:chgData name="Daan Luyckx" userId="e36106af-6737-4b4d-a9c1-ea9cc8d13946" providerId="ADAL" clId="{764AE954-4BC1-F74F-AE5D-AD9038A747ED}" dt="2025-03-17T16:03:42.175" v="37"/>
        <pc:sldMkLst>
          <pc:docMk/>
          <pc:sldMk cId="3413158585" sldId="341"/>
        </pc:sldMkLst>
      </pc:sldChg>
      <pc:sldChg chg="add del">
        <pc:chgData name="Daan Luyckx" userId="e36106af-6737-4b4d-a9c1-ea9cc8d13946" providerId="ADAL" clId="{764AE954-4BC1-F74F-AE5D-AD9038A747ED}" dt="2025-03-17T16:03:42.175" v="37"/>
        <pc:sldMkLst>
          <pc:docMk/>
          <pc:sldMk cId="664423052" sldId="342"/>
        </pc:sldMkLst>
      </pc:sldChg>
      <pc:sldChg chg="add del">
        <pc:chgData name="Daan Luyckx" userId="e36106af-6737-4b4d-a9c1-ea9cc8d13946" providerId="ADAL" clId="{764AE954-4BC1-F74F-AE5D-AD9038A747ED}" dt="2025-03-17T16:03:42.175" v="37"/>
        <pc:sldMkLst>
          <pc:docMk/>
          <pc:sldMk cId="25860491" sldId="343"/>
        </pc:sldMkLst>
      </pc:sldChg>
      <pc:sldChg chg="add del modNotesTx">
        <pc:chgData name="Daan Luyckx" userId="e36106af-6737-4b4d-a9c1-ea9cc8d13946" providerId="ADAL" clId="{764AE954-4BC1-F74F-AE5D-AD9038A747ED}" dt="2025-03-18T13:00:20.668" v="58" actId="20577"/>
        <pc:sldMkLst>
          <pc:docMk/>
          <pc:sldMk cId="1896214094" sldId="346"/>
        </pc:sldMkLst>
      </pc:sldChg>
      <pc:sldChg chg="add del">
        <pc:chgData name="Daan Luyckx" userId="e36106af-6737-4b4d-a9c1-ea9cc8d13946" providerId="ADAL" clId="{764AE954-4BC1-F74F-AE5D-AD9038A747ED}" dt="2025-03-17T16:03:42.175" v="37"/>
        <pc:sldMkLst>
          <pc:docMk/>
          <pc:sldMk cId="2691161068" sldId="347"/>
        </pc:sldMkLst>
      </pc:sldChg>
      <pc:sldChg chg="add del">
        <pc:chgData name="Daan Luyckx" userId="e36106af-6737-4b4d-a9c1-ea9cc8d13946" providerId="ADAL" clId="{764AE954-4BC1-F74F-AE5D-AD9038A747ED}" dt="2025-03-17T16:03:42.175" v="37"/>
        <pc:sldMkLst>
          <pc:docMk/>
          <pc:sldMk cId="2520255549" sldId="348"/>
        </pc:sldMkLst>
      </pc:sldChg>
      <pc:sldChg chg="modSp add del mod">
        <pc:chgData name="Daan Luyckx" userId="e36106af-6737-4b4d-a9c1-ea9cc8d13946" providerId="ADAL" clId="{764AE954-4BC1-F74F-AE5D-AD9038A747ED}" dt="2025-03-17T16:03:42.175" v="37"/>
        <pc:sldMkLst>
          <pc:docMk/>
          <pc:sldMk cId="1925861307" sldId="349"/>
        </pc:sldMkLst>
        <pc:spChg chg="mod">
          <ac:chgData name="Daan Luyckx" userId="e36106af-6737-4b4d-a9c1-ea9cc8d13946" providerId="ADAL" clId="{764AE954-4BC1-F74F-AE5D-AD9038A747ED}" dt="2025-03-16T22:35:38.191" v="9" actId="1038"/>
          <ac:spMkLst>
            <pc:docMk/>
            <pc:sldMk cId="1925861307" sldId="349"/>
            <ac:spMk id="39" creationId="{24D9451E-8B40-DB2B-3A66-45760F949039}"/>
          </ac:spMkLst>
        </pc:spChg>
      </pc:sldChg>
      <pc:sldChg chg="add del">
        <pc:chgData name="Daan Luyckx" userId="e36106af-6737-4b4d-a9c1-ea9cc8d13946" providerId="ADAL" clId="{764AE954-4BC1-F74F-AE5D-AD9038A747ED}" dt="2025-03-17T16:03:42.175" v="37"/>
        <pc:sldMkLst>
          <pc:docMk/>
          <pc:sldMk cId="2149623993" sldId="350"/>
        </pc:sldMkLst>
      </pc:sldChg>
      <pc:sldChg chg="add del">
        <pc:chgData name="Daan Luyckx" userId="e36106af-6737-4b4d-a9c1-ea9cc8d13946" providerId="ADAL" clId="{764AE954-4BC1-F74F-AE5D-AD9038A747ED}" dt="2025-03-17T16:03:42.175" v="37"/>
        <pc:sldMkLst>
          <pc:docMk/>
          <pc:sldMk cId="466936043" sldId="351"/>
        </pc:sldMkLst>
      </pc:sldChg>
      <pc:sldChg chg="add del">
        <pc:chgData name="Daan Luyckx" userId="e36106af-6737-4b4d-a9c1-ea9cc8d13946" providerId="ADAL" clId="{764AE954-4BC1-F74F-AE5D-AD9038A747ED}" dt="2025-03-17T16:03:42.175" v="37"/>
        <pc:sldMkLst>
          <pc:docMk/>
          <pc:sldMk cId="2238700514" sldId="352"/>
        </pc:sldMkLst>
      </pc:sldChg>
      <pc:sldChg chg="add del">
        <pc:chgData name="Daan Luyckx" userId="e36106af-6737-4b4d-a9c1-ea9cc8d13946" providerId="ADAL" clId="{764AE954-4BC1-F74F-AE5D-AD9038A747ED}" dt="2025-03-17T16:03:39.086" v="21" actId="2696"/>
        <pc:sldMkLst>
          <pc:docMk/>
          <pc:sldMk cId="3963812683" sldId="353"/>
        </pc:sldMkLst>
      </pc:sldChg>
      <pc:sldChg chg="add del">
        <pc:chgData name="Daan Luyckx" userId="e36106af-6737-4b4d-a9c1-ea9cc8d13946" providerId="ADAL" clId="{764AE954-4BC1-F74F-AE5D-AD9038A747ED}" dt="2025-03-17T16:03:42.175" v="37"/>
        <pc:sldMkLst>
          <pc:docMk/>
          <pc:sldMk cId="3247478841" sldId="354"/>
        </pc:sldMkLst>
      </pc:sldChg>
      <pc:sldChg chg="add del">
        <pc:chgData name="Daan Luyckx" userId="e36106af-6737-4b4d-a9c1-ea9cc8d13946" providerId="ADAL" clId="{764AE954-4BC1-F74F-AE5D-AD9038A747ED}" dt="2025-03-17T16:03:42.175" v="37"/>
        <pc:sldMkLst>
          <pc:docMk/>
          <pc:sldMk cId="2198438935" sldId="355"/>
        </pc:sldMkLst>
      </pc:sldChg>
      <pc:sldChg chg="add del">
        <pc:chgData name="Daan Luyckx" userId="e36106af-6737-4b4d-a9c1-ea9cc8d13946" providerId="ADAL" clId="{764AE954-4BC1-F74F-AE5D-AD9038A747ED}" dt="2025-03-17T16:03:42.175" v="37"/>
        <pc:sldMkLst>
          <pc:docMk/>
          <pc:sldMk cId="2224680519" sldId="356"/>
        </pc:sldMkLst>
      </pc:sldChg>
      <pc:sldChg chg="modSp add del mod">
        <pc:chgData name="Daan Luyckx" userId="e36106af-6737-4b4d-a9c1-ea9cc8d13946" providerId="ADAL" clId="{764AE954-4BC1-F74F-AE5D-AD9038A747ED}" dt="2025-03-18T08:21:06.342" v="56" actId="1038"/>
        <pc:sldMkLst>
          <pc:docMk/>
          <pc:sldMk cId="1311519363" sldId="357"/>
        </pc:sldMkLst>
        <pc:spChg chg="mod">
          <ac:chgData name="Daan Luyckx" userId="e36106af-6737-4b4d-a9c1-ea9cc8d13946" providerId="ADAL" clId="{764AE954-4BC1-F74F-AE5D-AD9038A747ED}" dt="2025-03-18T08:21:06.342" v="56" actId="1038"/>
          <ac:spMkLst>
            <pc:docMk/>
            <pc:sldMk cId="1311519363" sldId="357"/>
            <ac:spMk id="6" creationId="{CB165BB4-2D5A-5DCC-A2B3-38B3E186AF13}"/>
          </ac:spMkLst>
        </pc:spChg>
      </pc:sldChg>
      <pc:sldChg chg="add del">
        <pc:chgData name="Daan Luyckx" userId="e36106af-6737-4b4d-a9c1-ea9cc8d13946" providerId="ADAL" clId="{764AE954-4BC1-F74F-AE5D-AD9038A747ED}" dt="2025-03-17T16:03:42.175" v="37"/>
        <pc:sldMkLst>
          <pc:docMk/>
          <pc:sldMk cId="3870987073" sldId="358"/>
        </pc:sldMkLst>
      </pc:sldChg>
      <pc:sldChg chg="add del">
        <pc:chgData name="Daan Luyckx" userId="e36106af-6737-4b4d-a9c1-ea9cc8d13946" providerId="ADAL" clId="{764AE954-4BC1-F74F-AE5D-AD9038A747ED}" dt="2025-03-17T16:03:42.175" v="37"/>
        <pc:sldMkLst>
          <pc:docMk/>
          <pc:sldMk cId="4132099337" sldId="359"/>
        </pc:sldMkLst>
      </pc:sldChg>
      <pc:sldChg chg="add del">
        <pc:chgData name="Daan Luyckx" userId="e36106af-6737-4b4d-a9c1-ea9cc8d13946" providerId="ADAL" clId="{764AE954-4BC1-F74F-AE5D-AD9038A747ED}" dt="2025-03-17T16:03:42.175" v="37"/>
        <pc:sldMkLst>
          <pc:docMk/>
          <pc:sldMk cId="265267861" sldId="360"/>
        </pc:sldMkLst>
      </pc:sldChg>
      <pc:sldChg chg="add">
        <pc:chgData name="Daan Luyckx" userId="e36106af-6737-4b4d-a9c1-ea9cc8d13946" providerId="ADAL" clId="{764AE954-4BC1-F74F-AE5D-AD9038A747ED}" dt="2025-03-17T16:03:42.175" v="37"/>
        <pc:sldMkLst>
          <pc:docMk/>
          <pc:sldMk cId="2688905922" sldId="361"/>
        </pc:sldMkLst>
      </pc:sldChg>
      <pc:sldChg chg="add">
        <pc:chgData name="Daan Luyckx" userId="e36106af-6737-4b4d-a9c1-ea9cc8d13946" providerId="ADAL" clId="{764AE954-4BC1-F74F-AE5D-AD9038A747ED}" dt="2025-03-17T16:03:42.175" v="37"/>
        <pc:sldMkLst>
          <pc:docMk/>
          <pc:sldMk cId="3752987010" sldId="362"/>
        </pc:sldMkLst>
      </pc:sldChg>
      <pc:sldChg chg="modSp add mod">
        <pc:chgData name="Daan Luyckx" userId="e36106af-6737-4b4d-a9c1-ea9cc8d13946" providerId="ADAL" clId="{764AE954-4BC1-F74F-AE5D-AD9038A747ED}" dt="2025-03-17T16:05:47.199" v="38" actId="1076"/>
        <pc:sldMkLst>
          <pc:docMk/>
          <pc:sldMk cId="1816532735" sldId="363"/>
        </pc:sldMkLst>
        <pc:spChg chg="mod">
          <ac:chgData name="Daan Luyckx" userId="e36106af-6737-4b4d-a9c1-ea9cc8d13946" providerId="ADAL" clId="{764AE954-4BC1-F74F-AE5D-AD9038A747ED}" dt="2025-03-17T16:05:47.199" v="38" actId="1076"/>
          <ac:spMkLst>
            <pc:docMk/>
            <pc:sldMk cId="1816532735" sldId="363"/>
            <ac:spMk id="13339" creationId="{BE2D3EA4-F2DC-ABB2-F25E-573BCCBDCFEC}"/>
          </ac:spMkLst>
        </pc:spChg>
      </pc:sldChg>
      <pc:sldChg chg="add">
        <pc:chgData name="Daan Luyckx" userId="e36106af-6737-4b4d-a9c1-ea9cc8d13946" providerId="ADAL" clId="{764AE954-4BC1-F74F-AE5D-AD9038A747ED}" dt="2025-03-17T16:03:42.175" v="37"/>
        <pc:sldMkLst>
          <pc:docMk/>
          <pc:sldMk cId="490628979" sldId="364"/>
        </pc:sldMkLst>
      </pc:sldChg>
    </pc:docChg>
  </pc:docChgLst>
  <pc:docChgLst>
    <pc:chgData name="Steven Michiels" userId="626deb24-22e8-48ec-8d00-330044297ff5" providerId="ADAL" clId="{8F2CF68A-0261-4C87-88AE-E22F42AFAEB7}"/>
    <pc:docChg chg="undo custSel addSld delSld modSld sldOrd addSection modSection">
      <pc:chgData name="Steven Michiels" userId="626deb24-22e8-48ec-8d00-330044297ff5" providerId="ADAL" clId="{8F2CF68A-0261-4C87-88AE-E22F42AFAEB7}" dt="2025-03-17T13:24:15.315" v="2031" actId="122"/>
      <pc:docMkLst>
        <pc:docMk/>
      </pc:docMkLst>
      <pc:sldChg chg="addSp delSp modSp mod">
        <pc:chgData name="Steven Michiels" userId="626deb24-22e8-48ec-8d00-330044297ff5" providerId="ADAL" clId="{8F2CF68A-0261-4C87-88AE-E22F42AFAEB7}" dt="2025-03-13T09:27:38.980" v="1960" actId="1076"/>
        <pc:sldMkLst>
          <pc:docMk/>
          <pc:sldMk cId="711063148" sldId="256"/>
        </pc:sldMkLst>
        <pc:spChg chg="add mod">
          <ac:chgData name="Steven Michiels" userId="626deb24-22e8-48ec-8d00-330044297ff5" providerId="ADAL" clId="{8F2CF68A-0261-4C87-88AE-E22F42AFAEB7}" dt="2025-03-13T08:57:12.144" v="1867" actId="1076"/>
          <ac:spMkLst>
            <pc:docMk/>
            <pc:sldMk cId="711063148" sldId="256"/>
            <ac:spMk id="9" creationId="{A21ED81D-7560-8D3F-93C2-F9916BA1D5B0}"/>
          </ac:spMkLst>
        </pc:spChg>
        <pc:spChg chg="mod">
          <ac:chgData name="Steven Michiels" userId="626deb24-22e8-48ec-8d00-330044297ff5" providerId="ADAL" clId="{8F2CF68A-0261-4C87-88AE-E22F42AFAEB7}" dt="2025-03-13T08:55:52.184" v="1864" actId="122"/>
          <ac:spMkLst>
            <pc:docMk/>
            <pc:sldMk cId="711063148" sldId="256"/>
            <ac:spMk id="10" creationId="{3DC45258-7EC0-E7C7-15CA-8748C2425C65}"/>
          </ac:spMkLst>
        </pc:spChg>
        <pc:spChg chg="add mod ord">
          <ac:chgData name="Steven Michiels" userId="626deb24-22e8-48ec-8d00-330044297ff5" providerId="ADAL" clId="{8F2CF68A-0261-4C87-88AE-E22F42AFAEB7}" dt="2025-03-13T08:57:12.144" v="1867" actId="1076"/>
          <ac:spMkLst>
            <pc:docMk/>
            <pc:sldMk cId="711063148" sldId="256"/>
            <ac:spMk id="11" creationId="{818CB5B7-3583-6E74-08A1-1E42D8ED16C5}"/>
          </ac:spMkLst>
        </pc:spChg>
        <pc:spChg chg="add mod">
          <ac:chgData name="Steven Michiels" userId="626deb24-22e8-48ec-8d00-330044297ff5" providerId="ADAL" clId="{8F2CF68A-0261-4C87-88AE-E22F42AFAEB7}" dt="2025-03-13T09:27:38.980" v="1960" actId="1076"/>
          <ac:spMkLst>
            <pc:docMk/>
            <pc:sldMk cId="711063148" sldId="256"/>
            <ac:spMk id="14" creationId="{CAA14A45-F2E9-1E9C-56E0-A86503E1ABE7}"/>
          </ac:spMkLst>
        </pc:spChg>
        <pc:picChg chg="mod">
          <ac:chgData name="Steven Michiels" userId="626deb24-22e8-48ec-8d00-330044297ff5" providerId="ADAL" clId="{8F2CF68A-0261-4C87-88AE-E22F42AFAEB7}" dt="2025-03-13T08:55:12.470" v="1859" actId="1076"/>
          <ac:picMkLst>
            <pc:docMk/>
            <pc:sldMk cId="711063148" sldId="256"/>
            <ac:picMk id="3" creationId="{9CBC997B-9433-C6C4-2E5C-B9CC1DC5435C}"/>
          </ac:picMkLst>
        </pc:picChg>
        <pc:picChg chg="mod">
          <ac:chgData name="Steven Michiels" userId="626deb24-22e8-48ec-8d00-330044297ff5" providerId="ADAL" clId="{8F2CF68A-0261-4C87-88AE-E22F42AFAEB7}" dt="2025-03-13T08:57:22.132" v="1869" actId="1076"/>
          <ac:picMkLst>
            <pc:docMk/>
            <pc:sldMk cId="711063148" sldId="256"/>
            <ac:picMk id="4" creationId="{E7EE5CA2-0011-E903-F738-3A631CFEA8E8}"/>
          </ac:picMkLst>
        </pc:picChg>
        <pc:picChg chg="add mod">
          <ac:chgData name="Steven Michiels" userId="626deb24-22e8-48ec-8d00-330044297ff5" providerId="ADAL" clId="{8F2CF68A-0261-4C87-88AE-E22F42AFAEB7}" dt="2025-03-13T09:27:38.980" v="1960" actId="1076"/>
          <ac:picMkLst>
            <pc:docMk/>
            <pc:sldMk cId="711063148" sldId="256"/>
            <ac:picMk id="13" creationId="{892C9F68-4274-11A6-5CB2-890CCB1EFB45}"/>
          </ac:picMkLst>
        </pc:picChg>
        <pc:cxnChg chg="add mod">
          <ac:chgData name="Steven Michiels" userId="626deb24-22e8-48ec-8d00-330044297ff5" providerId="ADAL" clId="{8F2CF68A-0261-4C87-88AE-E22F42AFAEB7}" dt="2025-03-13T09:17:26.925" v="1958" actId="1038"/>
          <ac:cxnSpMkLst>
            <pc:docMk/>
            <pc:sldMk cId="711063148" sldId="256"/>
            <ac:cxnSpMk id="17" creationId="{3CC81AED-4795-45AC-31CB-1E31A6DEDBF9}"/>
          </ac:cxnSpMkLst>
        </pc:cxnChg>
      </pc:sldChg>
      <pc:sldChg chg="addSp modSp mod">
        <pc:chgData name="Steven Michiels" userId="626deb24-22e8-48ec-8d00-330044297ff5" providerId="ADAL" clId="{8F2CF68A-0261-4C87-88AE-E22F42AFAEB7}" dt="2025-03-06T12:33:26.058" v="4" actId="1076"/>
        <pc:sldMkLst>
          <pc:docMk/>
          <pc:sldMk cId="3667562626" sldId="258"/>
        </pc:sldMkLst>
      </pc:sldChg>
      <pc:sldChg chg="del">
        <pc:chgData name="Steven Michiels" userId="626deb24-22e8-48ec-8d00-330044297ff5" providerId="ADAL" clId="{8F2CF68A-0261-4C87-88AE-E22F42AFAEB7}" dt="2025-03-17T13:13:39.449" v="1989" actId="47"/>
        <pc:sldMkLst>
          <pc:docMk/>
          <pc:sldMk cId="3271297583" sldId="262"/>
        </pc:sldMkLst>
      </pc:sldChg>
      <pc:sldChg chg="modSp mod">
        <pc:chgData name="Steven Michiels" userId="626deb24-22e8-48ec-8d00-330044297ff5" providerId="ADAL" clId="{8F2CF68A-0261-4C87-88AE-E22F42AFAEB7}" dt="2025-03-07T16:14:06.898" v="1669" actId="1076"/>
        <pc:sldMkLst>
          <pc:docMk/>
          <pc:sldMk cId="3637731156" sldId="265"/>
        </pc:sldMkLst>
        <pc:picChg chg="mod">
          <ac:chgData name="Steven Michiels" userId="626deb24-22e8-48ec-8d00-330044297ff5" providerId="ADAL" clId="{8F2CF68A-0261-4C87-88AE-E22F42AFAEB7}" dt="2025-03-07T16:14:06.898" v="1669" actId="1076"/>
          <ac:picMkLst>
            <pc:docMk/>
            <pc:sldMk cId="3637731156" sldId="265"/>
            <ac:picMk id="4" creationId="{F15C9FE7-675A-DBA4-7198-FC7EDEA21084}"/>
          </ac:picMkLst>
        </pc:picChg>
      </pc:sldChg>
      <pc:sldChg chg="addSp delSp modSp new del mod modClrScheme chgLayout">
        <pc:chgData name="Steven Michiels" userId="626deb24-22e8-48ec-8d00-330044297ff5" providerId="ADAL" clId="{8F2CF68A-0261-4C87-88AE-E22F42AFAEB7}" dt="2025-03-17T13:13:22.030" v="1987" actId="47"/>
        <pc:sldMkLst>
          <pc:docMk/>
          <pc:sldMk cId="1907736150" sldId="268"/>
        </pc:sldMkLst>
      </pc:sldChg>
      <pc:sldChg chg="addSp delSp modSp new mod ord modShow">
        <pc:chgData name="Steven Michiels" userId="626deb24-22e8-48ec-8d00-330044297ff5" providerId="ADAL" clId="{8F2CF68A-0261-4C87-88AE-E22F42AFAEB7}" dt="2025-03-07T16:14:22.200" v="1671"/>
        <pc:sldMkLst>
          <pc:docMk/>
          <pc:sldMk cId="327393500" sldId="269"/>
        </pc:sldMkLst>
        <pc:spChg chg="mod">
          <ac:chgData name="Steven Michiels" userId="626deb24-22e8-48ec-8d00-330044297ff5" providerId="ADAL" clId="{8F2CF68A-0261-4C87-88AE-E22F42AFAEB7}" dt="2025-03-06T12:36:40.711" v="57" actId="20577"/>
          <ac:spMkLst>
            <pc:docMk/>
            <pc:sldMk cId="327393500" sldId="269"/>
            <ac:spMk id="2" creationId="{46FF8821-AB5B-8BB3-6BB9-EA3E415FA3F2}"/>
          </ac:spMkLst>
        </pc:spChg>
        <pc:spChg chg="mod">
          <ac:chgData name="Steven Michiels" userId="626deb24-22e8-48ec-8d00-330044297ff5" providerId="ADAL" clId="{8F2CF68A-0261-4C87-88AE-E22F42AFAEB7}" dt="2025-03-06T14:24:09.282" v="270" actId="20577"/>
          <ac:spMkLst>
            <pc:docMk/>
            <pc:sldMk cId="327393500" sldId="269"/>
            <ac:spMk id="3" creationId="{1707AA43-40C6-9BD1-F832-8D31CC744F8C}"/>
          </ac:spMkLst>
        </pc:spChg>
        <pc:spChg chg="add mod">
          <ac:chgData name="Steven Michiels" userId="626deb24-22e8-48ec-8d00-330044297ff5" providerId="ADAL" clId="{8F2CF68A-0261-4C87-88AE-E22F42AFAEB7}" dt="2025-03-07T14:25:20.782" v="367" actId="1076"/>
          <ac:spMkLst>
            <pc:docMk/>
            <pc:sldMk cId="327393500" sldId="269"/>
            <ac:spMk id="5" creationId="{806B039A-4A86-5E03-83C2-915F100BBB1F}"/>
          </ac:spMkLst>
        </pc:spChg>
        <pc:spChg chg="add mod">
          <ac:chgData name="Steven Michiels" userId="626deb24-22e8-48ec-8d00-330044297ff5" providerId="ADAL" clId="{8F2CF68A-0261-4C87-88AE-E22F42AFAEB7}" dt="2025-03-07T14:25:34.312" v="368" actId="1076"/>
          <ac:spMkLst>
            <pc:docMk/>
            <pc:sldMk cId="327393500" sldId="269"/>
            <ac:spMk id="28" creationId="{77AE209B-7C87-778C-D57B-FD0F24C6FBC1}"/>
          </ac:spMkLst>
        </pc:spChg>
        <pc:spChg chg="add mod">
          <ac:chgData name="Steven Michiels" userId="626deb24-22e8-48ec-8d00-330044297ff5" providerId="ADAL" clId="{8F2CF68A-0261-4C87-88AE-E22F42AFAEB7}" dt="2025-03-07T14:59:48.313" v="618" actId="14100"/>
          <ac:spMkLst>
            <pc:docMk/>
            <pc:sldMk cId="327393500" sldId="269"/>
            <ac:spMk id="31" creationId="{1BC75F4D-09F2-0293-903F-58235F073956}"/>
          </ac:spMkLst>
        </pc:spChg>
        <pc:graphicFrameChg chg="add mod">
          <ac:chgData name="Steven Michiels" userId="626deb24-22e8-48ec-8d00-330044297ff5" providerId="ADAL" clId="{8F2CF68A-0261-4C87-88AE-E22F42AFAEB7}" dt="2025-03-07T14:24:54.652" v="342" actId="1076"/>
          <ac:graphicFrameMkLst>
            <pc:docMk/>
            <pc:sldMk cId="327393500" sldId="269"/>
            <ac:graphicFrameMk id="4" creationId="{EC3ED9DE-F716-0283-7F2B-FE67B548955B}"/>
          </ac:graphicFrameMkLst>
        </pc:graphicFrameChg>
      </pc:sldChg>
      <pc:sldChg chg="add del ord">
        <pc:chgData name="Steven Michiels" userId="626deb24-22e8-48ec-8d00-330044297ff5" providerId="ADAL" clId="{8F2CF68A-0261-4C87-88AE-E22F42AFAEB7}" dt="2025-03-07T14:49:45.705" v="442" actId="47"/>
        <pc:sldMkLst>
          <pc:docMk/>
          <pc:sldMk cId="2771110485" sldId="881"/>
        </pc:sldMkLst>
      </pc:sldChg>
      <pc:sldChg chg="delSp modSp add del mod delAnim">
        <pc:chgData name="Steven Michiels" userId="626deb24-22e8-48ec-8d00-330044297ff5" providerId="ADAL" clId="{8F2CF68A-0261-4C87-88AE-E22F42AFAEB7}" dt="2025-03-07T15:26:47.037" v="1036" actId="47"/>
        <pc:sldMkLst>
          <pc:docMk/>
          <pc:sldMk cId="2432544109" sldId="882"/>
        </pc:sldMkLst>
      </pc:sldChg>
      <pc:sldChg chg="add mod ord modShow">
        <pc:chgData name="Steven Michiels" userId="626deb24-22e8-48ec-8d00-330044297ff5" providerId="ADAL" clId="{8F2CF68A-0261-4C87-88AE-E22F42AFAEB7}" dt="2025-03-07T16:14:22.200" v="1671"/>
        <pc:sldMkLst>
          <pc:docMk/>
          <pc:sldMk cId="179735491" sldId="887"/>
        </pc:sldMkLst>
      </pc:sldChg>
      <pc:sldChg chg="addSp delSp modSp add mod ord delAnim modAnim">
        <pc:chgData name="Steven Michiels" userId="626deb24-22e8-48ec-8d00-330044297ff5" providerId="ADAL" clId="{8F2CF68A-0261-4C87-88AE-E22F42AFAEB7}" dt="2025-03-13T09:31:17.893" v="1965"/>
        <pc:sldMkLst>
          <pc:docMk/>
          <pc:sldMk cId="1553540195" sldId="888"/>
        </pc:sldMkLst>
        <pc:spChg chg="mod">
          <ac:chgData name="Steven Michiels" userId="626deb24-22e8-48ec-8d00-330044297ff5" providerId="ADAL" clId="{8F2CF68A-0261-4C87-88AE-E22F42AFAEB7}" dt="2025-03-07T15:52:14.076" v="1515" actId="1036"/>
          <ac:spMkLst>
            <pc:docMk/>
            <pc:sldMk cId="1553540195" sldId="888"/>
            <ac:spMk id="2" creationId="{E473A2CD-FCDC-621E-BB8E-260559C16740}"/>
          </ac:spMkLst>
        </pc:spChg>
        <pc:spChg chg="mod">
          <ac:chgData name="Steven Michiels" userId="626deb24-22e8-48ec-8d00-330044297ff5" providerId="ADAL" clId="{8F2CF68A-0261-4C87-88AE-E22F42AFAEB7}" dt="2025-03-07T14:52:16.915" v="536" actId="20577"/>
          <ac:spMkLst>
            <pc:docMk/>
            <pc:sldMk cId="1553540195" sldId="888"/>
            <ac:spMk id="3" creationId="{54CEDC1E-E80C-CD6F-2638-29B0373B6585}"/>
          </ac:spMkLst>
        </pc:spChg>
        <pc:spChg chg="mod">
          <ac:chgData name="Steven Michiels" userId="626deb24-22e8-48ec-8d00-330044297ff5" providerId="ADAL" clId="{8F2CF68A-0261-4C87-88AE-E22F42AFAEB7}" dt="2025-03-07T14:50:13.857" v="472" actId="1035"/>
          <ac:spMkLst>
            <pc:docMk/>
            <pc:sldMk cId="1553540195" sldId="888"/>
            <ac:spMk id="6" creationId="{4230A61F-50A7-0CBB-E56B-130A45F6B40C}"/>
          </ac:spMkLst>
        </pc:spChg>
        <pc:spChg chg="mod">
          <ac:chgData name="Steven Michiels" userId="626deb24-22e8-48ec-8d00-330044297ff5" providerId="ADAL" clId="{8F2CF68A-0261-4C87-88AE-E22F42AFAEB7}" dt="2025-03-07T14:52:30.698" v="558" actId="6549"/>
          <ac:spMkLst>
            <pc:docMk/>
            <pc:sldMk cId="1553540195" sldId="888"/>
            <ac:spMk id="9" creationId="{AE8E2694-68B0-48B5-9184-F1CE3173A0B9}"/>
          </ac:spMkLst>
        </pc:spChg>
        <pc:spChg chg="mod">
          <ac:chgData name="Steven Michiels" userId="626deb24-22e8-48ec-8d00-330044297ff5" providerId="ADAL" clId="{8F2CF68A-0261-4C87-88AE-E22F42AFAEB7}" dt="2025-03-07T14:52:41.528" v="571" actId="6549"/>
          <ac:spMkLst>
            <pc:docMk/>
            <pc:sldMk cId="1553540195" sldId="888"/>
            <ac:spMk id="14" creationId="{070E5682-F1B9-AFCD-7E30-32F4C6E80AB4}"/>
          </ac:spMkLst>
        </pc:spChg>
        <pc:spChg chg="mod">
          <ac:chgData name="Steven Michiels" userId="626deb24-22e8-48ec-8d00-330044297ff5" providerId="ADAL" clId="{8F2CF68A-0261-4C87-88AE-E22F42AFAEB7}" dt="2025-03-07T14:53:06.731" v="573"/>
          <ac:spMkLst>
            <pc:docMk/>
            <pc:sldMk cId="1553540195" sldId="888"/>
            <ac:spMk id="17" creationId="{242B994C-81D3-D341-0463-5D61ADB0D6BE}"/>
          </ac:spMkLst>
        </pc:spChg>
        <pc:spChg chg="mod">
          <ac:chgData name="Steven Michiels" userId="626deb24-22e8-48ec-8d00-330044297ff5" providerId="ADAL" clId="{8F2CF68A-0261-4C87-88AE-E22F42AFAEB7}" dt="2025-03-07T14:52:57.642" v="572"/>
          <ac:spMkLst>
            <pc:docMk/>
            <pc:sldMk cId="1553540195" sldId="888"/>
            <ac:spMk id="19" creationId="{253A33CE-0975-2E4E-5FAE-2967DE5C234F}"/>
          </ac:spMkLst>
        </pc:spChg>
        <pc:spChg chg="ord">
          <ac:chgData name="Steven Michiels" userId="626deb24-22e8-48ec-8d00-330044297ff5" providerId="ADAL" clId="{8F2CF68A-0261-4C87-88AE-E22F42AFAEB7}" dt="2025-03-07T15:51:59.436" v="1508" actId="166"/>
          <ac:spMkLst>
            <pc:docMk/>
            <pc:sldMk cId="1553540195" sldId="888"/>
            <ac:spMk id="26" creationId="{891E0AB4-A943-148B-BF55-443CBA3F6051}"/>
          </ac:spMkLst>
        </pc:spChg>
        <pc:spChg chg="add mod">
          <ac:chgData name="Steven Michiels" userId="626deb24-22e8-48ec-8d00-330044297ff5" providerId="ADAL" clId="{8F2CF68A-0261-4C87-88AE-E22F42AFAEB7}" dt="2025-03-07T15:03:58.626" v="621" actId="1076"/>
          <ac:spMkLst>
            <pc:docMk/>
            <pc:sldMk cId="1553540195" sldId="888"/>
            <ac:spMk id="32" creationId="{35E4A2EB-8507-3C63-69AC-7E17A61B1624}"/>
          </ac:spMkLst>
        </pc:spChg>
        <pc:spChg chg="add mod">
          <ac:chgData name="Steven Michiels" userId="626deb24-22e8-48ec-8d00-330044297ff5" providerId="ADAL" clId="{8F2CF68A-0261-4C87-88AE-E22F42AFAEB7}" dt="2025-03-07T15:04:07.710" v="624" actId="1076"/>
          <ac:spMkLst>
            <pc:docMk/>
            <pc:sldMk cId="1553540195" sldId="888"/>
            <ac:spMk id="36" creationId="{C3A1520E-8D04-0C8C-41DA-0F0BCE0BE102}"/>
          </ac:spMkLst>
        </pc:spChg>
        <pc:spChg chg="add mod">
          <ac:chgData name="Steven Michiels" userId="626deb24-22e8-48ec-8d00-330044297ff5" providerId="ADAL" clId="{8F2CF68A-0261-4C87-88AE-E22F42AFAEB7}" dt="2025-03-07T15:04:07.710" v="624" actId="1076"/>
          <ac:spMkLst>
            <pc:docMk/>
            <pc:sldMk cId="1553540195" sldId="888"/>
            <ac:spMk id="38" creationId="{F3F31C34-CD0A-E937-E06F-D0A64847704A}"/>
          </ac:spMkLst>
        </pc:spChg>
        <pc:graphicFrameChg chg="add mod">
          <ac:chgData name="Steven Michiels" userId="626deb24-22e8-48ec-8d00-330044297ff5" providerId="ADAL" clId="{8F2CF68A-0261-4C87-88AE-E22F42AFAEB7}" dt="2025-03-07T14:50:44.449" v="498" actId="1076"/>
          <ac:graphicFrameMkLst>
            <pc:docMk/>
            <pc:sldMk cId="1553540195" sldId="888"/>
            <ac:graphicFrameMk id="27" creationId="{527B79C1-1849-D1DF-7ABE-C8700B284ECD}"/>
          </ac:graphicFrameMkLst>
        </pc:graphicFrameChg>
        <pc:picChg chg="add mod">
          <ac:chgData name="Steven Michiels" userId="626deb24-22e8-48ec-8d00-330044297ff5" providerId="ADAL" clId="{8F2CF68A-0261-4C87-88AE-E22F42AFAEB7}" dt="2025-03-07T15:06:31.931" v="650" actId="1076"/>
          <ac:picMkLst>
            <pc:docMk/>
            <pc:sldMk cId="1553540195" sldId="888"/>
            <ac:picMk id="35" creationId="{A8810478-9A16-7E8D-FBEE-DC4B78ECD551}"/>
          </ac:picMkLst>
        </pc:picChg>
        <pc:picChg chg="add mod">
          <ac:chgData name="Steven Michiels" userId="626deb24-22e8-48ec-8d00-330044297ff5" providerId="ADAL" clId="{8F2CF68A-0261-4C87-88AE-E22F42AFAEB7}" dt="2025-03-07T15:04:07.710" v="624" actId="1076"/>
          <ac:picMkLst>
            <pc:docMk/>
            <pc:sldMk cId="1553540195" sldId="888"/>
            <ac:picMk id="37" creationId="{BBBF4EF4-449E-D949-7D29-8A5E365A91D7}"/>
          </ac:picMkLst>
        </pc:picChg>
      </pc:sldChg>
      <pc:sldChg chg="addSp delSp modSp add mod ord delAnim modAnim modNotesTx">
        <pc:chgData name="Steven Michiels" userId="626deb24-22e8-48ec-8d00-330044297ff5" providerId="ADAL" clId="{8F2CF68A-0261-4C87-88AE-E22F42AFAEB7}" dt="2025-03-13T09:31:17.893" v="1965"/>
        <pc:sldMkLst>
          <pc:docMk/>
          <pc:sldMk cId="3648638400" sldId="889"/>
        </pc:sldMkLst>
        <pc:spChg chg="add mod">
          <ac:chgData name="Steven Michiels" userId="626deb24-22e8-48ec-8d00-330044297ff5" providerId="ADAL" clId="{8F2CF68A-0261-4C87-88AE-E22F42AFAEB7}" dt="2025-03-07T15:53:56.700" v="1617" actId="1036"/>
          <ac:spMkLst>
            <pc:docMk/>
            <pc:sldMk cId="3648638400" sldId="889"/>
            <ac:spMk id="25" creationId="{50FB7B0F-84BA-D2EE-7D31-1D50B270FA87}"/>
          </ac:spMkLst>
        </pc:spChg>
        <pc:spChg chg="ord">
          <ac:chgData name="Steven Michiels" userId="626deb24-22e8-48ec-8d00-330044297ff5" providerId="ADAL" clId="{8F2CF68A-0261-4C87-88AE-E22F42AFAEB7}" dt="2025-03-07T15:22:38.975" v="710" actId="166"/>
          <ac:spMkLst>
            <pc:docMk/>
            <pc:sldMk cId="3648638400" sldId="889"/>
            <ac:spMk id="26" creationId="{05C8EF1A-7E92-F0F2-12D8-7E903D80F993}"/>
          </ac:spMkLst>
        </pc:spChg>
      </pc:sldChg>
      <pc:sldChg chg="addSp delSp modSp add mod modAnim modNotesTx">
        <pc:chgData name="Steven Michiels" userId="626deb24-22e8-48ec-8d00-330044297ff5" providerId="ADAL" clId="{8F2CF68A-0261-4C87-88AE-E22F42AFAEB7}" dt="2025-03-17T13:16:26.134" v="2016" actId="14826"/>
        <pc:sldMkLst>
          <pc:docMk/>
          <pc:sldMk cId="2341657142" sldId="890"/>
        </pc:sldMkLst>
        <pc:spChg chg="add del mod">
          <ac:chgData name="Steven Michiels" userId="626deb24-22e8-48ec-8d00-330044297ff5" providerId="ADAL" clId="{8F2CF68A-0261-4C87-88AE-E22F42AFAEB7}" dt="2025-03-17T13:14:21.936" v="1998" actId="478"/>
          <ac:spMkLst>
            <pc:docMk/>
            <pc:sldMk cId="2341657142" sldId="890"/>
            <ac:spMk id="3" creationId="{BE620022-6FD4-6ABD-947C-1B48D9CBA86A}"/>
          </ac:spMkLst>
        </pc:spChg>
        <pc:spChg chg="mod">
          <ac:chgData name="Steven Michiels" userId="626deb24-22e8-48ec-8d00-330044297ff5" providerId="ADAL" clId="{8F2CF68A-0261-4C87-88AE-E22F42AFAEB7}" dt="2025-03-13T09:31:02.822" v="1963" actId="6549"/>
          <ac:spMkLst>
            <pc:docMk/>
            <pc:sldMk cId="2341657142" sldId="890"/>
            <ac:spMk id="6" creationId="{BB8BFE62-B06D-5F03-1225-851EBAC283DB}"/>
          </ac:spMkLst>
        </pc:spChg>
        <pc:spChg chg="mod">
          <ac:chgData name="Steven Michiels" userId="626deb24-22e8-48ec-8d00-330044297ff5" providerId="ADAL" clId="{8F2CF68A-0261-4C87-88AE-E22F42AFAEB7}" dt="2025-03-10T14:09:03.474" v="1768" actId="1035"/>
          <ac:spMkLst>
            <pc:docMk/>
            <pc:sldMk cId="2341657142" sldId="890"/>
            <ac:spMk id="25" creationId="{A3A7B85A-4C79-BD20-BA3E-A040C5A02EE5}"/>
          </ac:spMkLst>
        </pc:spChg>
        <pc:spChg chg="add mod">
          <ac:chgData name="Steven Michiels" userId="626deb24-22e8-48ec-8d00-330044297ff5" providerId="ADAL" clId="{8F2CF68A-0261-4C87-88AE-E22F42AFAEB7}" dt="2025-03-17T13:15:45.551" v="2015" actId="20577"/>
          <ac:spMkLst>
            <pc:docMk/>
            <pc:sldMk cId="2341657142" sldId="890"/>
            <ac:spMk id="32" creationId="{A7762591-2278-9354-A21E-DFDF5D7AAFA8}"/>
          </ac:spMkLst>
        </pc:spChg>
        <pc:picChg chg="add mod">
          <ac:chgData name="Steven Michiels" userId="626deb24-22e8-48ec-8d00-330044297ff5" providerId="ADAL" clId="{8F2CF68A-0261-4C87-88AE-E22F42AFAEB7}" dt="2025-03-17T13:16:26.134" v="2016" actId="14826"/>
          <ac:picMkLst>
            <pc:docMk/>
            <pc:sldMk cId="2341657142" sldId="890"/>
            <ac:picMk id="22" creationId="{9C63D9FA-4504-138B-2E1C-B67F8F3727D1}"/>
          </ac:picMkLst>
        </pc:picChg>
      </pc:sldChg>
      <pc:sldChg chg="modSp mod">
        <pc:chgData name="Steven Michiels" userId="626deb24-22e8-48ec-8d00-330044297ff5" providerId="ADAL" clId="{8F2CF68A-0261-4C87-88AE-E22F42AFAEB7}" dt="2025-03-17T13:24:15.315" v="2031" actId="122"/>
        <pc:sldMkLst>
          <pc:docMk/>
          <pc:sldMk cId="4258877401" sldId="2147479757"/>
        </pc:sldMkLst>
        <pc:spChg chg="mod">
          <ac:chgData name="Steven Michiels" userId="626deb24-22e8-48ec-8d00-330044297ff5" providerId="ADAL" clId="{8F2CF68A-0261-4C87-88AE-E22F42AFAEB7}" dt="2025-03-17T13:24:06.669" v="2029" actId="122"/>
          <ac:spMkLst>
            <pc:docMk/>
            <pc:sldMk cId="4258877401" sldId="2147479757"/>
            <ac:spMk id="20" creationId="{7EC576F9-5FE8-9A7B-8F77-AD70B7AC6C71}"/>
          </ac:spMkLst>
        </pc:spChg>
        <pc:spChg chg="mod">
          <ac:chgData name="Steven Michiels" userId="626deb24-22e8-48ec-8d00-330044297ff5" providerId="ADAL" clId="{8F2CF68A-0261-4C87-88AE-E22F42AFAEB7}" dt="2025-03-17T13:24:13.031" v="2030" actId="122"/>
          <ac:spMkLst>
            <pc:docMk/>
            <pc:sldMk cId="4258877401" sldId="2147479757"/>
            <ac:spMk id="21" creationId="{27FB23A2-7AF3-36CA-7986-B034332822BD}"/>
          </ac:spMkLst>
        </pc:spChg>
        <pc:spChg chg="mod">
          <ac:chgData name="Steven Michiels" userId="626deb24-22e8-48ec-8d00-330044297ff5" providerId="ADAL" clId="{8F2CF68A-0261-4C87-88AE-E22F42AFAEB7}" dt="2025-03-17T13:24:15.315" v="2031" actId="122"/>
          <ac:spMkLst>
            <pc:docMk/>
            <pc:sldMk cId="4258877401" sldId="2147479757"/>
            <ac:spMk id="24" creationId="{B706A5B4-3FFD-4AEE-4ECD-B3C42F67CC5A}"/>
          </ac:spMkLst>
        </pc:spChg>
        <pc:spChg chg="mod">
          <ac:chgData name="Steven Michiels" userId="626deb24-22e8-48ec-8d00-330044297ff5" providerId="ADAL" clId="{8F2CF68A-0261-4C87-88AE-E22F42AFAEB7}" dt="2025-03-17T13:23:50.786" v="2023" actId="122"/>
          <ac:spMkLst>
            <pc:docMk/>
            <pc:sldMk cId="4258877401" sldId="2147479757"/>
            <ac:spMk id="33" creationId="{2C1C8A19-B54F-D5C9-EDDD-9091B8BFCEA9}"/>
          </ac:spMkLst>
        </pc:spChg>
        <pc:spChg chg="mod">
          <ac:chgData name="Steven Michiels" userId="626deb24-22e8-48ec-8d00-330044297ff5" providerId="ADAL" clId="{8F2CF68A-0261-4C87-88AE-E22F42AFAEB7}" dt="2025-03-17T13:23:57.427" v="2026" actId="122"/>
          <ac:spMkLst>
            <pc:docMk/>
            <pc:sldMk cId="4258877401" sldId="2147479757"/>
            <ac:spMk id="37" creationId="{F8A1BAF6-6740-D8C9-5316-5A8AC3F4F7CD}"/>
          </ac:spMkLst>
        </pc:spChg>
        <pc:spChg chg="mod">
          <ac:chgData name="Steven Michiels" userId="626deb24-22e8-48ec-8d00-330044297ff5" providerId="ADAL" clId="{8F2CF68A-0261-4C87-88AE-E22F42AFAEB7}" dt="2025-03-17T13:23:41.707" v="2020" actId="14100"/>
          <ac:spMkLst>
            <pc:docMk/>
            <pc:sldMk cId="4258877401" sldId="2147479757"/>
            <ac:spMk id="41" creationId="{3DA04589-8C2E-D782-9B05-FB0FF009242C}"/>
          </ac:spMkLst>
        </pc:spChg>
      </pc:sldChg>
      <pc:sldChg chg="addSp delSp modSp add mod">
        <pc:chgData name="Steven Michiels" userId="626deb24-22e8-48ec-8d00-330044297ff5" providerId="ADAL" clId="{8F2CF68A-0261-4C87-88AE-E22F42AFAEB7}" dt="2025-03-17T13:13:29.073" v="1988" actId="478"/>
        <pc:sldMkLst>
          <pc:docMk/>
          <pc:sldMk cId="2935107695" sldId="2147479758"/>
        </pc:sldMkLst>
        <pc:spChg chg="add del mod">
          <ac:chgData name="Steven Michiels" userId="626deb24-22e8-48ec-8d00-330044297ff5" providerId="ADAL" clId="{8F2CF68A-0261-4C87-88AE-E22F42AFAEB7}" dt="2025-03-17T13:13:09.963" v="1983" actId="478"/>
          <ac:spMkLst>
            <pc:docMk/>
            <pc:sldMk cId="2935107695" sldId="2147479758"/>
            <ac:spMk id="6" creationId="{39312C36-A78A-6928-C698-3F1C9180D54C}"/>
          </ac:spMkLst>
        </pc:spChg>
        <pc:spChg chg="del">
          <ac:chgData name="Steven Michiels" userId="626deb24-22e8-48ec-8d00-330044297ff5" providerId="ADAL" clId="{8F2CF68A-0261-4C87-88AE-E22F42AFAEB7}" dt="2025-03-17T13:13:08.290" v="1982" actId="478"/>
          <ac:spMkLst>
            <pc:docMk/>
            <pc:sldMk cId="2935107695" sldId="2147479758"/>
            <ac:spMk id="8" creationId="{92EDD4A4-5F7F-A745-7631-342406C10677}"/>
          </ac:spMkLst>
        </pc:spChg>
        <pc:spChg chg="del">
          <ac:chgData name="Steven Michiels" userId="626deb24-22e8-48ec-8d00-330044297ff5" providerId="ADAL" clId="{8F2CF68A-0261-4C87-88AE-E22F42AFAEB7}" dt="2025-03-17T13:13:12.038" v="1984" actId="478"/>
          <ac:spMkLst>
            <pc:docMk/>
            <pc:sldMk cId="2935107695" sldId="2147479758"/>
            <ac:spMk id="10" creationId="{9142E9C5-5908-3D62-6AB9-095BB8CEC28B}"/>
          </ac:spMkLst>
        </pc:spChg>
        <pc:spChg chg="add del mod">
          <ac:chgData name="Steven Michiels" userId="626deb24-22e8-48ec-8d00-330044297ff5" providerId="ADAL" clId="{8F2CF68A-0261-4C87-88AE-E22F42AFAEB7}" dt="2025-03-17T13:13:29.073" v="1988" actId="478"/>
          <ac:spMkLst>
            <pc:docMk/>
            <pc:sldMk cId="2935107695" sldId="2147479758"/>
            <ac:spMk id="12" creationId="{B76B44EB-2083-5C3A-6FD7-D9D510DEB5E7}"/>
          </ac:spMkLst>
        </pc:spChg>
        <pc:picChg chg="add mod">
          <ac:chgData name="Steven Michiels" userId="626deb24-22e8-48ec-8d00-330044297ff5" providerId="ADAL" clId="{8F2CF68A-0261-4C87-88AE-E22F42AFAEB7}" dt="2025-03-17T13:13:20.672" v="1986" actId="1076"/>
          <ac:picMkLst>
            <pc:docMk/>
            <pc:sldMk cId="2935107695" sldId="2147479758"/>
            <ac:picMk id="15" creationId="{7BD4AE3D-B938-4716-D290-DBC975D907B4}"/>
          </ac:picMkLst>
        </pc:picChg>
      </pc:sldChg>
      <pc:sldChg chg="addSp delSp modSp new mod">
        <pc:chgData name="Steven Michiels" userId="626deb24-22e8-48ec-8d00-330044297ff5" providerId="ADAL" clId="{8F2CF68A-0261-4C87-88AE-E22F42AFAEB7}" dt="2025-03-17T13:14:04.627" v="1995" actId="22"/>
        <pc:sldMkLst>
          <pc:docMk/>
          <pc:sldMk cId="3321251924" sldId="2147479759"/>
        </pc:sldMkLst>
        <pc:spChg chg="add del mod">
          <ac:chgData name="Steven Michiels" userId="626deb24-22e8-48ec-8d00-330044297ff5" providerId="ADAL" clId="{8F2CF68A-0261-4C87-88AE-E22F42AFAEB7}" dt="2025-03-17T13:14:04.627" v="1995" actId="22"/>
          <ac:spMkLst>
            <pc:docMk/>
            <pc:sldMk cId="3321251924" sldId="2147479759"/>
            <ac:spMk id="6" creationId="{D58D18AD-CCFA-EBDF-DF94-A59D467811AB}"/>
          </ac:spMkLst>
        </pc:spChg>
        <pc:picChg chg="add mod">
          <ac:chgData name="Steven Michiels" userId="626deb24-22e8-48ec-8d00-330044297ff5" providerId="ADAL" clId="{8F2CF68A-0261-4C87-88AE-E22F42AFAEB7}" dt="2025-03-17T13:13:52.192" v="1991"/>
          <ac:picMkLst>
            <pc:docMk/>
            <pc:sldMk cId="3321251924" sldId="2147479759"/>
            <ac:picMk id="4" creationId="{4121EBAF-2302-B864-DA50-624CF8F06A73}"/>
          </ac:picMkLst>
        </pc:picChg>
      </pc:sldChg>
    </pc:docChg>
  </pc:docChgLst>
  <pc:docChgLst>
    <pc:chgData name="Cyril Blanc" userId="S::cyril.blanc@flandersmake.be::193468fb-2f28-41bf-8e1d-770ad07ed63c" providerId="AD" clId="Web-{8D027C58-69C6-98E9-8999-A40F88108C0E}"/>
    <pc:docChg chg="modSld">
      <pc:chgData name="Cyril Blanc" userId="S::cyril.blanc@flandersmake.be::193468fb-2f28-41bf-8e1d-770ad07ed63c" providerId="AD" clId="Web-{8D027C58-69C6-98E9-8999-A40F88108C0E}" dt="2025-03-17T12:18:59.305" v="37" actId="20577"/>
      <pc:docMkLst>
        <pc:docMk/>
      </pc:docMkLst>
      <pc:sldChg chg="modSp">
        <pc:chgData name="Cyril Blanc" userId="S::cyril.blanc@flandersmake.be::193468fb-2f28-41bf-8e1d-770ad07ed63c" providerId="AD" clId="Web-{8D027C58-69C6-98E9-8999-A40F88108C0E}" dt="2025-03-17T12:18:59.305" v="37" actId="20577"/>
        <pc:sldMkLst>
          <pc:docMk/>
          <pc:sldMk cId="4258877401" sldId="2147479757"/>
        </pc:sldMkLst>
        <pc:spChg chg="mod">
          <ac:chgData name="Cyril Blanc" userId="S::cyril.blanc@flandersmake.be::193468fb-2f28-41bf-8e1d-770ad07ed63c" providerId="AD" clId="Web-{8D027C58-69C6-98E9-8999-A40F88108C0E}" dt="2025-03-17T12:18:43.054" v="22" actId="20577"/>
          <ac:spMkLst>
            <pc:docMk/>
            <pc:sldMk cId="4258877401" sldId="2147479757"/>
            <ac:spMk id="21" creationId="{27FB23A2-7AF3-36CA-7986-B034332822BD}"/>
          </ac:spMkLst>
        </pc:spChg>
        <pc:spChg chg="mod">
          <ac:chgData name="Cyril Blanc" userId="S::cyril.blanc@flandersmake.be::193468fb-2f28-41bf-8e1d-770ad07ed63c" providerId="AD" clId="Web-{8D027C58-69C6-98E9-8999-A40F88108C0E}" dt="2025-03-17T12:18:59.305" v="37" actId="20577"/>
          <ac:spMkLst>
            <pc:docMk/>
            <pc:sldMk cId="4258877401" sldId="2147479757"/>
            <ac:spMk id="24" creationId="{B706A5B4-3FFD-4AEE-4ECD-B3C42F67CC5A}"/>
          </ac:spMkLst>
        </pc:spChg>
      </pc:sldChg>
    </pc:docChg>
  </pc:docChgLst>
  <pc:docChgLst>
    <pc:chgData name="Marjolein Deryck" userId="S::marjolein.deryck_kuleuven.be#ext#@flandersmake.onmicrosoft.com::8d3cbf98-f430-40ef-b881-4743eaf0929f" providerId="AD" clId="Web-{DA85BF9E-E066-4E32-E7A2-ACE49A28B1AA}"/>
    <pc:docChg chg="addSld delSld modSld sldOrd modSection">
      <pc:chgData name="Marjolein Deryck" userId="S::marjolein.deryck_kuleuven.be#ext#@flandersmake.onmicrosoft.com::8d3cbf98-f430-40ef-b881-4743eaf0929f" providerId="AD" clId="Web-{DA85BF9E-E066-4E32-E7A2-ACE49A28B1AA}" dt="2025-03-17T16:00:06.679" v="1380"/>
      <pc:docMkLst>
        <pc:docMk/>
      </pc:docMkLst>
      <pc:sldChg chg="modSp">
        <pc:chgData name="Marjolein Deryck" userId="S::marjolein.deryck_kuleuven.be#ext#@flandersmake.onmicrosoft.com::8d3cbf98-f430-40ef-b881-4743eaf0929f" providerId="AD" clId="Web-{DA85BF9E-E066-4E32-E7A2-ACE49A28B1AA}" dt="2025-03-17T14:32:08.657" v="1311" actId="20577"/>
        <pc:sldMkLst>
          <pc:docMk/>
          <pc:sldMk cId="711063148" sldId="256"/>
        </pc:sldMkLst>
        <pc:spChg chg="mod">
          <ac:chgData name="Marjolein Deryck" userId="S::marjolein.deryck_kuleuven.be#ext#@flandersmake.onmicrosoft.com::8d3cbf98-f430-40ef-b881-4743eaf0929f" providerId="AD" clId="Web-{DA85BF9E-E066-4E32-E7A2-ACE49A28B1AA}" dt="2025-03-17T14:32:08.657" v="1311" actId="20577"/>
          <ac:spMkLst>
            <pc:docMk/>
            <pc:sldMk cId="711063148" sldId="256"/>
            <ac:spMk id="8" creationId="{01F94623-F71D-6D8E-ED99-16ADE5CC281A}"/>
          </ac:spMkLst>
        </pc:spChg>
      </pc:sldChg>
      <pc:sldChg chg="ord">
        <pc:chgData name="Marjolein Deryck" userId="S::marjolein.deryck_kuleuven.be#ext#@flandersmake.onmicrosoft.com::8d3cbf98-f430-40ef-b881-4743eaf0929f" providerId="AD" clId="Web-{DA85BF9E-E066-4E32-E7A2-ACE49A28B1AA}" dt="2025-03-17T13:14:28.021" v="1250"/>
        <pc:sldMkLst>
          <pc:docMk/>
          <pc:sldMk cId="862620620" sldId="257"/>
        </pc:sldMkLst>
      </pc:sldChg>
      <pc:sldChg chg="del">
        <pc:chgData name="Marjolein Deryck" userId="S::marjolein.deryck_kuleuven.be#ext#@flandersmake.onmicrosoft.com::8d3cbf98-f430-40ef-b881-4743eaf0929f" providerId="AD" clId="Web-{DA85BF9E-E066-4E32-E7A2-ACE49A28B1AA}" dt="2025-03-17T12:48:38.146" v="735"/>
        <pc:sldMkLst>
          <pc:docMk/>
          <pc:sldMk cId="3667562626" sldId="258"/>
        </pc:sldMkLst>
      </pc:sldChg>
      <pc:sldChg chg="del">
        <pc:chgData name="Marjolein Deryck" userId="S::marjolein.deryck_kuleuven.be#ext#@flandersmake.onmicrosoft.com::8d3cbf98-f430-40ef-b881-4743eaf0929f" providerId="AD" clId="Web-{DA85BF9E-E066-4E32-E7A2-ACE49A28B1AA}" dt="2025-03-17T12:48:43.912" v="736"/>
        <pc:sldMkLst>
          <pc:docMk/>
          <pc:sldMk cId="2843911969" sldId="259"/>
        </pc:sldMkLst>
      </pc:sldChg>
      <pc:sldChg chg="mod modShow">
        <pc:chgData name="Marjolein Deryck" userId="S::marjolein.deryck_kuleuven.be#ext#@flandersmake.onmicrosoft.com::8d3cbf98-f430-40ef-b881-4743eaf0929f" providerId="AD" clId="Web-{DA85BF9E-E066-4E32-E7A2-ACE49A28B1AA}" dt="2025-03-17T16:00:04.179" v="1379"/>
        <pc:sldMkLst>
          <pc:docMk/>
          <pc:sldMk cId="3637731156" sldId="265"/>
        </pc:sldMkLst>
      </pc:sldChg>
      <pc:sldChg chg="mod modShow">
        <pc:chgData name="Marjolein Deryck" userId="S::marjolein.deryck_kuleuven.be#ext#@flandersmake.onmicrosoft.com::8d3cbf98-f430-40ef-b881-4743eaf0929f" providerId="AD" clId="Web-{DA85BF9E-E066-4E32-E7A2-ACE49A28B1AA}" dt="2025-03-17T16:00:06.679" v="1380"/>
        <pc:sldMkLst>
          <pc:docMk/>
          <pc:sldMk cId="1984788789" sldId="267"/>
        </pc:sldMkLst>
      </pc:sldChg>
      <pc:sldChg chg="ord">
        <pc:chgData name="Marjolein Deryck" userId="S::marjolein.deryck_kuleuven.be#ext#@flandersmake.onmicrosoft.com::8d3cbf98-f430-40ef-b881-4743eaf0929f" providerId="AD" clId="Web-{DA85BF9E-E066-4E32-E7A2-ACE49A28B1AA}" dt="2025-03-17T15:54:40.605" v="1312"/>
        <pc:sldMkLst>
          <pc:docMk/>
          <pc:sldMk cId="4272975733" sldId="4244"/>
        </pc:sldMkLst>
      </pc:sldChg>
      <pc:sldChg chg="addSp delSp modSp">
        <pc:chgData name="Marjolein Deryck" userId="S::marjolein.deryck_kuleuven.be#ext#@flandersmake.onmicrosoft.com::8d3cbf98-f430-40ef-b881-4743eaf0929f" providerId="AD" clId="Web-{DA85BF9E-E066-4E32-E7A2-ACE49A28B1AA}" dt="2025-03-17T15:57:56.768" v="1351" actId="1076"/>
        <pc:sldMkLst>
          <pc:docMk/>
          <pc:sldMk cId="1358239317" sldId="4249"/>
        </pc:sldMkLst>
        <pc:spChg chg="del mod">
          <ac:chgData name="Marjolein Deryck" userId="S::marjolein.deryck_kuleuven.be#ext#@flandersmake.onmicrosoft.com::8d3cbf98-f430-40ef-b881-4743eaf0929f" providerId="AD" clId="Web-{DA85BF9E-E066-4E32-E7A2-ACE49A28B1AA}" dt="2025-03-17T15:56:39.703" v="1324"/>
          <ac:spMkLst>
            <pc:docMk/>
            <pc:sldMk cId="1358239317" sldId="4249"/>
            <ac:spMk id="3" creationId="{5FA78048-7CCE-28F8-5DA7-05D6AF56B941}"/>
          </ac:spMkLst>
        </pc:spChg>
        <pc:spChg chg="add del mod">
          <ac:chgData name="Marjolein Deryck" userId="S::marjolein.deryck_kuleuven.be#ext#@flandersmake.onmicrosoft.com::8d3cbf98-f430-40ef-b881-4743eaf0929f" providerId="AD" clId="Web-{DA85BF9E-E066-4E32-E7A2-ACE49A28B1AA}" dt="2025-03-17T15:57:22.970" v="1341"/>
          <ac:spMkLst>
            <pc:docMk/>
            <pc:sldMk cId="1358239317" sldId="4249"/>
            <ac:spMk id="10" creationId="{9194E4E3-4EBD-6279-E281-64D692F9F907}"/>
          </ac:spMkLst>
        </pc:spChg>
        <pc:spChg chg="mod">
          <ac:chgData name="Marjolein Deryck" userId="S::marjolein.deryck_kuleuven.be#ext#@flandersmake.onmicrosoft.com::8d3cbf98-f430-40ef-b881-4743eaf0929f" providerId="AD" clId="Web-{DA85BF9E-E066-4E32-E7A2-ACE49A28B1AA}" dt="2025-03-17T15:57:13.564" v="1337" actId="1076"/>
          <ac:spMkLst>
            <pc:docMk/>
            <pc:sldMk cId="1358239317" sldId="4249"/>
            <ac:spMk id="11" creationId="{1D112BED-79E0-886B-8926-B9E353A14F96}"/>
          </ac:spMkLst>
        </pc:spChg>
        <pc:spChg chg="del">
          <ac:chgData name="Marjolein Deryck" userId="S::marjolein.deryck_kuleuven.be#ext#@flandersmake.onmicrosoft.com::8d3cbf98-f430-40ef-b881-4743eaf0929f" providerId="AD" clId="Web-{DA85BF9E-E066-4E32-E7A2-ACE49A28B1AA}" dt="2025-03-17T15:56:39.578" v="1321"/>
          <ac:spMkLst>
            <pc:docMk/>
            <pc:sldMk cId="1358239317" sldId="4249"/>
            <ac:spMk id="12" creationId="{E8A6DDDC-B94C-5D12-39A4-DE81BCDC0F09}"/>
          </ac:spMkLst>
        </pc:spChg>
        <pc:spChg chg="del">
          <ac:chgData name="Marjolein Deryck" userId="S::marjolein.deryck_kuleuven.be#ext#@flandersmake.onmicrosoft.com::8d3cbf98-f430-40ef-b881-4743eaf0929f" providerId="AD" clId="Web-{DA85BF9E-E066-4E32-E7A2-ACE49A28B1AA}" dt="2025-03-17T15:56:39.578" v="1320"/>
          <ac:spMkLst>
            <pc:docMk/>
            <pc:sldMk cId="1358239317" sldId="4249"/>
            <ac:spMk id="13" creationId="{E1D10FA0-BE0B-88DB-ADF7-5A565E693877}"/>
          </ac:spMkLst>
        </pc:spChg>
        <pc:spChg chg="mod">
          <ac:chgData name="Marjolein Deryck" userId="S::marjolein.deryck_kuleuven.be#ext#@flandersmake.onmicrosoft.com::8d3cbf98-f430-40ef-b881-4743eaf0929f" providerId="AD" clId="Web-{DA85BF9E-E066-4E32-E7A2-ACE49A28B1AA}" dt="2025-03-17T15:57:13.564" v="1338" actId="1076"/>
          <ac:spMkLst>
            <pc:docMk/>
            <pc:sldMk cId="1358239317" sldId="4249"/>
            <ac:spMk id="14" creationId="{4CEEDBE0-8240-FBE7-94C9-C546F628465C}"/>
          </ac:spMkLst>
        </pc:spChg>
        <pc:spChg chg="mod">
          <ac:chgData name="Marjolein Deryck" userId="S::marjolein.deryck_kuleuven.be#ext#@flandersmake.onmicrosoft.com::8d3cbf98-f430-40ef-b881-4743eaf0929f" providerId="AD" clId="Web-{DA85BF9E-E066-4E32-E7A2-ACE49A28B1AA}" dt="2025-03-17T15:57:13.579" v="1339" actId="1076"/>
          <ac:spMkLst>
            <pc:docMk/>
            <pc:sldMk cId="1358239317" sldId="4249"/>
            <ac:spMk id="15" creationId="{215EB312-6F23-B4CF-99BF-412070B9DF41}"/>
          </ac:spMkLst>
        </pc:spChg>
        <pc:spChg chg="add mod">
          <ac:chgData name="Marjolein Deryck" userId="S::marjolein.deryck_kuleuven.be#ext#@flandersmake.onmicrosoft.com::8d3cbf98-f430-40ef-b881-4743eaf0929f" providerId="AD" clId="Web-{DA85BF9E-E066-4E32-E7A2-ACE49A28B1AA}" dt="2025-03-17T15:57:56.675" v="1347" actId="1076"/>
          <ac:spMkLst>
            <pc:docMk/>
            <pc:sldMk cId="1358239317" sldId="4249"/>
            <ac:spMk id="17" creationId="{DA79D57B-0EF6-FD7C-BFA8-10A75F8B4E48}"/>
          </ac:spMkLst>
        </pc:spChg>
        <pc:spChg chg="add mod">
          <ac:chgData name="Marjolein Deryck" userId="S::marjolein.deryck_kuleuven.be#ext#@flandersmake.onmicrosoft.com::8d3cbf98-f430-40ef-b881-4743eaf0929f" providerId="AD" clId="Web-{DA85BF9E-E066-4E32-E7A2-ACE49A28B1AA}" dt="2025-03-17T15:57:56.753" v="1350" actId="1076"/>
          <ac:spMkLst>
            <pc:docMk/>
            <pc:sldMk cId="1358239317" sldId="4249"/>
            <ac:spMk id="23" creationId="{86A74533-7D5E-D4FD-3354-BE2E8D24E780}"/>
          </ac:spMkLst>
        </pc:spChg>
        <pc:spChg chg="add mod">
          <ac:chgData name="Marjolein Deryck" userId="S::marjolein.deryck_kuleuven.be#ext#@flandersmake.onmicrosoft.com::8d3cbf98-f430-40ef-b881-4743eaf0929f" providerId="AD" clId="Web-{DA85BF9E-E066-4E32-E7A2-ACE49A28B1AA}" dt="2025-03-17T15:57:56.768" v="1351" actId="1076"/>
          <ac:spMkLst>
            <pc:docMk/>
            <pc:sldMk cId="1358239317" sldId="4249"/>
            <ac:spMk id="25" creationId="{5A12ADE5-F11A-0C9C-2B5A-C208741019C3}"/>
          </ac:spMkLst>
        </pc:spChg>
        <pc:picChg chg="del mod">
          <ac:chgData name="Marjolein Deryck" userId="S::marjolein.deryck_kuleuven.be#ext#@flandersmake.onmicrosoft.com::8d3cbf98-f430-40ef-b881-4743eaf0929f" providerId="AD" clId="Web-{DA85BF9E-E066-4E32-E7A2-ACE49A28B1AA}" dt="2025-03-17T15:56:39.578" v="1323"/>
          <ac:picMkLst>
            <pc:docMk/>
            <pc:sldMk cId="1358239317" sldId="4249"/>
            <ac:picMk id="5" creationId="{5D3B4AF6-FE18-8CCA-0FA1-39C7DA131DF4}"/>
          </ac:picMkLst>
        </pc:picChg>
        <pc:picChg chg="del mod">
          <ac:chgData name="Marjolein Deryck" userId="S::marjolein.deryck_kuleuven.be#ext#@flandersmake.onmicrosoft.com::8d3cbf98-f430-40ef-b881-4743eaf0929f" providerId="AD" clId="Web-{DA85BF9E-E066-4E32-E7A2-ACE49A28B1AA}" dt="2025-03-17T15:56:39.578" v="1322"/>
          <ac:picMkLst>
            <pc:docMk/>
            <pc:sldMk cId="1358239317" sldId="4249"/>
            <ac:picMk id="6" creationId="{0D444565-9407-17AB-41A1-4894A411D78A}"/>
          </ac:picMkLst>
        </pc:picChg>
        <pc:picChg chg="mod">
          <ac:chgData name="Marjolein Deryck" userId="S::marjolein.deryck_kuleuven.be#ext#@flandersmake.onmicrosoft.com::8d3cbf98-f430-40ef-b881-4743eaf0929f" providerId="AD" clId="Web-{DA85BF9E-E066-4E32-E7A2-ACE49A28B1AA}" dt="2025-03-17T15:57:13.501" v="1335" actId="1076"/>
          <ac:picMkLst>
            <pc:docMk/>
            <pc:sldMk cId="1358239317" sldId="4249"/>
            <ac:picMk id="7" creationId="{8B98B7EA-D460-5734-D730-1F154A075B54}"/>
          </ac:picMkLst>
        </pc:picChg>
        <pc:picChg chg="mod">
          <ac:chgData name="Marjolein Deryck" userId="S::marjolein.deryck_kuleuven.be#ext#@flandersmake.onmicrosoft.com::8d3cbf98-f430-40ef-b881-4743eaf0929f" providerId="AD" clId="Web-{DA85BF9E-E066-4E32-E7A2-ACE49A28B1AA}" dt="2025-03-17T15:57:13.533" v="1336" actId="1076"/>
          <ac:picMkLst>
            <pc:docMk/>
            <pc:sldMk cId="1358239317" sldId="4249"/>
            <ac:picMk id="8" creationId="{500BB106-55BE-270D-CAC6-6A7E1048CFC9}"/>
          </ac:picMkLst>
        </pc:picChg>
        <pc:picChg chg="add mod">
          <ac:chgData name="Marjolein Deryck" userId="S::marjolein.deryck_kuleuven.be#ext#@flandersmake.onmicrosoft.com::8d3cbf98-f430-40ef-b881-4743eaf0929f" providerId="AD" clId="Web-{DA85BF9E-E066-4E32-E7A2-ACE49A28B1AA}" dt="2025-03-17T15:57:56.706" v="1348" actId="1076"/>
          <ac:picMkLst>
            <pc:docMk/>
            <pc:sldMk cId="1358239317" sldId="4249"/>
            <ac:picMk id="19" creationId="{7C6F4B82-10BC-02A3-0C90-E0169999041D}"/>
          </ac:picMkLst>
        </pc:picChg>
        <pc:picChg chg="add mod">
          <ac:chgData name="Marjolein Deryck" userId="S::marjolein.deryck_kuleuven.be#ext#@flandersmake.onmicrosoft.com::8d3cbf98-f430-40ef-b881-4743eaf0929f" providerId="AD" clId="Web-{DA85BF9E-E066-4E32-E7A2-ACE49A28B1AA}" dt="2025-03-17T15:57:56.737" v="1349" actId="1076"/>
          <ac:picMkLst>
            <pc:docMk/>
            <pc:sldMk cId="1358239317" sldId="4249"/>
            <ac:picMk id="21" creationId="{EC17DEC1-01C7-1DDB-0949-16EA178CDC70}"/>
          </ac:picMkLst>
        </pc:picChg>
      </pc:sldChg>
      <pc:sldChg chg="del">
        <pc:chgData name="Marjolein Deryck" userId="S::marjolein.deryck_kuleuven.be#ext#@flandersmake.onmicrosoft.com::8d3cbf98-f430-40ef-b881-4743eaf0929f" providerId="AD" clId="Web-{DA85BF9E-E066-4E32-E7A2-ACE49A28B1AA}" dt="2025-03-17T15:59:44.507" v="1378"/>
        <pc:sldMkLst>
          <pc:docMk/>
          <pc:sldMk cId="3605006692" sldId="4256"/>
        </pc:sldMkLst>
      </pc:sldChg>
      <pc:sldChg chg="mod modShow">
        <pc:chgData name="Marjolein Deryck" userId="S::marjolein.deryck_kuleuven.be#ext#@flandersmake.onmicrosoft.com::8d3cbf98-f430-40ef-b881-4743eaf0929f" providerId="AD" clId="Web-{DA85BF9E-E066-4E32-E7A2-ACE49A28B1AA}" dt="2025-03-17T13:14:17.192" v="1249"/>
        <pc:sldMkLst>
          <pc:docMk/>
          <pc:sldMk cId="4012192846" sldId="4396"/>
        </pc:sldMkLst>
      </pc:sldChg>
      <pc:sldChg chg="addSp delSp modSp ord">
        <pc:chgData name="Marjolein Deryck" userId="S::marjolein.deryck_kuleuven.be#ext#@flandersmake.onmicrosoft.com::8d3cbf98-f430-40ef-b881-4743eaf0929f" providerId="AD" clId="Web-{DA85BF9E-E066-4E32-E7A2-ACE49A28B1AA}" dt="2025-03-17T13:26:07.307" v="1305" actId="1076"/>
        <pc:sldMkLst>
          <pc:docMk/>
          <pc:sldMk cId="1090900744" sldId="2147479741"/>
        </pc:sldMkLst>
        <pc:spChg chg="mod">
          <ac:chgData name="Marjolein Deryck" userId="S::marjolein.deryck_kuleuven.be#ext#@flandersmake.onmicrosoft.com::8d3cbf98-f430-40ef-b881-4743eaf0929f" providerId="AD" clId="Web-{DA85BF9E-E066-4E32-E7A2-ACE49A28B1AA}" dt="2025-03-17T12:16:43.307" v="188" actId="20577"/>
          <ac:spMkLst>
            <pc:docMk/>
            <pc:sldMk cId="1090900744" sldId="2147479741"/>
            <ac:spMk id="2" creationId="{CDB7C051-768B-8397-277E-37FA14F7C790}"/>
          </ac:spMkLst>
        </pc:spChg>
        <pc:spChg chg="del mod">
          <ac:chgData name="Marjolein Deryck" userId="S::marjolein.deryck_kuleuven.be#ext#@flandersmake.onmicrosoft.com::8d3cbf98-f430-40ef-b881-4743eaf0929f" providerId="AD" clId="Web-{DA85BF9E-E066-4E32-E7A2-ACE49A28B1AA}" dt="2025-03-17T12:16:50.432" v="191"/>
          <ac:spMkLst>
            <pc:docMk/>
            <pc:sldMk cId="1090900744" sldId="2147479741"/>
            <ac:spMk id="3" creationId="{6E6A2A89-281F-6814-E440-57FCDED50C1D}"/>
          </ac:spMkLst>
        </pc:spChg>
        <pc:spChg chg="add del mod">
          <ac:chgData name="Marjolein Deryck" userId="S::marjolein.deryck_kuleuven.be#ext#@flandersmake.onmicrosoft.com::8d3cbf98-f430-40ef-b881-4743eaf0929f" providerId="AD" clId="Web-{DA85BF9E-E066-4E32-E7A2-ACE49A28B1AA}" dt="2025-03-17T12:16:59.089" v="192"/>
          <ac:spMkLst>
            <pc:docMk/>
            <pc:sldMk cId="1090900744" sldId="2147479741"/>
            <ac:spMk id="5" creationId="{6CBF78C5-1328-E3BE-185D-C6C7C36CE2D9}"/>
          </ac:spMkLst>
        </pc:spChg>
        <pc:spChg chg="add mod">
          <ac:chgData name="Marjolein Deryck" userId="S::marjolein.deryck_kuleuven.be#ext#@flandersmake.onmicrosoft.com::8d3cbf98-f430-40ef-b881-4743eaf0929f" providerId="AD" clId="Web-{DA85BF9E-E066-4E32-E7A2-ACE49A28B1AA}" dt="2025-03-17T12:41:33.946" v="618" actId="20577"/>
          <ac:spMkLst>
            <pc:docMk/>
            <pc:sldMk cId="1090900744" sldId="2147479741"/>
            <ac:spMk id="9" creationId="{F77D0896-CFEC-17FE-7318-24045BE30F0B}"/>
          </ac:spMkLst>
        </pc:spChg>
        <pc:spChg chg="add mod">
          <ac:chgData name="Marjolein Deryck" userId="S::marjolein.deryck_kuleuven.be#ext#@flandersmake.onmicrosoft.com::8d3cbf98-f430-40ef-b881-4743eaf0929f" providerId="AD" clId="Web-{DA85BF9E-E066-4E32-E7A2-ACE49A28B1AA}" dt="2025-03-17T12:46:38.236" v="720" actId="1076"/>
          <ac:spMkLst>
            <pc:docMk/>
            <pc:sldMk cId="1090900744" sldId="2147479741"/>
            <ac:spMk id="11" creationId="{7669F340-8074-F681-ACD6-2FA14370832E}"/>
          </ac:spMkLst>
        </pc:spChg>
        <pc:spChg chg="add mod">
          <ac:chgData name="Marjolein Deryck" userId="S::marjolein.deryck_kuleuven.be#ext#@flandersmake.onmicrosoft.com::8d3cbf98-f430-40ef-b881-4743eaf0929f" providerId="AD" clId="Web-{DA85BF9E-E066-4E32-E7A2-ACE49A28B1AA}" dt="2025-03-17T12:45:24.234" v="697" actId="1076"/>
          <ac:spMkLst>
            <pc:docMk/>
            <pc:sldMk cId="1090900744" sldId="2147479741"/>
            <ac:spMk id="13" creationId="{3EDD6B3C-C793-8A03-79E2-4F84BF15FFD7}"/>
          </ac:spMkLst>
        </pc:spChg>
        <pc:spChg chg="add mod">
          <ac:chgData name="Marjolein Deryck" userId="S::marjolein.deryck_kuleuven.be#ext#@flandersmake.onmicrosoft.com::8d3cbf98-f430-40ef-b881-4743eaf0929f" providerId="AD" clId="Web-{DA85BF9E-E066-4E32-E7A2-ACE49A28B1AA}" dt="2025-03-17T12:47:33.488" v="729" actId="1076"/>
          <ac:spMkLst>
            <pc:docMk/>
            <pc:sldMk cId="1090900744" sldId="2147479741"/>
            <ac:spMk id="15" creationId="{160D12E9-A891-9796-94F7-D8547187C591}"/>
          </ac:spMkLst>
        </pc:spChg>
        <pc:spChg chg="add mod ord">
          <ac:chgData name="Marjolein Deryck" userId="S::marjolein.deryck_kuleuven.be#ext#@flandersmake.onmicrosoft.com::8d3cbf98-f430-40ef-b881-4743eaf0929f" providerId="AD" clId="Web-{DA85BF9E-E066-4E32-E7A2-ACE49A28B1AA}" dt="2025-03-17T13:24:31.570" v="1291" actId="20577"/>
          <ac:spMkLst>
            <pc:docMk/>
            <pc:sldMk cId="1090900744" sldId="2147479741"/>
            <ac:spMk id="17" creationId="{5C43CFB7-F0DD-C438-317D-161E6CFA5CB4}"/>
          </ac:spMkLst>
        </pc:spChg>
        <pc:spChg chg="add mod">
          <ac:chgData name="Marjolein Deryck" userId="S::marjolein.deryck_kuleuven.be#ext#@flandersmake.onmicrosoft.com::8d3cbf98-f430-40ef-b881-4743eaf0929f" providerId="AD" clId="Web-{DA85BF9E-E066-4E32-E7A2-ACE49A28B1AA}" dt="2025-03-17T12:51:15.995" v="753" actId="20577"/>
          <ac:spMkLst>
            <pc:docMk/>
            <pc:sldMk cId="1090900744" sldId="2147479741"/>
            <ac:spMk id="18" creationId="{9C6C6A60-BAD0-0B1A-7C46-84F4A7038AFD}"/>
          </ac:spMkLst>
        </pc:spChg>
        <pc:spChg chg="add mod">
          <ac:chgData name="Marjolein Deryck" userId="S::marjolein.deryck_kuleuven.be#ext#@flandersmake.onmicrosoft.com::8d3cbf98-f430-40ef-b881-4743eaf0929f" providerId="AD" clId="Web-{DA85BF9E-E066-4E32-E7A2-ACE49A28B1AA}" dt="2025-03-17T12:46:00.641" v="711" actId="1076"/>
          <ac:spMkLst>
            <pc:docMk/>
            <pc:sldMk cId="1090900744" sldId="2147479741"/>
            <ac:spMk id="20" creationId="{454243EF-1076-BA4A-FCAB-C30EACCD8BD6}"/>
          </ac:spMkLst>
        </pc:spChg>
        <pc:spChg chg="add mod">
          <ac:chgData name="Marjolein Deryck" userId="S::marjolein.deryck_kuleuven.be#ext#@flandersmake.onmicrosoft.com::8d3cbf98-f430-40ef-b881-4743eaf0929f" providerId="AD" clId="Web-{DA85BF9E-E066-4E32-E7A2-ACE49A28B1AA}" dt="2025-03-17T12:45:38.328" v="705" actId="1076"/>
          <ac:spMkLst>
            <pc:docMk/>
            <pc:sldMk cId="1090900744" sldId="2147479741"/>
            <ac:spMk id="22" creationId="{6AE3777B-41E3-7B59-DA53-BFB0D4C2C673}"/>
          </ac:spMkLst>
        </pc:spChg>
        <pc:spChg chg="add mod">
          <ac:chgData name="Marjolein Deryck" userId="S::marjolein.deryck_kuleuven.be#ext#@flandersmake.onmicrosoft.com::8d3cbf98-f430-40ef-b881-4743eaf0929f" providerId="AD" clId="Web-{DA85BF9E-E066-4E32-E7A2-ACE49A28B1AA}" dt="2025-03-17T12:41:52.915" v="635" actId="20577"/>
          <ac:spMkLst>
            <pc:docMk/>
            <pc:sldMk cId="1090900744" sldId="2147479741"/>
            <ac:spMk id="24" creationId="{27B9A081-FCF8-C7AE-851A-8CA812CA2420}"/>
          </ac:spMkLst>
        </pc:spChg>
        <pc:spChg chg="add mod">
          <ac:chgData name="Marjolein Deryck" userId="S::marjolein.deryck_kuleuven.be#ext#@flandersmake.onmicrosoft.com::8d3cbf98-f430-40ef-b881-4743eaf0929f" providerId="AD" clId="Web-{DA85BF9E-E066-4E32-E7A2-ACE49A28B1AA}" dt="2025-03-17T12:46:13.361" v="716" actId="14100"/>
          <ac:spMkLst>
            <pc:docMk/>
            <pc:sldMk cId="1090900744" sldId="2147479741"/>
            <ac:spMk id="26" creationId="{D171D358-707A-C35A-8FE6-83860AFE417A}"/>
          </ac:spMkLst>
        </pc:spChg>
        <pc:spChg chg="add mod">
          <ac:chgData name="Marjolein Deryck" userId="S::marjolein.deryck_kuleuven.be#ext#@flandersmake.onmicrosoft.com::8d3cbf98-f430-40ef-b881-4743eaf0929f" providerId="AD" clId="Web-{DA85BF9E-E066-4E32-E7A2-ACE49A28B1AA}" dt="2025-03-17T13:24:17.773" v="1273" actId="20577"/>
          <ac:spMkLst>
            <pc:docMk/>
            <pc:sldMk cId="1090900744" sldId="2147479741"/>
            <ac:spMk id="28" creationId="{C230FAB0-5370-FE57-91A2-ABB71FCE074A}"/>
          </ac:spMkLst>
        </pc:spChg>
        <pc:spChg chg="add mod">
          <ac:chgData name="Marjolein Deryck" userId="S::marjolein.deryck_kuleuven.be#ext#@flandersmake.onmicrosoft.com::8d3cbf98-f430-40ef-b881-4743eaf0929f" providerId="AD" clId="Web-{DA85BF9E-E066-4E32-E7A2-ACE49A28B1AA}" dt="2025-03-17T12:53:35.671" v="757" actId="20577"/>
          <ac:spMkLst>
            <pc:docMk/>
            <pc:sldMk cId="1090900744" sldId="2147479741"/>
            <ac:spMk id="30" creationId="{CA3DA1FE-2786-BA8F-ABD4-551D70986874}"/>
          </ac:spMkLst>
        </pc:spChg>
        <pc:spChg chg="add mod">
          <ac:chgData name="Marjolein Deryck" userId="S::marjolein.deryck_kuleuven.be#ext#@flandersmake.onmicrosoft.com::8d3cbf98-f430-40ef-b881-4743eaf0929f" providerId="AD" clId="Web-{DA85BF9E-E066-4E32-E7A2-ACE49A28B1AA}" dt="2025-03-17T12:47:41.926" v="731" actId="1076"/>
          <ac:spMkLst>
            <pc:docMk/>
            <pc:sldMk cId="1090900744" sldId="2147479741"/>
            <ac:spMk id="33" creationId="{06EFEAE3-0FC4-04FE-2B21-13377DA4645B}"/>
          </ac:spMkLst>
        </pc:spChg>
        <pc:spChg chg="add mod">
          <ac:chgData name="Marjolein Deryck" userId="S::marjolein.deryck_kuleuven.be#ext#@flandersmake.onmicrosoft.com::8d3cbf98-f430-40ef-b881-4743eaf0929f" providerId="AD" clId="Web-{DA85BF9E-E066-4E32-E7A2-ACE49A28B1AA}" dt="2025-03-17T12:42:33.041" v="670" actId="20577"/>
          <ac:spMkLst>
            <pc:docMk/>
            <pc:sldMk cId="1090900744" sldId="2147479741"/>
            <ac:spMk id="35" creationId="{C42AB1B7-AB4E-1050-1B6D-855E3BFFB1F4}"/>
          </ac:spMkLst>
        </pc:spChg>
        <pc:spChg chg="add mod">
          <ac:chgData name="Marjolein Deryck" userId="S::marjolein.deryck_kuleuven.be#ext#@flandersmake.onmicrosoft.com::8d3cbf98-f430-40ef-b881-4743eaf0929f" providerId="AD" clId="Web-{DA85BF9E-E066-4E32-E7A2-ACE49A28B1AA}" dt="2025-03-17T12:41:40.055" v="623" actId="20577"/>
          <ac:spMkLst>
            <pc:docMk/>
            <pc:sldMk cId="1090900744" sldId="2147479741"/>
            <ac:spMk id="38" creationId="{AD9A5E1F-74BB-8081-472F-01BF406DCE86}"/>
          </ac:spMkLst>
        </pc:spChg>
        <pc:spChg chg="add mod">
          <ac:chgData name="Marjolein Deryck" userId="S::marjolein.deryck_kuleuven.be#ext#@flandersmake.onmicrosoft.com::8d3cbf98-f430-40ef-b881-4743eaf0929f" providerId="AD" clId="Web-{DA85BF9E-E066-4E32-E7A2-ACE49A28B1AA}" dt="2025-03-17T12:45:51.360" v="708" actId="1076"/>
          <ac:spMkLst>
            <pc:docMk/>
            <pc:sldMk cId="1090900744" sldId="2147479741"/>
            <ac:spMk id="41" creationId="{89BAFA5B-2E7C-8AD3-A179-A026702DB32F}"/>
          </ac:spMkLst>
        </pc:spChg>
        <pc:spChg chg="add mod">
          <ac:chgData name="Marjolein Deryck" userId="S::marjolein.deryck_kuleuven.be#ext#@flandersmake.onmicrosoft.com::8d3cbf98-f430-40ef-b881-4743eaf0929f" providerId="AD" clId="Web-{DA85BF9E-E066-4E32-E7A2-ACE49A28B1AA}" dt="2025-03-17T12:50:45.806" v="748" actId="1076"/>
          <ac:spMkLst>
            <pc:docMk/>
            <pc:sldMk cId="1090900744" sldId="2147479741"/>
            <ac:spMk id="42" creationId="{26A71149-4456-5904-0F2B-E55B3F9CC7FF}"/>
          </ac:spMkLst>
        </pc:spChg>
        <pc:spChg chg="add mod">
          <ac:chgData name="Marjolein Deryck" userId="S::marjolein.deryck_kuleuven.be#ext#@flandersmake.onmicrosoft.com::8d3cbf98-f430-40ef-b881-4743eaf0929f" providerId="AD" clId="Web-{DA85BF9E-E066-4E32-E7A2-ACE49A28B1AA}" dt="2025-03-17T13:26:07.307" v="1305" actId="1076"/>
          <ac:spMkLst>
            <pc:docMk/>
            <pc:sldMk cId="1090900744" sldId="2147479741"/>
            <ac:spMk id="46" creationId="{9049FA88-1896-31A4-8BD9-DA14EE6193B3}"/>
          </ac:spMkLst>
        </pc:spChg>
        <pc:picChg chg="add mod">
          <ac:chgData name="Marjolein Deryck" userId="S::marjolein.deryck_kuleuven.be#ext#@flandersmake.onmicrosoft.com::8d3cbf98-f430-40ef-b881-4743eaf0929f" providerId="AD" clId="Web-{DA85BF9E-E066-4E32-E7A2-ACE49A28B1AA}" dt="2025-03-17T12:41:22.102" v="612" actId="1076"/>
          <ac:picMkLst>
            <pc:docMk/>
            <pc:sldMk cId="1090900744" sldId="2147479741"/>
            <ac:picMk id="6" creationId="{84BA78A8-60FF-10D6-59E0-0295AECBB171}"/>
          </ac:picMkLst>
        </pc:picChg>
        <pc:picChg chg="del">
          <ac:chgData name="Marjolein Deryck" userId="S::marjolein.deryck_kuleuven.be#ext#@flandersmake.onmicrosoft.com::8d3cbf98-f430-40ef-b881-4743eaf0929f" providerId="AD" clId="Web-{DA85BF9E-E066-4E32-E7A2-ACE49A28B1AA}" dt="2025-03-17T12:17:02.652" v="194"/>
          <ac:picMkLst>
            <pc:docMk/>
            <pc:sldMk cId="1090900744" sldId="2147479741"/>
            <ac:picMk id="7" creationId="{CB9E6A2E-66C2-E24B-E681-67AACB6A0D61}"/>
          </ac:picMkLst>
        </pc:picChg>
        <pc:picChg chg="del">
          <ac:chgData name="Marjolein Deryck" userId="S::marjolein.deryck_kuleuven.be#ext#@flandersmake.onmicrosoft.com::8d3cbf98-f430-40ef-b881-4743eaf0929f" providerId="AD" clId="Web-{DA85BF9E-E066-4E32-E7A2-ACE49A28B1AA}" dt="2025-03-17T12:17:00.855" v="193"/>
          <ac:picMkLst>
            <pc:docMk/>
            <pc:sldMk cId="1090900744" sldId="2147479741"/>
            <ac:picMk id="8" creationId="{1B5C54D1-2266-B0E9-0AF1-1D91CF2C2F85}"/>
          </ac:picMkLst>
        </pc:picChg>
        <pc:picChg chg="add mod">
          <ac:chgData name="Marjolein Deryck" userId="S::marjolein.deryck_kuleuven.be#ext#@flandersmake.onmicrosoft.com::8d3cbf98-f430-40ef-b881-4743eaf0929f" providerId="AD" clId="Web-{DA85BF9E-E066-4E32-E7A2-ACE49A28B1AA}" dt="2025-03-17T12:18:58.249" v="210" actId="1076"/>
          <ac:picMkLst>
            <pc:docMk/>
            <pc:sldMk cId="1090900744" sldId="2147479741"/>
            <ac:picMk id="10" creationId="{77E91243-16E5-8CED-A43F-8AC51F512D9C}"/>
          </ac:picMkLst>
        </pc:picChg>
        <pc:picChg chg="add mod">
          <ac:chgData name="Marjolein Deryck" userId="S::marjolein.deryck_kuleuven.be#ext#@flandersmake.onmicrosoft.com::8d3cbf98-f430-40ef-b881-4743eaf0929f" providerId="AD" clId="Web-{DA85BF9E-E066-4E32-E7A2-ACE49A28B1AA}" dt="2025-03-17T12:45:24.203" v="696" actId="1076"/>
          <ac:picMkLst>
            <pc:docMk/>
            <pc:sldMk cId="1090900744" sldId="2147479741"/>
            <ac:picMk id="12" creationId="{BC4619F5-9769-82BD-9845-825658EB5D3A}"/>
          </ac:picMkLst>
        </pc:picChg>
        <pc:picChg chg="add mod">
          <ac:chgData name="Marjolein Deryck" userId="S::marjolein.deryck_kuleuven.be#ext#@flandersmake.onmicrosoft.com::8d3cbf98-f430-40ef-b881-4743eaf0929f" providerId="AD" clId="Web-{DA85BF9E-E066-4E32-E7A2-ACE49A28B1AA}" dt="2025-03-17T12:47:33.472" v="728" actId="1076"/>
          <ac:picMkLst>
            <pc:docMk/>
            <pc:sldMk cId="1090900744" sldId="2147479741"/>
            <ac:picMk id="14" creationId="{5A442DDD-8108-EC40-2DE5-122CDF38FA58}"/>
          </ac:picMkLst>
        </pc:picChg>
        <pc:picChg chg="add mod">
          <ac:chgData name="Marjolein Deryck" userId="S::marjolein.deryck_kuleuven.be#ext#@flandersmake.onmicrosoft.com::8d3cbf98-f430-40ef-b881-4743eaf0929f" providerId="AD" clId="Web-{DA85BF9E-E066-4E32-E7A2-ACE49A28B1AA}" dt="2025-03-17T12:46:49.252" v="721" actId="1076"/>
          <ac:picMkLst>
            <pc:docMk/>
            <pc:sldMk cId="1090900744" sldId="2147479741"/>
            <ac:picMk id="16" creationId="{C255C477-9FB9-101E-3F00-DEAD2A7FF949}"/>
          </ac:picMkLst>
        </pc:picChg>
        <pc:picChg chg="add del mod">
          <ac:chgData name="Marjolein Deryck" userId="S::marjolein.deryck_kuleuven.be#ext#@flandersmake.onmicrosoft.com::8d3cbf98-f430-40ef-b881-4743eaf0929f" providerId="AD" clId="Web-{DA85BF9E-E066-4E32-E7A2-ACE49A28B1AA}" dt="2025-03-17T12:36:33.546" v="538"/>
          <ac:picMkLst>
            <pc:docMk/>
            <pc:sldMk cId="1090900744" sldId="2147479741"/>
            <ac:picMk id="19" creationId="{2329F5FB-BF99-36DA-ECB5-6951CDE66EC9}"/>
          </ac:picMkLst>
        </pc:picChg>
        <pc:picChg chg="add mod">
          <ac:chgData name="Marjolein Deryck" userId="S::marjolein.deryck_kuleuven.be#ext#@flandersmake.onmicrosoft.com::8d3cbf98-f430-40ef-b881-4743eaf0929f" providerId="AD" clId="Web-{DA85BF9E-E066-4E32-E7A2-ACE49A28B1AA}" dt="2025-03-17T12:45:38.328" v="706" actId="1076"/>
          <ac:picMkLst>
            <pc:docMk/>
            <pc:sldMk cId="1090900744" sldId="2147479741"/>
            <ac:picMk id="21" creationId="{CEF7E283-D3A5-AA94-D0D5-A8DA8B47E921}"/>
          </ac:picMkLst>
        </pc:picChg>
        <pc:picChg chg="add mod">
          <ac:chgData name="Marjolein Deryck" userId="S::marjolein.deryck_kuleuven.be#ext#@flandersmake.onmicrosoft.com::8d3cbf98-f430-40ef-b881-4743eaf0929f" providerId="AD" clId="Web-{DA85BF9E-E066-4E32-E7A2-ACE49A28B1AA}" dt="2025-03-17T12:27:35.593" v="349" actId="1076"/>
          <ac:picMkLst>
            <pc:docMk/>
            <pc:sldMk cId="1090900744" sldId="2147479741"/>
            <ac:picMk id="23" creationId="{F94649BC-0C92-C88C-911E-38B1E7437A80}"/>
          </ac:picMkLst>
        </pc:picChg>
        <pc:picChg chg="add mod">
          <ac:chgData name="Marjolein Deryck" userId="S::marjolein.deryck_kuleuven.be#ext#@flandersmake.onmicrosoft.com::8d3cbf98-f430-40ef-b881-4743eaf0929f" providerId="AD" clId="Web-{DA85BF9E-E066-4E32-E7A2-ACE49A28B1AA}" dt="2025-03-17T12:46:13.345" v="715" actId="14100"/>
          <ac:picMkLst>
            <pc:docMk/>
            <pc:sldMk cId="1090900744" sldId="2147479741"/>
            <ac:picMk id="25" creationId="{6169702A-A89C-0A2B-BBA8-61B5B41E7527}"/>
          </ac:picMkLst>
        </pc:picChg>
        <pc:picChg chg="add mod">
          <ac:chgData name="Marjolein Deryck" userId="S::marjolein.deryck_kuleuven.be#ext#@flandersmake.onmicrosoft.com::8d3cbf98-f430-40ef-b881-4743eaf0929f" providerId="AD" clId="Web-{DA85BF9E-E066-4E32-E7A2-ACE49A28B1AA}" dt="2025-03-17T12:47:22.706" v="726" actId="1076"/>
          <ac:picMkLst>
            <pc:docMk/>
            <pc:sldMk cId="1090900744" sldId="2147479741"/>
            <ac:picMk id="27" creationId="{E82F6844-8CBB-6120-1F1E-107DA4FCFCDC}"/>
          </ac:picMkLst>
        </pc:picChg>
        <pc:picChg chg="add mod">
          <ac:chgData name="Marjolein Deryck" userId="S::marjolein.deryck_kuleuven.be#ext#@flandersmake.onmicrosoft.com::8d3cbf98-f430-40ef-b881-4743eaf0929f" providerId="AD" clId="Web-{DA85BF9E-E066-4E32-E7A2-ACE49A28B1AA}" dt="2025-03-17T12:31:50.803" v="437" actId="1076"/>
          <ac:picMkLst>
            <pc:docMk/>
            <pc:sldMk cId="1090900744" sldId="2147479741"/>
            <ac:picMk id="29" creationId="{0409F2E7-02C5-486E-62CD-989DEA4B3387}"/>
          </ac:picMkLst>
        </pc:picChg>
        <pc:picChg chg="add del mod">
          <ac:chgData name="Marjolein Deryck" userId="S::marjolein.deryck_kuleuven.be#ext#@flandersmake.onmicrosoft.com::8d3cbf98-f430-40ef-b881-4743eaf0929f" providerId="AD" clId="Web-{DA85BF9E-E066-4E32-E7A2-ACE49A28B1AA}" dt="2025-03-17T12:32:34.055" v="450"/>
          <ac:picMkLst>
            <pc:docMk/>
            <pc:sldMk cId="1090900744" sldId="2147479741"/>
            <ac:picMk id="31" creationId="{33B34CD2-77F4-C34B-89C7-8A3BFFA6D3CD}"/>
          </ac:picMkLst>
        </pc:picChg>
        <pc:picChg chg="add mod ord">
          <ac:chgData name="Marjolein Deryck" userId="S::marjolein.deryck_kuleuven.be#ext#@flandersmake.onmicrosoft.com::8d3cbf98-f430-40ef-b881-4743eaf0929f" providerId="AD" clId="Web-{DA85BF9E-E066-4E32-E7A2-ACE49A28B1AA}" dt="2025-03-17T12:47:54.051" v="734"/>
          <ac:picMkLst>
            <pc:docMk/>
            <pc:sldMk cId="1090900744" sldId="2147479741"/>
            <ac:picMk id="32" creationId="{8EB75D06-AC22-4478-EB21-F7B8ED892D00}"/>
          </ac:picMkLst>
        </pc:picChg>
        <pc:picChg chg="add mod">
          <ac:chgData name="Marjolein Deryck" userId="S::marjolein.deryck_kuleuven.be#ext#@flandersmake.onmicrosoft.com::8d3cbf98-f430-40ef-b881-4743eaf0929f" providerId="AD" clId="Web-{DA85BF9E-E066-4E32-E7A2-ACE49A28B1AA}" dt="2025-03-17T12:34:05.573" v="469" actId="1076"/>
          <ac:picMkLst>
            <pc:docMk/>
            <pc:sldMk cId="1090900744" sldId="2147479741"/>
            <ac:picMk id="34" creationId="{F8766072-F5A5-5D0C-92D3-5C225868B8D9}"/>
          </ac:picMkLst>
        </pc:picChg>
        <pc:picChg chg="add mod">
          <ac:chgData name="Marjolein Deryck" userId="S::marjolein.deryck_kuleuven.be#ext#@flandersmake.onmicrosoft.com::8d3cbf98-f430-40ef-b881-4743eaf0929f" providerId="AD" clId="Web-{DA85BF9E-E066-4E32-E7A2-ACE49A28B1AA}" dt="2025-03-17T12:34:55.215" v="488" actId="1076"/>
          <ac:picMkLst>
            <pc:docMk/>
            <pc:sldMk cId="1090900744" sldId="2147479741"/>
            <ac:picMk id="36" creationId="{83386FD5-259E-01B7-F8FA-252B01AF1BC5}"/>
          </ac:picMkLst>
        </pc:picChg>
        <pc:picChg chg="add del mod">
          <ac:chgData name="Marjolein Deryck" userId="S::marjolein.deryck_kuleuven.be#ext#@flandersmake.onmicrosoft.com::8d3cbf98-f430-40ef-b881-4743eaf0929f" providerId="AD" clId="Web-{DA85BF9E-E066-4E32-E7A2-ACE49A28B1AA}" dt="2025-03-17T12:35:03.965" v="490"/>
          <ac:picMkLst>
            <pc:docMk/>
            <pc:sldMk cId="1090900744" sldId="2147479741"/>
            <ac:picMk id="37" creationId="{E3A48AC5-DF0E-4C25-6C03-B15E9D1536FE}"/>
          </ac:picMkLst>
        </pc:picChg>
        <pc:picChg chg="add mod">
          <ac:chgData name="Marjolein Deryck" userId="S::marjolein.deryck_kuleuven.be#ext#@flandersmake.onmicrosoft.com::8d3cbf98-f430-40ef-b881-4743eaf0929f" providerId="AD" clId="Web-{DA85BF9E-E066-4E32-E7A2-ACE49A28B1AA}" dt="2025-03-17T12:45:57.938" v="710" actId="14100"/>
          <ac:picMkLst>
            <pc:docMk/>
            <pc:sldMk cId="1090900744" sldId="2147479741"/>
            <ac:picMk id="39" creationId="{90FA40C2-809F-9F0D-D152-8EFA3B790FA6}"/>
          </ac:picMkLst>
        </pc:picChg>
        <pc:picChg chg="add mod">
          <ac:chgData name="Marjolein Deryck" userId="S::marjolein.deryck_kuleuven.be#ext#@flandersmake.onmicrosoft.com::8d3cbf98-f430-40ef-b881-4743eaf0929f" providerId="AD" clId="Web-{DA85BF9E-E066-4E32-E7A2-ACE49A28B1AA}" dt="2025-03-17T12:45:44.563" v="707" actId="1076"/>
          <ac:picMkLst>
            <pc:docMk/>
            <pc:sldMk cId="1090900744" sldId="2147479741"/>
            <ac:picMk id="40" creationId="{27CC1605-4BBC-EAF7-0538-96FBFD51EB81}"/>
          </ac:picMkLst>
        </pc:picChg>
        <pc:picChg chg="add mod">
          <ac:chgData name="Marjolein Deryck" userId="S::marjolein.deryck_kuleuven.be#ext#@flandersmake.onmicrosoft.com::8d3cbf98-f430-40ef-b881-4743eaf0929f" providerId="AD" clId="Web-{DA85BF9E-E066-4E32-E7A2-ACE49A28B1AA}" dt="2025-03-17T12:46:02.985" v="712" actId="14100"/>
          <ac:picMkLst>
            <pc:docMk/>
            <pc:sldMk cId="1090900744" sldId="2147479741"/>
            <ac:picMk id="43" creationId="{CDD48653-2210-03D7-5E9E-7852479FEF46}"/>
          </ac:picMkLst>
        </pc:picChg>
        <pc:picChg chg="add mod ord">
          <ac:chgData name="Marjolein Deryck" userId="S::marjolein.deryck_kuleuven.be#ext#@flandersmake.onmicrosoft.com::8d3cbf98-f430-40ef-b881-4743eaf0929f" providerId="AD" clId="Web-{DA85BF9E-E066-4E32-E7A2-ACE49A28B1AA}" dt="2025-03-17T12:47:00.768" v="725" actId="14100"/>
          <ac:picMkLst>
            <pc:docMk/>
            <pc:sldMk cId="1090900744" sldId="2147479741"/>
            <ac:picMk id="44" creationId="{506812F0-ABB4-0399-6AFC-C013E881C157}"/>
          </ac:picMkLst>
        </pc:picChg>
        <pc:picChg chg="add mod">
          <ac:chgData name="Marjolein Deryck" userId="S::marjolein.deryck_kuleuven.be#ext#@flandersmake.onmicrosoft.com::8d3cbf98-f430-40ef-b881-4743eaf0929f" providerId="AD" clId="Web-{DA85BF9E-E066-4E32-E7A2-ACE49A28B1AA}" dt="2025-03-17T12:44:18.029" v="693" actId="1076"/>
          <ac:picMkLst>
            <pc:docMk/>
            <pc:sldMk cId="1090900744" sldId="2147479741"/>
            <ac:picMk id="45" creationId="{8A99295B-563C-0B85-B020-3D0B86ED72D3}"/>
          </ac:picMkLst>
        </pc:picChg>
      </pc:sldChg>
      <pc:sldChg chg="addSp delSp modSp add ord modNotes">
        <pc:chgData name="Marjolein Deryck" userId="S::marjolein.deryck_kuleuven.be#ext#@flandersmake.onmicrosoft.com::8d3cbf98-f430-40ef-b881-4743eaf0929f" providerId="AD" clId="Web-{DA85BF9E-E066-4E32-E7A2-ACE49A28B1AA}" dt="2025-03-17T13:15:23.804" v="1263" actId="20577"/>
        <pc:sldMkLst>
          <pc:docMk/>
          <pc:sldMk cId="4258877401" sldId="2147479757"/>
        </pc:sldMkLst>
        <pc:spChg chg="del">
          <ac:chgData name="Marjolein Deryck" userId="S::marjolein.deryck_kuleuven.be#ext#@flandersmake.onmicrosoft.com::8d3cbf98-f430-40ef-b881-4743eaf0929f" providerId="AD" clId="Web-{DA85BF9E-E066-4E32-E7A2-ACE49A28B1AA}" dt="2025-03-17T12:04:00.612" v="35"/>
          <ac:spMkLst>
            <pc:docMk/>
            <pc:sldMk cId="4258877401" sldId="2147479757"/>
            <ac:spMk id="2" creationId="{53018BD9-B3FB-7490-28D3-13D79A89676D}"/>
          </ac:spMkLst>
        </pc:spChg>
        <pc:spChg chg="add mod">
          <ac:chgData name="Marjolein Deryck" userId="S::marjolein.deryck_kuleuven.be#ext#@flandersmake.onmicrosoft.com::8d3cbf98-f430-40ef-b881-4743eaf0929f" providerId="AD" clId="Web-{DA85BF9E-E066-4E32-E7A2-ACE49A28B1AA}" dt="2025-03-17T12:04:21.082" v="36" actId="1076"/>
          <ac:spMkLst>
            <pc:docMk/>
            <pc:sldMk cId="4258877401" sldId="2147479757"/>
            <ac:spMk id="13" creationId="{A3B86815-ACAD-F19E-B0BA-F584CBA38640}"/>
          </ac:spMkLst>
        </pc:spChg>
        <pc:spChg chg="add del mod">
          <ac:chgData name="Marjolein Deryck" userId="S::marjolein.deryck_kuleuven.be#ext#@flandersmake.onmicrosoft.com::8d3cbf98-f430-40ef-b881-4743eaf0929f" providerId="AD" clId="Web-{DA85BF9E-E066-4E32-E7A2-ACE49A28B1AA}" dt="2025-03-17T12:04:36.832" v="39"/>
          <ac:spMkLst>
            <pc:docMk/>
            <pc:sldMk cId="4258877401" sldId="2147479757"/>
            <ac:spMk id="17" creationId="{232C3F2E-B775-AA29-3279-CE92DCE82028}"/>
          </ac:spMkLst>
        </pc:spChg>
        <pc:spChg chg="add mod">
          <ac:chgData name="Marjolein Deryck" userId="S::marjolein.deryck_kuleuven.be#ext#@flandersmake.onmicrosoft.com::8d3cbf98-f430-40ef-b881-4743eaf0929f" providerId="AD" clId="Web-{DA85BF9E-E066-4E32-E7A2-ACE49A28B1AA}" dt="2025-03-17T12:08:58.700" v="126" actId="14100"/>
          <ac:spMkLst>
            <pc:docMk/>
            <pc:sldMk cId="4258877401" sldId="2147479757"/>
            <ac:spMk id="20" creationId="{7EC576F9-5FE8-9A7B-8F77-AD70B7AC6C71}"/>
          </ac:spMkLst>
        </pc:spChg>
        <pc:spChg chg="add mod">
          <ac:chgData name="Marjolein Deryck" userId="S::marjolein.deryck_kuleuven.be#ext#@flandersmake.onmicrosoft.com::8d3cbf98-f430-40ef-b881-4743eaf0929f" providerId="AD" clId="Web-{DA85BF9E-E066-4E32-E7A2-ACE49A28B1AA}" dt="2025-03-17T12:15:21.711" v="164" actId="20577"/>
          <ac:spMkLst>
            <pc:docMk/>
            <pc:sldMk cId="4258877401" sldId="2147479757"/>
            <ac:spMk id="21" creationId="{27FB23A2-7AF3-36CA-7986-B034332822BD}"/>
          </ac:spMkLst>
        </pc:spChg>
        <pc:spChg chg="mod">
          <ac:chgData name="Marjolein Deryck" userId="S::marjolein.deryck_kuleuven.be#ext#@flandersmake.onmicrosoft.com::8d3cbf98-f430-40ef-b881-4743eaf0929f" providerId="AD" clId="Web-{DA85BF9E-E066-4E32-E7A2-ACE49A28B1AA}" dt="2025-03-17T12:05:18.709" v="49" actId="20577"/>
          <ac:spMkLst>
            <pc:docMk/>
            <pc:sldMk cId="4258877401" sldId="2147479757"/>
            <ac:spMk id="22" creationId="{A134B39B-99F6-AF9E-AFC2-478C2D8D7FB2}"/>
          </ac:spMkLst>
        </pc:spChg>
        <pc:spChg chg="add mod">
          <ac:chgData name="Marjolein Deryck" userId="S::marjolein.deryck_kuleuven.be#ext#@flandersmake.onmicrosoft.com::8d3cbf98-f430-40ef-b881-4743eaf0929f" providerId="AD" clId="Web-{DA85BF9E-E066-4E32-E7A2-ACE49A28B1AA}" dt="2025-03-17T12:15:55.368" v="175" actId="20577"/>
          <ac:spMkLst>
            <pc:docMk/>
            <pc:sldMk cId="4258877401" sldId="2147479757"/>
            <ac:spMk id="24" creationId="{B706A5B4-3FFD-4AEE-4ECD-B3C42F67CC5A}"/>
          </ac:spMkLst>
        </pc:spChg>
        <pc:spChg chg="mod">
          <ac:chgData name="Marjolein Deryck" userId="S::marjolein.deryck_kuleuven.be#ext#@flandersmake.onmicrosoft.com::8d3cbf98-f430-40ef-b881-4743eaf0929f" providerId="AD" clId="Web-{DA85BF9E-E066-4E32-E7A2-ACE49A28B1AA}" dt="2025-03-17T12:06:49.602" v="71" actId="20577"/>
          <ac:spMkLst>
            <pc:docMk/>
            <pc:sldMk cId="4258877401" sldId="2147479757"/>
            <ac:spMk id="31" creationId="{CA6E2E73-14A7-762D-812E-41140A272681}"/>
          </ac:spMkLst>
        </pc:spChg>
        <pc:spChg chg="mod">
          <ac:chgData name="Marjolein Deryck" userId="S::marjolein.deryck_kuleuven.be#ext#@flandersmake.onmicrosoft.com::8d3cbf98-f430-40ef-b881-4743eaf0929f" providerId="AD" clId="Web-{DA85BF9E-E066-4E32-E7A2-ACE49A28B1AA}" dt="2025-03-17T13:15:09.085" v="1260" actId="20577"/>
          <ac:spMkLst>
            <pc:docMk/>
            <pc:sldMk cId="4258877401" sldId="2147479757"/>
            <ac:spMk id="33" creationId="{2C1C8A19-B54F-D5C9-EDDD-9091B8BFCEA9}"/>
          </ac:spMkLst>
        </pc:spChg>
        <pc:spChg chg="mod">
          <ac:chgData name="Marjolein Deryck" userId="S::marjolein.deryck_kuleuven.be#ext#@flandersmake.onmicrosoft.com::8d3cbf98-f430-40ef-b881-4743eaf0929f" providerId="AD" clId="Web-{DA85BF9E-E066-4E32-E7A2-ACE49A28B1AA}" dt="2025-03-17T12:06:41.039" v="69" actId="20577"/>
          <ac:spMkLst>
            <pc:docMk/>
            <pc:sldMk cId="4258877401" sldId="2147479757"/>
            <ac:spMk id="35" creationId="{D862D380-F64A-3E8C-9904-29525629C19A}"/>
          </ac:spMkLst>
        </pc:spChg>
        <pc:spChg chg="mod">
          <ac:chgData name="Marjolein Deryck" userId="S::marjolein.deryck_kuleuven.be#ext#@flandersmake.onmicrosoft.com::8d3cbf98-f430-40ef-b881-4743eaf0929f" providerId="AD" clId="Web-{DA85BF9E-E066-4E32-E7A2-ACE49A28B1AA}" dt="2025-03-17T13:15:05.631" v="1256" actId="20577"/>
          <ac:spMkLst>
            <pc:docMk/>
            <pc:sldMk cId="4258877401" sldId="2147479757"/>
            <ac:spMk id="37" creationId="{F8A1BAF6-6740-D8C9-5316-5A8AC3F4F7CD}"/>
          </ac:spMkLst>
        </pc:spChg>
        <pc:spChg chg="mod">
          <ac:chgData name="Marjolein Deryck" userId="S::marjolein.deryck_kuleuven.be#ext#@flandersmake.onmicrosoft.com::8d3cbf98-f430-40ef-b881-4743eaf0929f" providerId="AD" clId="Web-{DA85BF9E-E066-4E32-E7A2-ACE49A28B1AA}" dt="2025-03-17T12:06:56.915" v="73" actId="20577"/>
          <ac:spMkLst>
            <pc:docMk/>
            <pc:sldMk cId="4258877401" sldId="2147479757"/>
            <ac:spMk id="39" creationId="{341F14AC-48E3-03D6-2D19-DD4875336E39}"/>
          </ac:spMkLst>
        </pc:spChg>
        <pc:spChg chg="mod">
          <ac:chgData name="Marjolein Deryck" userId="S::marjolein.deryck_kuleuven.be#ext#@flandersmake.onmicrosoft.com::8d3cbf98-f430-40ef-b881-4743eaf0929f" providerId="AD" clId="Web-{DA85BF9E-E066-4E32-E7A2-ACE49A28B1AA}" dt="2025-03-17T13:15:23.804" v="1263" actId="20577"/>
          <ac:spMkLst>
            <pc:docMk/>
            <pc:sldMk cId="4258877401" sldId="2147479757"/>
            <ac:spMk id="41" creationId="{3DA04589-8C2E-D782-9B05-FB0FF009242C}"/>
          </ac:spMkLst>
        </pc:spChg>
        <pc:spChg chg="del">
          <ac:chgData name="Marjolein Deryck" userId="S::marjolein.deryck_kuleuven.be#ext#@flandersmake.onmicrosoft.com::8d3cbf98-f430-40ef-b881-4743eaf0929f" providerId="AD" clId="Web-{DA85BF9E-E066-4E32-E7A2-ACE49A28B1AA}" dt="2025-03-17T12:16:30.416" v="176"/>
          <ac:spMkLst>
            <pc:docMk/>
            <pc:sldMk cId="4258877401" sldId="2147479757"/>
            <ac:spMk id="49" creationId="{03C10903-8ECF-4FC9-4D66-1BEEA1DC2F99}"/>
          </ac:spMkLst>
        </pc:spChg>
        <pc:grpChg chg="mod">
          <ac:chgData name="Marjolein Deryck" userId="S::marjolein.deryck_kuleuven.be#ext#@flandersmake.onmicrosoft.com::8d3cbf98-f430-40ef-b881-4743eaf0929f" providerId="AD" clId="Web-{DA85BF9E-E066-4E32-E7A2-ACE49A28B1AA}" dt="2025-03-17T12:15:06.976" v="155" actId="1076"/>
          <ac:grpSpMkLst>
            <pc:docMk/>
            <pc:sldMk cId="4258877401" sldId="2147479757"/>
            <ac:grpSpMk id="5" creationId="{F0FF9049-7796-1444-E96B-2838EDBADBE3}"/>
          </ac:grpSpMkLst>
        </pc:grpChg>
        <pc:grpChg chg="mod">
          <ac:chgData name="Marjolein Deryck" userId="S::marjolein.deryck_kuleuven.be#ext#@flandersmake.onmicrosoft.com::8d3cbf98-f430-40ef-b881-4743eaf0929f" providerId="AD" clId="Web-{DA85BF9E-E066-4E32-E7A2-ACE49A28B1AA}" dt="2025-03-17T12:05:27.553" v="67" actId="1076"/>
          <ac:grpSpMkLst>
            <pc:docMk/>
            <pc:sldMk cId="4258877401" sldId="2147479757"/>
            <ac:grpSpMk id="7" creationId="{53D567AD-765E-D94E-AD87-716031036BC2}"/>
          </ac:grpSpMkLst>
        </pc:grpChg>
        <pc:grpChg chg="mod">
          <ac:chgData name="Marjolein Deryck" userId="S::marjolein.deryck_kuleuven.be#ext#@flandersmake.onmicrosoft.com::8d3cbf98-f430-40ef-b881-4743eaf0929f" providerId="AD" clId="Web-{DA85BF9E-E066-4E32-E7A2-ACE49A28B1AA}" dt="2025-03-17T12:05:27.537" v="66" actId="1076"/>
          <ac:grpSpMkLst>
            <pc:docMk/>
            <pc:sldMk cId="4258877401" sldId="2147479757"/>
            <ac:grpSpMk id="9" creationId="{0445D968-56DF-E1D3-8F48-50380F79D9B0}"/>
          </ac:grpSpMkLst>
        </pc:grpChg>
        <pc:graphicFrameChg chg="add del mod modGraphic">
          <ac:chgData name="Marjolein Deryck" userId="S::marjolein.deryck_kuleuven.be#ext#@flandersmake.onmicrosoft.com::8d3cbf98-f430-40ef-b881-4743eaf0929f" providerId="AD" clId="Web-{DA85BF9E-E066-4E32-E7A2-ACE49A28B1AA}" dt="2025-03-17T12:08:35.480" v="120"/>
          <ac:graphicFrameMkLst>
            <pc:docMk/>
            <pc:sldMk cId="4258877401" sldId="2147479757"/>
            <ac:graphicFrameMk id="18" creationId="{E8177812-EC9D-0448-FDC6-F8A67AB2785E}"/>
          </ac:graphicFrameMkLst>
        </pc:graphicFrameChg>
      </pc:sldChg>
      <pc:sldChg chg="addSp delSp modSp add replId">
        <pc:chgData name="Marjolein Deryck" userId="S::marjolein.deryck_kuleuven.be#ext#@flandersmake.onmicrosoft.com::8d3cbf98-f430-40ef-b881-4743eaf0929f" providerId="AD" clId="Web-{DA85BF9E-E066-4E32-E7A2-ACE49A28B1AA}" dt="2025-03-17T15:59:42.803" v="1377" actId="20577"/>
        <pc:sldMkLst>
          <pc:docMk/>
          <pc:sldMk cId="3417486202" sldId="2147479768"/>
        </pc:sldMkLst>
        <pc:spChg chg="mod">
          <ac:chgData name="Marjolein Deryck" userId="S::marjolein.deryck_kuleuven.be#ext#@flandersmake.onmicrosoft.com::8d3cbf98-f430-40ef-b881-4743eaf0929f" providerId="AD" clId="Web-{DA85BF9E-E066-4E32-E7A2-ACE49A28B1AA}" dt="2025-03-17T15:58:55.349" v="1361" actId="1076"/>
          <ac:spMkLst>
            <pc:docMk/>
            <pc:sldMk cId="3417486202" sldId="2147479768"/>
            <ac:spMk id="3" creationId="{08FE26DE-7902-D658-8408-D96E720356F8}"/>
          </ac:spMkLst>
        </pc:spChg>
        <pc:spChg chg="del">
          <ac:chgData name="Marjolein Deryck" userId="S::marjolein.deryck_kuleuven.be#ext#@flandersmake.onmicrosoft.com::8d3cbf98-f430-40ef-b881-4743eaf0929f" providerId="AD" clId="Web-{DA85BF9E-E066-4E32-E7A2-ACE49A28B1AA}" dt="2025-03-17T15:58:22.129" v="1356"/>
          <ac:spMkLst>
            <pc:docMk/>
            <pc:sldMk cId="3417486202" sldId="2147479768"/>
            <ac:spMk id="11" creationId="{A43BC773-998C-7C90-5DB8-BB6BE23D5EEB}"/>
          </ac:spMkLst>
        </pc:spChg>
        <pc:spChg chg="mod">
          <ac:chgData name="Marjolein Deryck" userId="S::marjolein.deryck_kuleuven.be#ext#@flandersmake.onmicrosoft.com::8d3cbf98-f430-40ef-b881-4743eaf0929f" providerId="AD" clId="Web-{DA85BF9E-E066-4E32-E7A2-ACE49A28B1AA}" dt="2025-03-17T15:58:55.411" v="1364" actId="1076"/>
          <ac:spMkLst>
            <pc:docMk/>
            <pc:sldMk cId="3417486202" sldId="2147479768"/>
            <ac:spMk id="12" creationId="{FBC96193-B26F-FBAB-1751-B85FE226AD6E}"/>
          </ac:spMkLst>
        </pc:spChg>
        <pc:spChg chg="mod">
          <ac:chgData name="Marjolein Deryck" userId="S::marjolein.deryck_kuleuven.be#ext#@flandersmake.onmicrosoft.com::8d3cbf98-f430-40ef-b881-4743eaf0929f" providerId="AD" clId="Web-{DA85BF9E-E066-4E32-E7A2-ACE49A28B1AA}" dt="2025-03-17T15:58:55.411" v="1365" actId="1076"/>
          <ac:spMkLst>
            <pc:docMk/>
            <pc:sldMk cId="3417486202" sldId="2147479768"/>
            <ac:spMk id="13" creationId="{5D4F7E80-8232-57AE-4BE6-41C077FCA74A}"/>
          </ac:spMkLst>
        </pc:spChg>
        <pc:spChg chg="del">
          <ac:chgData name="Marjolein Deryck" userId="S::marjolein.deryck_kuleuven.be#ext#@flandersmake.onmicrosoft.com::8d3cbf98-f430-40ef-b881-4743eaf0929f" providerId="AD" clId="Web-{DA85BF9E-E066-4E32-E7A2-ACE49A28B1AA}" dt="2025-03-17T15:58:22.129" v="1355"/>
          <ac:spMkLst>
            <pc:docMk/>
            <pc:sldMk cId="3417486202" sldId="2147479768"/>
            <ac:spMk id="14" creationId="{3F6C0838-1759-ABB4-48DE-AF44CEC286D0}"/>
          </ac:spMkLst>
        </pc:spChg>
        <pc:spChg chg="del">
          <ac:chgData name="Marjolein Deryck" userId="S::marjolein.deryck_kuleuven.be#ext#@flandersmake.onmicrosoft.com::8d3cbf98-f430-40ef-b881-4743eaf0929f" providerId="AD" clId="Web-{DA85BF9E-E066-4E32-E7A2-ACE49A28B1AA}" dt="2025-03-17T15:58:22.129" v="1354"/>
          <ac:spMkLst>
            <pc:docMk/>
            <pc:sldMk cId="3417486202" sldId="2147479768"/>
            <ac:spMk id="15" creationId="{377E01CB-859A-F99E-4459-664C1CC67317}"/>
          </ac:spMkLst>
        </pc:spChg>
        <pc:spChg chg="add mod">
          <ac:chgData name="Marjolein Deryck" userId="S::marjolein.deryck_kuleuven.be#ext#@flandersmake.onmicrosoft.com::8d3cbf98-f430-40ef-b881-4743eaf0929f" providerId="AD" clId="Web-{DA85BF9E-E066-4E32-E7A2-ACE49A28B1AA}" dt="2025-03-17T15:59:42.803" v="1377" actId="20577"/>
          <ac:spMkLst>
            <pc:docMk/>
            <pc:sldMk cId="3417486202" sldId="2147479768"/>
            <ac:spMk id="19" creationId="{EDA79884-E7B4-E2F0-A4BA-F4CF8E277B50}"/>
          </ac:spMkLst>
        </pc:spChg>
        <pc:spChg chg="add mod">
          <ac:chgData name="Marjolein Deryck" userId="S::marjolein.deryck_kuleuven.be#ext#@flandersmake.onmicrosoft.com::8d3cbf98-f430-40ef-b881-4743eaf0929f" providerId="AD" clId="Web-{DA85BF9E-E066-4E32-E7A2-ACE49A28B1AA}" dt="2025-03-17T15:59:33.444" v="1374" actId="1076"/>
          <ac:spMkLst>
            <pc:docMk/>
            <pc:sldMk cId="3417486202" sldId="2147479768"/>
            <ac:spMk id="21" creationId="{711E1E42-EF43-B39F-A248-52EB2AEE8DE0}"/>
          </ac:spMkLst>
        </pc:spChg>
        <pc:spChg chg="add mod">
          <ac:chgData name="Marjolein Deryck" userId="S::marjolein.deryck_kuleuven.be#ext#@flandersmake.onmicrosoft.com::8d3cbf98-f430-40ef-b881-4743eaf0929f" providerId="AD" clId="Web-{DA85BF9E-E066-4E32-E7A2-ACE49A28B1AA}" dt="2025-03-17T15:59:33.459" v="1375" actId="1076"/>
          <ac:spMkLst>
            <pc:docMk/>
            <pc:sldMk cId="3417486202" sldId="2147479768"/>
            <ac:spMk id="23" creationId="{973F6C12-8172-CF98-E6BB-54C6CE39F58F}"/>
          </ac:spMkLst>
        </pc:spChg>
        <pc:picChg chg="mod">
          <ac:chgData name="Marjolein Deryck" userId="S::marjolein.deryck_kuleuven.be#ext#@flandersmake.onmicrosoft.com::8d3cbf98-f430-40ef-b881-4743eaf0929f" providerId="AD" clId="Web-{DA85BF9E-E066-4E32-E7A2-ACE49A28B1AA}" dt="2025-03-17T15:58:55.364" v="1362" actId="1076"/>
          <ac:picMkLst>
            <pc:docMk/>
            <pc:sldMk cId="3417486202" sldId="2147479768"/>
            <ac:picMk id="5" creationId="{49D0B7A6-078F-AB24-770E-C9990FA0F198}"/>
          </ac:picMkLst>
        </pc:picChg>
        <pc:picChg chg="mod">
          <ac:chgData name="Marjolein Deryck" userId="S::marjolein.deryck_kuleuven.be#ext#@flandersmake.onmicrosoft.com::8d3cbf98-f430-40ef-b881-4743eaf0929f" providerId="AD" clId="Web-{DA85BF9E-E066-4E32-E7A2-ACE49A28B1AA}" dt="2025-03-17T15:58:55.396" v="1363" actId="1076"/>
          <ac:picMkLst>
            <pc:docMk/>
            <pc:sldMk cId="3417486202" sldId="2147479768"/>
            <ac:picMk id="6" creationId="{DD91D5FE-9D27-7F39-3A1A-2EF2A4547183}"/>
          </ac:picMkLst>
        </pc:picChg>
        <pc:picChg chg="del">
          <ac:chgData name="Marjolein Deryck" userId="S::marjolein.deryck_kuleuven.be#ext#@flandersmake.onmicrosoft.com::8d3cbf98-f430-40ef-b881-4743eaf0929f" providerId="AD" clId="Web-{DA85BF9E-E066-4E32-E7A2-ACE49A28B1AA}" dt="2025-03-17T15:58:22.129" v="1358"/>
          <ac:picMkLst>
            <pc:docMk/>
            <pc:sldMk cId="3417486202" sldId="2147479768"/>
            <ac:picMk id="7" creationId="{DD175077-DF4D-5A6C-7346-C3A49AE666EE}"/>
          </ac:picMkLst>
        </pc:picChg>
        <pc:picChg chg="del">
          <ac:chgData name="Marjolein Deryck" userId="S::marjolein.deryck_kuleuven.be#ext#@flandersmake.onmicrosoft.com::8d3cbf98-f430-40ef-b881-4743eaf0929f" providerId="AD" clId="Web-{DA85BF9E-E066-4E32-E7A2-ACE49A28B1AA}" dt="2025-03-17T15:58:22.129" v="1357"/>
          <ac:picMkLst>
            <pc:docMk/>
            <pc:sldMk cId="3417486202" sldId="2147479768"/>
            <ac:picMk id="8" creationId="{BC3BB9E8-9388-F01D-5396-B0F7EABD3F0C}"/>
          </ac:picMkLst>
        </pc:picChg>
        <pc:picChg chg="add mod">
          <ac:chgData name="Marjolein Deryck" userId="S::marjolein.deryck_kuleuven.be#ext#@flandersmake.onmicrosoft.com::8d3cbf98-f430-40ef-b881-4743eaf0929f" providerId="AD" clId="Web-{DA85BF9E-E066-4E32-E7A2-ACE49A28B1AA}" dt="2025-03-17T15:59:33.397" v="1371" actId="1076"/>
          <ac:picMkLst>
            <pc:docMk/>
            <pc:sldMk cId="3417486202" sldId="2147479768"/>
            <ac:picMk id="10" creationId="{05A9066E-1A54-F0F0-F2E3-5A5EFF9BF0A2}"/>
          </ac:picMkLst>
        </pc:picChg>
        <pc:picChg chg="add mod">
          <ac:chgData name="Marjolein Deryck" userId="S::marjolein.deryck_kuleuven.be#ext#@flandersmake.onmicrosoft.com::8d3cbf98-f430-40ef-b881-4743eaf0929f" providerId="AD" clId="Web-{DA85BF9E-E066-4E32-E7A2-ACE49A28B1AA}" dt="2025-03-17T15:59:33.428" v="1372" actId="1076"/>
          <ac:picMkLst>
            <pc:docMk/>
            <pc:sldMk cId="3417486202" sldId="2147479768"/>
            <ac:picMk id="17" creationId="{925E153B-B50C-BD93-229F-819F095D60EB}"/>
          </ac:picMkLst>
        </pc:picChg>
      </pc:sldChg>
      <pc:sldChg chg="add del replId">
        <pc:chgData name="Marjolein Deryck" userId="S::marjolein.deryck_kuleuven.be#ext#@flandersmake.onmicrosoft.com::8d3cbf98-f430-40ef-b881-4743eaf0929f" providerId="AD" clId="Web-{DA85BF9E-E066-4E32-E7A2-ACE49A28B1AA}" dt="2025-03-17T15:58:03.066" v="1352"/>
        <pc:sldMkLst>
          <pc:docMk/>
          <pc:sldMk cId="4138425990" sldId="2147479768"/>
        </pc:sldMkLst>
      </pc:sldChg>
    </pc:docChg>
  </pc:docChgLst>
  <pc:docChgLst>
    <pc:chgData name="Marjolein Deryck" userId="S::marjolein.deryck_kuleuven.be#ext#@flandersmake.onmicrosoft.com::8d3cbf98-f430-40ef-b881-4743eaf0929f" providerId="AD" clId="Web-{C844EA93-0FA4-ED08-89DE-402165005B81}"/>
    <pc:docChg chg="addSld delSld modSld sldOrd modSection">
      <pc:chgData name="Marjolein Deryck" userId="S::marjolein.deryck_kuleuven.be#ext#@flandersmake.onmicrosoft.com::8d3cbf98-f430-40ef-b881-4743eaf0929f" providerId="AD" clId="Web-{C844EA93-0FA4-ED08-89DE-402165005B81}" dt="2025-03-10T16:06:57.711" v="1719"/>
      <pc:docMkLst>
        <pc:docMk/>
      </pc:docMkLst>
      <pc:sldChg chg="modNotes">
        <pc:chgData name="Marjolein Deryck" userId="S::marjolein.deryck_kuleuven.be#ext#@flandersmake.onmicrosoft.com::8d3cbf98-f430-40ef-b881-4743eaf0929f" providerId="AD" clId="Web-{C844EA93-0FA4-ED08-89DE-402165005B81}" dt="2025-03-10T14:07:42.847" v="420"/>
        <pc:sldMkLst>
          <pc:docMk/>
          <pc:sldMk cId="862620620" sldId="257"/>
        </pc:sldMkLst>
      </pc:sldChg>
      <pc:sldChg chg="mod modShow">
        <pc:chgData name="Marjolein Deryck" userId="S::marjolein.deryck_kuleuven.be#ext#@flandersmake.onmicrosoft.com::8d3cbf98-f430-40ef-b881-4743eaf0929f" providerId="AD" clId="Web-{C844EA93-0FA4-ED08-89DE-402165005B81}" dt="2025-03-10T14:02:27.102" v="101"/>
        <pc:sldMkLst>
          <pc:docMk/>
          <pc:sldMk cId="3667562626" sldId="258"/>
        </pc:sldMkLst>
      </pc:sldChg>
      <pc:sldChg chg="add del ord">
        <pc:chgData name="Marjolein Deryck" userId="S::marjolein.deryck_kuleuven.be#ext#@flandersmake.onmicrosoft.com::8d3cbf98-f430-40ef-b881-4743eaf0929f" providerId="AD" clId="Web-{C844EA93-0FA4-ED08-89DE-402165005B81}" dt="2025-03-10T15:37:36.199" v="1177"/>
        <pc:sldMkLst>
          <pc:docMk/>
          <pc:sldMk cId="3879653366" sldId="263"/>
        </pc:sldMkLst>
      </pc:sldChg>
      <pc:sldChg chg="add del">
        <pc:chgData name="Marjolein Deryck" userId="S::marjolein.deryck_kuleuven.be#ext#@flandersmake.onmicrosoft.com::8d3cbf98-f430-40ef-b881-4743eaf0929f" providerId="AD" clId="Web-{C844EA93-0FA4-ED08-89DE-402165005B81}" dt="2025-03-10T15:37:32.652" v="1176"/>
        <pc:sldMkLst>
          <pc:docMk/>
          <pc:sldMk cId="4194123828" sldId="264"/>
        </pc:sldMkLst>
      </pc:sldChg>
      <pc:sldChg chg="modSp add del ord">
        <pc:chgData name="Marjolein Deryck" userId="S::marjolein.deryck_kuleuven.be#ext#@flandersmake.onmicrosoft.com::8d3cbf98-f430-40ef-b881-4743eaf0929f" providerId="AD" clId="Web-{C844EA93-0FA4-ED08-89DE-402165005B81}" dt="2025-03-10T15:53:32.012" v="1668"/>
        <pc:sldMkLst>
          <pc:docMk/>
          <pc:sldMk cId="3637731156" sldId="265"/>
        </pc:sldMkLst>
        <pc:picChg chg="mod">
          <ac:chgData name="Marjolein Deryck" userId="S::marjolein.deryck_kuleuven.be#ext#@flandersmake.onmicrosoft.com::8d3cbf98-f430-40ef-b881-4743eaf0929f" providerId="AD" clId="Web-{C844EA93-0FA4-ED08-89DE-402165005B81}" dt="2025-03-10T14:55:07.473" v="845" actId="1076"/>
          <ac:picMkLst>
            <pc:docMk/>
            <pc:sldMk cId="3637731156" sldId="265"/>
            <ac:picMk id="4" creationId="{F15C9FE7-675A-DBA4-7198-FC7EDEA21084}"/>
          </ac:picMkLst>
        </pc:picChg>
      </pc:sldChg>
      <pc:sldChg chg="add del mod modShow">
        <pc:chgData name="Marjolein Deryck" userId="S::marjolein.deryck_kuleuven.be#ext#@flandersmake.onmicrosoft.com::8d3cbf98-f430-40ef-b881-4743eaf0929f" providerId="AD" clId="Web-{C844EA93-0FA4-ED08-89DE-402165005B81}" dt="2025-03-10T15:40:18.830" v="1215"/>
        <pc:sldMkLst>
          <pc:docMk/>
          <pc:sldMk cId="3128612852" sldId="266"/>
        </pc:sldMkLst>
      </pc:sldChg>
      <pc:sldChg chg="ord">
        <pc:chgData name="Marjolein Deryck" userId="S::marjolein.deryck_kuleuven.be#ext#@flandersmake.onmicrosoft.com::8d3cbf98-f430-40ef-b881-4743eaf0929f" providerId="AD" clId="Web-{C844EA93-0FA4-ED08-89DE-402165005B81}" dt="2025-03-10T15:36:25.415" v="1164"/>
        <pc:sldMkLst>
          <pc:docMk/>
          <pc:sldMk cId="1984788789" sldId="267"/>
        </pc:sldMkLst>
      </pc:sldChg>
      <pc:sldChg chg="modSp add del mod addAnim modShow">
        <pc:chgData name="Marjolein Deryck" userId="S::marjolein.deryck_kuleuven.be#ext#@flandersmake.onmicrosoft.com::8d3cbf98-f430-40ef-b881-4743eaf0929f" providerId="AD" clId="Web-{C844EA93-0FA4-ED08-89DE-402165005B81}" dt="2025-03-10T15:37:36.262" v="1178"/>
        <pc:sldMkLst>
          <pc:docMk/>
          <pc:sldMk cId="4217281850" sldId="4245"/>
        </pc:sldMkLst>
        <pc:spChg chg="mod">
          <ac:chgData name="Marjolein Deryck" userId="S::marjolein.deryck_kuleuven.be#ext#@flandersmake.onmicrosoft.com::8d3cbf98-f430-40ef-b881-4743eaf0929f" providerId="AD" clId="Web-{C844EA93-0FA4-ED08-89DE-402165005B81}" dt="2025-03-10T14:19:45.230" v="437" actId="14100"/>
          <ac:spMkLst>
            <pc:docMk/>
            <pc:sldMk cId="4217281850" sldId="4245"/>
            <ac:spMk id="4" creationId="{DE0F6A0C-9E9D-F86B-6B7B-C37EA72E416A}"/>
          </ac:spMkLst>
        </pc:spChg>
        <pc:graphicFrameChg chg="mod">
          <ac:chgData name="Marjolein Deryck" userId="S::marjolein.deryck_kuleuven.be#ext#@flandersmake.onmicrosoft.com::8d3cbf98-f430-40ef-b881-4743eaf0929f" providerId="AD" clId="Web-{C844EA93-0FA4-ED08-89DE-402165005B81}" dt="2025-03-10T14:29:38.531" v="760" actId="1076"/>
          <ac:graphicFrameMkLst>
            <pc:docMk/>
            <pc:sldMk cId="4217281850" sldId="4245"/>
            <ac:graphicFrameMk id="6" creationId="{772FA3D7-2AD5-F9BB-7404-851007B2BEF3}"/>
          </ac:graphicFrameMkLst>
        </pc:graphicFrameChg>
      </pc:sldChg>
      <pc:sldChg chg="add del">
        <pc:chgData name="Marjolein Deryck" userId="S::marjolein.deryck_kuleuven.be#ext#@flandersmake.onmicrosoft.com::8d3cbf98-f430-40ef-b881-4743eaf0929f" providerId="AD" clId="Web-{C844EA93-0FA4-ED08-89DE-402165005B81}" dt="2025-03-10T14:54:00.721" v="842"/>
        <pc:sldMkLst>
          <pc:docMk/>
          <pc:sldMk cId="3757420869" sldId="4246"/>
        </pc:sldMkLst>
      </pc:sldChg>
      <pc:sldChg chg="add del">
        <pc:chgData name="Marjolein Deryck" userId="S::marjolein.deryck_kuleuven.be#ext#@flandersmake.onmicrosoft.com::8d3cbf98-f430-40ef-b881-4743eaf0929f" providerId="AD" clId="Web-{C844EA93-0FA4-ED08-89DE-402165005B81}" dt="2025-03-10T14:53:57.908" v="841"/>
        <pc:sldMkLst>
          <pc:docMk/>
          <pc:sldMk cId="739426658" sldId="4247"/>
        </pc:sldMkLst>
      </pc:sldChg>
      <pc:sldChg chg="new del">
        <pc:chgData name="Marjolein Deryck" userId="S::marjolein.deryck_kuleuven.be#ext#@flandersmake.onmicrosoft.com::8d3cbf98-f430-40ef-b881-4743eaf0929f" providerId="AD" clId="Web-{C844EA93-0FA4-ED08-89DE-402165005B81}" dt="2025-03-10T14:22:30.486" v="495"/>
        <pc:sldMkLst>
          <pc:docMk/>
          <pc:sldMk cId="3727181191" sldId="4248"/>
        </pc:sldMkLst>
      </pc:sldChg>
      <pc:sldChg chg="addSp delSp modSp new add del">
        <pc:chgData name="Marjolein Deryck" userId="S::marjolein.deryck_kuleuven.be#ext#@flandersmake.onmicrosoft.com::8d3cbf98-f430-40ef-b881-4743eaf0929f" providerId="AD" clId="Web-{C844EA93-0FA4-ED08-89DE-402165005B81}" dt="2025-03-10T15:41:57.848" v="1232"/>
        <pc:sldMkLst>
          <pc:docMk/>
          <pc:sldMk cId="1358239317" sldId="4249"/>
        </pc:sldMkLst>
        <pc:spChg chg="mod">
          <ac:chgData name="Marjolein Deryck" userId="S::marjolein.deryck_kuleuven.be#ext#@flandersmake.onmicrosoft.com::8d3cbf98-f430-40ef-b881-4743eaf0929f" providerId="AD" clId="Web-{C844EA93-0FA4-ED08-89DE-402165005B81}" dt="2025-03-10T14:41:16.086" v="813" actId="20577"/>
          <ac:spMkLst>
            <pc:docMk/>
            <pc:sldMk cId="1358239317" sldId="4249"/>
            <ac:spMk id="2" creationId="{F5D73CE8-2427-9F18-1C87-C518BF8F268A}"/>
          </ac:spMkLst>
        </pc:spChg>
        <pc:spChg chg="add mod">
          <ac:chgData name="Marjolein Deryck" userId="S::marjolein.deryck_kuleuven.be#ext#@flandersmake.onmicrosoft.com::8d3cbf98-f430-40ef-b881-4743eaf0929f" providerId="AD" clId="Web-{C844EA93-0FA4-ED08-89DE-402165005B81}" dt="2025-03-10T15:41:03.128" v="1217" actId="20577"/>
          <ac:spMkLst>
            <pc:docMk/>
            <pc:sldMk cId="1358239317" sldId="4249"/>
            <ac:spMk id="4" creationId="{4B008C95-3EC7-D051-8F28-7DA356A9539D}"/>
          </ac:spMkLst>
        </pc:spChg>
        <pc:spChg chg="add mod">
          <ac:chgData name="Marjolein Deryck" userId="S::marjolein.deryck_kuleuven.be#ext#@flandersmake.onmicrosoft.com::8d3cbf98-f430-40ef-b881-4743eaf0929f" providerId="AD" clId="Web-{C844EA93-0FA4-ED08-89DE-402165005B81}" dt="2025-03-10T15:15:03.966" v="1059" actId="20577"/>
          <ac:spMkLst>
            <pc:docMk/>
            <pc:sldMk cId="1358239317" sldId="4249"/>
            <ac:spMk id="11" creationId="{1D112BED-79E0-886B-8926-B9E353A14F96}"/>
          </ac:spMkLst>
        </pc:spChg>
        <pc:spChg chg="add mod">
          <ac:chgData name="Marjolein Deryck" userId="S::marjolein.deryck_kuleuven.be#ext#@flandersmake.onmicrosoft.com::8d3cbf98-f430-40ef-b881-4743eaf0929f" providerId="AD" clId="Web-{C844EA93-0FA4-ED08-89DE-402165005B81}" dt="2025-03-10T15:41:57.786" v="1231"/>
          <ac:spMkLst>
            <pc:docMk/>
            <pc:sldMk cId="1358239317" sldId="4249"/>
            <ac:spMk id="14" creationId="{4CEEDBE0-8240-FBE7-94C9-C546F628465C}"/>
          </ac:spMkLst>
        </pc:spChg>
        <pc:spChg chg="add mod">
          <ac:chgData name="Marjolein Deryck" userId="S::marjolein.deryck_kuleuven.be#ext#@flandersmake.onmicrosoft.com::8d3cbf98-f430-40ef-b881-4743eaf0929f" providerId="AD" clId="Web-{C844EA93-0FA4-ED08-89DE-402165005B81}" dt="2025-03-10T15:41:57.848" v="1232"/>
          <ac:spMkLst>
            <pc:docMk/>
            <pc:sldMk cId="1358239317" sldId="4249"/>
            <ac:spMk id="15" creationId="{215EB312-6F23-B4CF-99BF-412070B9DF41}"/>
          </ac:spMkLst>
        </pc:spChg>
        <pc:picChg chg="add mod">
          <ac:chgData name="Marjolein Deryck" userId="S::marjolein.deryck_kuleuven.be#ext#@flandersmake.onmicrosoft.com::8d3cbf98-f430-40ef-b881-4743eaf0929f" providerId="AD" clId="Web-{C844EA93-0FA4-ED08-89DE-402165005B81}" dt="2025-03-10T15:13:02.447" v="1025" actId="1076"/>
          <ac:picMkLst>
            <pc:docMk/>
            <pc:sldMk cId="1358239317" sldId="4249"/>
            <ac:picMk id="7" creationId="{8B98B7EA-D460-5734-D730-1F154A075B54}"/>
          </ac:picMkLst>
        </pc:picChg>
        <pc:picChg chg="add mod">
          <ac:chgData name="Marjolein Deryck" userId="S::marjolein.deryck_kuleuven.be#ext#@flandersmake.onmicrosoft.com::8d3cbf98-f430-40ef-b881-4743eaf0929f" providerId="AD" clId="Web-{C844EA93-0FA4-ED08-89DE-402165005B81}" dt="2025-03-10T15:15:09.420" v="1060" actId="1076"/>
          <ac:picMkLst>
            <pc:docMk/>
            <pc:sldMk cId="1358239317" sldId="4249"/>
            <ac:picMk id="8" creationId="{500BB106-55BE-270D-CAC6-6A7E1048CFC9}"/>
          </ac:picMkLst>
        </pc:picChg>
      </pc:sldChg>
      <pc:sldChg chg="modSp new add del">
        <pc:chgData name="Marjolein Deryck" userId="S::marjolein.deryck_kuleuven.be#ext#@flandersmake.onmicrosoft.com::8d3cbf98-f430-40ef-b881-4743eaf0929f" providerId="AD" clId="Web-{C844EA93-0FA4-ED08-89DE-402165005B81}" dt="2025-03-10T15:37:37.183" v="1183"/>
        <pc:sldMkLst>
          <pc:docMk/>
          <pc:sldMk cId="3884752563" sldId="4250"/>
        </pc:sldMkLst>
        <pc:spChg chg="mod">
          <ac:chgData name="Marjolein Deryck" userId="S::marjolein.deryck_kuleuven.be#ext#@flandersmake.onmicrosoft.com::8d3cbf98-f430-40ef-b881-4743eaf0929f" providerId="AD" clId="Web-{C844EA93-0FA4-ED08-89DE-402165005B81}" dt="2025-03-10T14:58:23.027" v="872" actId="20577"/>
          <ac:spMkLst>
            <pc:docMk/>
            <pc:sldMk cId="3884752563" sldId="4250"/>
            <ac:spMk id="2" creationId="{C93A7AD6-6259-37CD-2725-A036521F3ACF}"/>
          </ac:spMkLst>
        </pc:spChg>
        <pc:spChg chg="mod">
          <ac:chgData name="Marjolein Deryck" userId="S::marjolein.deryck_kuleuven.be#ext#@flandersmake.onmicrosoft.com::8d3cbf98-f430-40ef-b881-4743eaf0929f" providerId="AD" clId="Web-{C844EA93-0FA4-ED08-89DE-402165005B81}" dt="2025-03-10T15:18:22.004" v="1093" actId="20577"/>
          <ac:spMkLst>
            <pc:docMk/>
            <pc:sldMk cId="3884752563" sldId="4250"/>
            <ac:spMk id="3" creationId="{2DCFF998-BA04-8086-C451-19A691408F39}"/>
          </ac:spMkLst>
        </pc:spChg>
      </pc:sldChg>
      <pc:sldChg chg="new del">
        <pc:chgData name="Marjolein Deryck" userId="S::marjolein.deryck_kuleuven.be#ext#@flandersmake.onmicrosoft.com::8d3cbf98-f430-40ef-b881-4743eaf0929f" providerId="AD" clId="Web-{C844EA93-0FA4-ED08-89DE-402165005B81}" dt="2025-03-10T14:40:14.834" v="803"/>
        <pc:sldMkLst>
          <pc:docMk/>
          <pc:sldMk cId="3406544482" sldId="4251"/>
        </pc:sldMkLst>
      </pc:sldChg>
      <pc:sldChg chg="addSp delSp modSp new add del addAnim modAnim">
        <pc:chgData name="Marjolein Deryck" userId="S::marjolein.deryck_kuleuven.be#ext#@flandersmake.onmicrosoft.com::8d3cbf98-f430-40ef-b881-4743eaf0929f" providerId="AD" clId="Web-{C844EA93-0FA4-ED08-89DE-402165005B81}" dt="2025-03-10T15:37:36.465" v="1179"/>
        <pc:sldMkLst>
          <pc:docMk/>
          <pc:sldMk cId="2142131640" sldId="4252"/>
        </pc:sldMkLst>
        <pc:spChg chg="mod">
          <ac:chgData name="Marjolein Deryck" userId="S::marjolein.deryck_kuleuven.be#ext#@flandersmake.onmicrosoft.com::8d3cbf98-f430-40ef-b881-4743eaf0929f" providerId="AD" clId="Web-{C844EA93-0FA4-ED08-89DE-402165005B81}" dt="2025-03-10T14:24:14.005" v="591" actId="20577"/>
          <ac:spMkLst>
            <pc:docMk/>
            <pc:sldMk cId="2142131640" sldId="4252"/>
            <ac:spMk id="2" creationId="{0927FA1A-29B4-9EF6-C371-1CA7E3D8E396}"/>
          </ac:spMkLst>
        </pc:spChg>
        <pc:spChg chg="add mod">
          <ac:chgData name="Marjolein Deryck" userId="S::marjolein.deryck_kuleuven.be#ext#@flandersmake.onmicrosoft.com::8d3cbf98-f430-40ef-b881-4743eaf0929f" providerId="AD" clId="Web-{C844EA93-0FA4-ED08-89DE-402165005B81}" dt="2025-03-10T14:26:01.493" v="698" actId="20577"/>
          <ac:spMkLst>
            <pc:docMk/>
            <pc:sldMk cId="2142131640" sldId="4252"/>
            <ac:spMk id="4" creationId="{9A81C19B-C75C-9F57-0059-EB23C0A989DA}"/>
          </ac:spMkLst>
        </pc:spChg>
        <pc:spChg chg="add">
          <ac:chgData name="Marjolein Deryck" userId="S::marjolein.deryck_kuleuven.be#ext#@flandersmake.onmicrosoft.com::8d3cbf98-f430-40ef-b881-4743eaf0929f" providerId="AD" clId="Web-{C844EA93-0FA4-ED08-89DE-402165005B81}" dt="2025-03-10T14:26:37.244" v="699"/>
          <ac:spMkLst>
            <pc:docMk/>
            <pc:sldMk cId="2142131640" sldId="4252"/>
            <ac:spMk id="5" creationId="{37244D6A-DC44-E5FA-561F-64C27B79C02C}"/>
          </ac:spMkLst>
        </pc:spChg>
        <pc:spChg chg="add mod">
          <ac:chgData name="Marjolein Deryck" userId="S::marjolein.deryck_kuleuven.be#ext#@flandersmake.onmicrosoft.com::8d3cbf98-f430-40ef-b881-4743eaf0929f" providerId="AD" clId="Web-{C844EA93-0FA4-ED08-89DE-402165005B81}" dt="2025-03-10T14:27:30.730" v="750" actId="14100"/>
          <ac:spMkLst>
            <pc:docMk/>
            <pc:sldMk cId="2142131640" sldId="4252"/>
            <ac:spMk id="6" creationId="{F9263FDE-D03B-69FF-2668-955FBDA27F34}"/>
          </ac:spMkLst>
        </pc:spChg>
        <pc:spChg chg="add mod">
          <ac:chgData name="Marjolein Deryck" userId="S::marjolein.deryck_kuleuven.be#ext#@flandersmake.onmicrosoft.com::8d3cbf98-f430-40ef-b881-4743eaf0929f" providerId="AD" clId="Web-{C844EA93-0FA4-ED08-89DE-402165005B81}" dt="2025-03-10T14:33:36.789" v="773" actId="20577"/>
          <ac:spMkLst>
            <pc:docMk/>
            <pc:sldMk cId="2142131640" sldId="4252"/>
            <ac:spMk id="7" creationId="{F2CC0A6E-677F-CA0B-1F12-1BC016B2A5FE}"/>
          </ac:spMkLst>
        </pc:spChg>
        <pc:spChg chg="add mod">
          <ac:chgData name="Marjolein Deryck" userId="S::marjolein.deryck_kuleuven.be#ext#@flandersmake.onmicrosoft.com::8d3cbf98-f430-40ef-b881-4743eaf0929f" providerId="AD" clId="Web-{C844EA93-0FA4-ED08-89DE-402165005B81}" dt="2025-03-10T14:36:03.669" v="787" actId="20577"/>
          <ac:spMkLst>
            <pc:docMk/>
            <pc:sldMk cId="2142131640" sldId="4252"/>
            <ac:spMk id="9" creationId="{7E85980C-C2AD-B707-1B84-462A0F880859}"/>
          </ac:spMkLst>
        </pc:spChg>
      </pc:sldChg>
      <pc:sldChg chg="addSp delSp modSp add del replId">
        <pc:chgData name="Marjolein Deryck" userId="S::marjolein.deryck_kuleuven.be#ext#@flandersmake.onmicrosoft.com::8d3cbf98-f430-40ef-b881-4743eaf0929f" providerId="AD" clId="Web-{C844EA93-0FA4-ED08-89DE-402165005B81}" dt="2025-03-10T15:38:03.622" v="1188"/>
        <pc:sldMkLst>
          <pc:docMk/>
          <pc:sldMk cId="523946113" sldId="4253"/>
        </pc:sldMkLst>
        <pc:spChg chg="add mod">
          <ac:chgData name="Marjolein Deryck" userId="S::marjolein.deryck_kuleuven.be#ext#@flandersmake.onmicrosoft.com::8d3cbf98-f430-40ef-b881-4743eaf0929f" providerId="AD" clId="Web-{C844EA93-0FA4-ED08-89DE-402165005B81}" dt="2025-03-10T14:39:07.129" v="796" actId="20577"/>
          <ac:spMkLst>
            <pc:docMk/>
            <pc:sldMk cId="523946113" sldId="4253"/>
            <ac:spMk id="8" creationId="{5D87E33D-9E5F-1034-8B4A-03771CBBA15C}"/>
          </ac:spMkLst>
        </pc:spChg>
      </pc:sldChg>
      <pc:sldChg chg="add del mod replId modShow">
        <pc:chgData name="Marjolein Deryck" userId="S::marjolein.deryck_kuleuven.be#ext#@flandersmake.onmicrosoft.com::8d3cbf98-f430-40ef-b881-4743eaf0929f" providerId="AD" clId="Web-{C844EA93-0FA4-ED08-89DE-402165005B81}" dt="2025-03-10T15:37:37.512" v="1186"/>
        <pc:sldMkLst>
          <pc:docMk/>
          <pc:sldMk cId="3094632779" sldId="4254"/>
        </pc:sldMkLst>
      </pc:sldChg>
      <pc:sldChg chg="addSp delSp modSp new add del">
        <pc:chgData name="Marjolein Deryck" userId="S::marjolein.deryck_kuleuven.be#ext#@flandersmake.onmicrosoft.com::8d3cbf98-f430-40ef-b881-4743eaf0929f" providerId="AD" clId="Web-{C844EA93-0FA4-ED08-89DE-402165005B81}" dt="2025-03-10T15:40:02.641" v="1214" actId="1076"/>
        <pc:sldMkLst>
          <pc:docMk/>
          <pc:sldMk cId="484463823" sldId="4255"/>
        </pc:sldMkLst>
        <pc:spChg chg="add mod ord">
          <ac:chgData name="Marjolein Deryck" userId="S::marjolein.deryck_kuleuven.be#ext#@flandersmake.onmicrosoft.com::8d3cbf98-f430-40ef-b881-4743eaf0929f" providerId="AD" clId="Web-{C844EA93-0FA4-ED08-89DE-402165005B81}" dt="2025-03-10T15:40:02.595" v="1213" actId="1076"/>
          <ac:spMkLst>
            <pc:docMk/>
            <pc:sldMk cId="484463823" sldId="4255"/>
            <ac:spMk id="8" creationId="{08E30D7F-7954-5E39-BE06-ACB7F13F75A5}"/>
          </ac:spMkLst>
        </pc:spChg>
        <pc:graphicFrameChg chg="add mod modGraphic">
          <ac:chgData name="Marjolein Deryck" userId="S::marjolein.deryck_kuleuven.be#ext#@flandersmake.onmicrosoft.com::8d3cbf98-f430-40ef-b881-4743eaf0929f" providerId="AD" clId="Web-{C844EA93-0FA4-ED08-89DE-402165005B81}" dt="2025-03-10T15:40:02.641" v="1214" actId="1076"/>
          <ac:graphicFrameMkLst>
            <pc:docMk/>
            <pc:sldMk cId="484463823" sldId="4255"/>
            <ac:graphicFrameMk id="7" creationId="{D03AB0DE-0493-D05B-E954-016AC7F223EA}"/>
          </ac:graphicFrameMkLst>
        </pc:graphicFrameChg>
      </pc:sldChg>
      <pc:sldChg chg="modSp add replId">
        <pc:chgData name="Marjolein Deryck" userId="S::marjolein.deryck_kuleuven.be#ext#@flandersmake.onmicrosoft.com::8d3cbf98-f430-40ef-b881-4743eaf0929f" providerId="AD" clId="Web-{C844EA93-0FA4-ED08-89DE-402165005B81}" dt="2025-03-10T15:53:11.933" v="1666" actId="20577"/>
        <pc:sldMkLst>
          <pc:docMk/>
          <pc:sldMk cId="3605006692" sldId="4256"/>
        </pc:sldMkLst>
      </pc:sldChg>
      <pc:sldChg chg="new del ord">
        <pc:chgData name="Marjolein Deryck" userId="S::marjolein.deryck_kuleuven.be#ext#@flandersmake.onmicrosoft.com::8d3cbf98-f430-40ef-b881-4743eaf0929f" providerId="AD" clId="Web-{C844EA93-0FA4-ED08-89DE-402165005B81}" dt="2025-03-10T16:06:57.711" v="1719"/>
        <pc:sldMkLst>
          <pc:docMk/>
          <pc:sldMk cId="349804721" sldId="4257"/>
        </pc:sldMkLst>
      </pc:sldChg>
      <pc:sldChg chg="addSp modSp new">
        <pc:chgData name="Marjolein Deryck" userId="S::marjolein.deryck_kuleuven.be#ext#@flandersmake.onmicrosoft.com::8d3cbf98-f430-40ef-b881-4743eaf0929f" providerId="AD" clId="Web-{C844EA93-0FA4-ED08-89DE-402165005B81}" dt="2025-03-10T16:06:39.601" v="1718" actId="20577"/>
        <pc:sldMkLst>
          <pc:docMk/>
          <pc:sldMk cId="2737722861" sldId="4258"/>
        </pc:sldMkLst>
        <pc:spChg chg="mod">
          <ac:chgData name="Marjolein Deryck" userId="S::marjolein.deryck_kuleuven.be#ext#@flandersmake.onmicrosoft.com::8d3cbf98-f430-40ef-b881-4743eaf0929f" providerId="AD" clId="Web-{C844EA93-0FA4-ED08-89DE-402165005B81}" dt="2025-03-10T16:05:24.849" v="1675" actId="20577"/>
          <ac:spMkLst>
            <pc:docMk/>
            <pc:sldMk cId="2737722861" sldId="4258"/>
            <ac:spMk id="4" creationId="{629815F6-0969-5D5E-A15C-2BBF4F2A82F1}"/>
          </ac:spMkLst>
        </pc:spChg>
        <pc:spChg chg="add mod">
          <ac:chgData name="Marjolein Deryck" userId="S::marjolein.deryck_kuleuven.be#ext#@flandersmake.onmicrosoft.com::8d3cbf98-f430-40ef-b881-4743eaf0929f" providerId="AD" clId="Web-{C844EA93-0FA4-ED08-89DE-402165005B81}" dt="2025-03-10T16:06:39.601" v="1718" actId="20577"/>
          <ac:spMkLst>
            <pc:docMk/>
            <pc:sldMk cId="2737722861" sldId="4258"/>
            <ac:spMk id="6" creationId="{70A7DA83-2ECF-C15B-D173-4227F84C97A2}"/>
          </ac:spMkLst>
        </pc:spChg>
      </pc:sldChg>
    </pc:docChg>
  </pc:docChgLst>
  <pc:docChgLst>
    <pc:chgData name="Daan Luyckx" userId="S::daan.luyckx_kuleuven.be#ext#@flandersmake.onmicrosoft.com::2128ddf7-9721-422f-98e8-74595b69a369" providerId="AD" clId="Web-{08F6CCEA-943C-E6B3-9C4F-F2FA676389FE}"/>
    <pc:docChg chg="addSld delSld modSld modSection">
      <pc:chgData name="Daan Luyckx" userId="S::daan.luyckx_kuleuven.be#ext#@flandersmake.onmicrosoft.com::2128ddf7-9721-422f-98e8-74595b69a369" providerId="AD" clId="Web-{08F6CCEA-943C-E6B3-9C4F-F2FA676389FE}" dt="2025-03-11T14:07:28.536" v="13"/>
      <pc:docMkLst>
        <pc:docMk/>
      </pc:docMkLst>
      <pc:sldChg chg="addSp delSp modSp">
        <pc:chgData name="Daan Luyckx" userId="S::daan.luyckx_kuleuven.be#ext#@flandersmake.onmicrosoft.com::2128ddf7-9721-422f-98e8-74595b69a369" providerId="AD" clId="Web-{08F6CCEA-943C-E6B3-9C4F-F2FA676389FE}" dt="2025-03-11T14:07:28.536" v="13"/>
        <pc:sldMkLst>
          <pc:docMk/>
          <pc:sldMk cId="4195444183" sldId="261"/>
        </pc:sldMkLst>
      </pc:sldChg>
      <pc:sldChg chg="addSp delSp modSp new del">
        <pc:chgData name="Daan Luyckx" userId="S::daan.luyckx_kuleuven.be#ext#@flandersmake.onmicrosoft.com::2128ddf7-9721-422f-98e8-74595b69a369" providerId="AD" clId="Web-{08F6CCEA-943C-E6B3-9C4F-F2FA676389FE}" dt="2025-03-11T14:01:39.416" v="10"/>
        <pc:sldMkLst>
          <pc:docMk/>
          <pc:sldMk cId="863435035" sldId="2147479742"/>
        </pc:sldMkLst>
      </pc:sldChg>
    </pc:docChg>
  </pc:docChgLst>
  <pc:docChgLst>
    <pc:chgData name="Marjolein Deryck" userId="S::marjolein.deryck_kuleuven.be#ext#@flandersmake.onmicrosoft.com::8d3cbf98-f430-40ef-b881-4743eaf0929f" providerId="AD" clId="Web-{2DCDEA2C-9FF8-4C64-887C-B033B294DF35}"/>
    <pc:docChg chg="modSld">
      <pc:chgData name="Marjolein Deryck" userId="S::marjolein.deryck_kuleuven.be#ext#@flandersmake.onmicrosoft.com::8d3cbf98-f430-40ef-b881-4743eaf0929f" providerId="AD" clId="Web-{2DCDEA2C-9FF8-4C64-887C-B033B294DF35}" dt="2025-03-18T11:53:40.057" v="37" actId="20577"/>
      <pc:docMkLst>
        <pc:docMk/>
      </pc:docMkLst>
      <pc:sldChg chg="modSp modCm">
        <pc:chgData name="Marjolein Deryck" userId="S::marjolein.deryck_kuleuven.be#ext#@flandersmake.onmicrosoft.com::8d3cbf98-f430-40ef-b881-4743eaf0929f" providerId="AD" clId="Web-{2DCDEA2C-9FF8-4C64-887C-B033B294DF35}" dt="2025-03-18T11:51:10.833" v="28" actId="20577"/>
        <pc:sldMkLst>
          <pc:docMk/>
          <pc:sldMk cId="202461922" sldId="2147377602"/>
        </pc:sldMkLst>
        <pc:spChg chg="mod">
          <ac:chgData name="Marjolein Deryck" userId="S::marjolein.deryck_kuleuven.be#ext#@flandersmake.onmicrosoft.com::8d3cbf98-f430-40ef-b881-4743eaf0929f" providerId="AD" clId="Web-{2DCDEA2C-9FF8-4C64-887C-B033B294DF35}" dt="2025-03-18T11:51:10.833" v="28" actId="20577"/>
          <ac:spMkLst>
            <pc:docMk/>
            <pc:sldMk cId="202461922" sldId="2147377602"/>
            <ac:spMk id="5" creationId="{618CF1C5-77F6-A403-2CF0-BDB26604C5C3}"/>
          </ac:spMkLst>
        </pc:spChg>
        <pc:extLst>
          <p:ext xmlns:p="http://schemas.openxmlformats.org/presentationml/2006/main" uri="{D6D511B9-2390-475A-947B-AFAB55BFBCF1}">
            <pc226:cmChg xmlns:pc226="http://schemas.microsoft.com/office/powerpoint/2022/06/main/command" chg="mod">
              <pc226:chgData name="Marjolein Deryck" userId="S::marjolein.deryck_kuleuven.be#ext#@flandersmake.onmicrosoft.com::8d3cbf98-f430-40ef-b881-4743eaf0929f" providerId="AD" clId="Web-{2DCDEA2C-9FF8-4C64-887C-B033B294DF35}" dt="2025-03-18T11:50:46.238" v="25" actId="20577"/>
              <pc2:cmMkLst xmlns:pc2="http://schemas.microsoft.com/office/powerpoint/2019/9/main/command">
                <pc:docMk/>
                <pc:sldMk cId="202461922" sldId="2147377602"/>
                <pc2:cmMk id="{157D9588-855F-47FD-A88D-8390BD25405E}"/>
              </pc2:cmMkLst>
            </pc226:cmChg>
          </p:ext>
        </pc:extLst>
      </pc:sldChg>
      <pc:sldChg chg="modSp">
        <pc:chgData name="Marjolein Deryck" userId="S::marjolein.deryck_kuleuven.be#ext#@flandersmake.onmicrosoft.com::8d3cbf98-f430-40ef-b881-4743eaf0929f" providerId="AD" clId="Web-{2DCDEA2C-9FF8-4C64-887C-B033B294DF35}" dt="2025-03-18T11:53:40.057" v="37" actId="20577"/>
        <pc:sldMkLst>
          <pc:docMk/>
          <pc:sldMk cId="720608090" sldId="2147479791"/>
        </pc:sldMkLst>
        <pc:spChg chg="mod">
          <ac:chgData name="Marjolein Deryck" userId="S::marjolein.deryck_kuleuven.be#ext#@flandersmake.onmicrosoft.com::8d3cbf98-f430-40ef-b881-4743eaf0929f" providerId="AD" clId="Web-{2DCDEA2C-9FF8-4C64-887C-B033B294DF35}" dt="2025-03-18T11:53:40.057" v="37" actId="20577"/>
          <ac:spMkLst>
            <pc:docMk/>
            <pc:sldMk cId="720608090" sldId="2147479791"/>
            <ac:spMk id="3" creationId="{60188149-55BB-4E48-B2C6-84C0D2769789}"/>
          </ac:spMkLst>
        </pc:spChg>
      </pc:sldChg>
    </pc:docChg>
  </pc:docChgLst>
  <pc:docChgLst>
    <pc:chgData name="Peter Karsmakers" userId="cb2f46a5-712d-4b6f-83a2-2bc42266ed13" providerId="ADAL" clId="{45FCA95A-75EA-EC48-9F9E-60CC9E81BEB8}"/>
    <pc:docChg chg="undo custSel addSld delSld modSld sldOrd modSection">
      <pc:chgData name="Peter Karsmakers" userId="cb2f46a5-712d-4b6f-83a2-2bc42266ed13" providerId="ADAL" clId="{45FCA95A-75EA-EC48-9F9E-60CC9E81BEB8}" dt="2025-03-18T09:36:30.946" v="5531" actId="20577"/>
      <pc:docMkLst>
        <pc:docMk/>
      </pc:docMkLst>
      <pc:sldChg chg="addSp modSp mod">
        <pc:chgData name="Peter Karsmakers" userId="cb2f46a5-712d-4b6f-83a2-2bc42266ed13" providerId="ADAL" clId="{45FCA95A-75EA-EC48-9F9E-60CC9E81BEB8}" dt="2025-03-11T09:22:18.821" v="266" actId="13926"/>
        <pc:sldMkLst>
          <pc:docMk/>
          <pc:sldMk cId="711063148" sldId="256"/>
        </pc:sldMkLst>
        <pc:picChg chg="add mod">
          <ac:chgData name="Peter Karsmakers" userId="cb2f46a5-712d-4b6f-83a2-2bc42266ed13" providerId="ADAL" clId="{45FCA95A-75EA-EC48-9F9E-60CC9E81BEB8}" dt="2025-03-11T07:27:23.264" v="0"/>
          <ac:picMkLst>
            <pc:docMk/>
            <pc:sldMk cId="711063148" sldId="256"/>
            <ac:picMk id="2" creationId="{D7A2F870-1FD9-4091-FAB6-BD22271ECB26}"/>
          </ac:picMkLst>
        </pc:picChg>
        <pc:picChg chg="add mod">
          <ac:chgData name="Peter Karsmakers" userId="cb2f46a5-712d-4b6f-83a2-2bc42266ed13" providerId="ADAL" clId="{45FCA95A-75EA-EC48-9F9E-60CC9E81BEB8}" dt="2025-03-11T07:27:28.736" v="1"/>
          <ac:picMkLst>
            <pc:docMk/>
            <pc:sldMk cId="711063148" sldId="256"/>
            <ac:picMk id="3" creationId="{9CBC997B-9433-C6C4-2E5C-B9CC1DC5435C}"/>
          </ac:picMkLst>
        </pc:picChg>
        <pc:picChg chg="add mod">
          <ac:chgData name="Peter Karsmakers" userId="cb2f46a5-712d-4b6f-83a2-2bc42266ed13" providerId="ADAL" clId="{45FCA95A-75EA-EC48-9F9E-60CC9E81BEB8}" dt="2025-03-11T07:27:28.736" v="1"/>
          <ac:picMkLst>
            <pc:docMk/>
            <pc:sldMk cId="711063148" sldId="256"/>
            <ac:picMk id="4" creationId="{E7EE5CA2-0011-E903-F738-3A631CFEA8E8}"/>
          </ac:picMkLst>
        </pc:picChg>
      </pc:sldChg>
      <pc:sldChg chg="del">
        <pc:chgData name="Peter Karsmakers" userId="cb2f46a5-712d-4b6f-83a2-2bc42266ed13" providerId="ADAL" clId="{45FCA95A-75EA-EC48-9F9E-60CC9E81BEB8}" dt="2025-03-11T07:28:48.179" v="8" actId="2696"/>
        <pc:sldMkLst>
          <pc:docMk/>
          <pc:sldMk cId="4284960743" sldId="260"/>
        </pc:sldMkLst>
      </pc:sldChg>
      <pc:sldChg chg="addSp delSp modSp add mod modAnim">
        <pc:chgData name="Peter Karsmakers" userId="cb2f46a5-712d-4b6f-83a2-2bc42266ed13" providerId="ADAL" clId="{45FCA95A-75EA-EC48-9F9E-60CC9E81BEB8}" dt="2025-03-18T06:36:47.441" v="5072" actId="20577"/>
        <pc:sldMkLst>
          <pc:docMk/>
          <pc:sldMk cId="1506943763" sldId="570"/>
        </pc:sldMkLst>
        <pc:spChg chg="del">
          <ac:chgData name="Peter Karsmakers" userId="cb2f46a5-712d-4b6f-83a2-2bc42266ed13" providerId="ADAL" clId="{45FCA95A-75EA-EC48-9F9E-60CC9E81BEB8}" dt="2025-03-17T08:36:03.772" v="586" actId="478"/>
          <ac:spMkLst>
            <pc:docMk/>
            <pc:sldMk cId="1506943763" sldId="570"/>
            <ac:spMk id="5" creationId="{EB04DD99-BF3B-2DEA-4204-CF831724E3CF}"/>
          </ac:spMkLst>
        </pc:spChg>
        <pc:spChg chg="add mod">
          <ac:chgData name="Peter Karsmakers" userId="cb2f46a5-712d-4b6f-83a2-2bc42266ed13" providerId="ADAL" clId="{45FCA95A-75EA-EC48-9F9E-60CC9E81BEB8}" dt="2025-03-17T08:37:20.408" v="608" actId="692"/>
          <ac:spMkLst>
            <pc:docMk/>
            <pc:sldMk cId="1506943763" sldId="570"/>
            <ac:spMk id="6" creationId="{2F6A796F-E614-97FF-F517-70D4C0D469CD}"/>
          </ac:spMkLst>
        </pc:spChg>
        <pc:spChg chg="mod">
          <ac:chgData name="Peter Karsmakers" userId="cb2f46a5-712d-4b6f-83a2-2bc42266ed13" providerId="ADAL" clId="{45FCA95A-75EA-EC48-9F9E-60CC9E81BEB8}" dt="2025-03-17T08:36:49.208" v="592" actId="692"/>
          <ac:spMkLst>
            <pc:docMk/>
            <pc:sldMk cId="1506943763" sldId="570"/>
            <ac:spMk id="1034" creationId="{DA33CB4C-866D-2E94-49DB-22E46F0C2BDB}"/>
          </ac:spMkLst>
        </pc:spChg>
        <pc:spChg chg="mod">
          <ac:chgData name="Peter Karsmakers" userId="cb2f46a5-712d-4b6f-83a2-2bc42266ed13" providerId="ADAL" clId="{45FCA95A-75EA-EC48-9F9E-60CC9E81BEB8}" dt="2025-03-18T06:36:47.441" v="5072" actId="20577"/>
          <ac:spMkLst>
            <pc:docMk/>
            <pc:sldMk cId="1506943763" sldId="570"/>
            <ac:spMk id="1038" creationId="{DBD1E896-4C7A-A415-A240-46C1F30591F8}"/>
          </ac:spMkLst>
        </pc:spChg>
        <pc:spChg chg="mod">
          <ac:chgData name="Peter Karsmakers" userId="cb2f46a5-712d-4b6f-83a2-2bc42266ed13" providerId="ADAL" clId="{45FCA95A-75EA-EC48-9F9E-60CC9E81BEB8}" dt="2025-03-17T08:36:34.617" v="588" actId="692"/>
          <ac:spMkLst>
            <pc:docMk/>
            <pc:sldMk cId="1506943763" sldId="570"/>
            <ac:spMk id="1039" creationId="{6B4E980D-012A-F6DD-122A-346524816144}"/>
          </ac:spMkLst>
        </pc:spChg>
        <pc:grpChg chg="mod">
          <ac:chgData name="Peter Karsmakers" userId="cb2f46a5-712d-4b6f-83a2-2bc42266ed13" providerId="ADAL" clId="{45FCA95A-75EA-EC48-9F9E-60CC9E81BEB8}" dt="2025-03-17T08:36:38.994" v="590" actId="1076"/>
          <ac:grpSpMkLst>
            <pc:docMk/>
            <pc:sldMk cId="1506943763" sldId="570"/>
            <ac:grpSpMk id="14" creationId="{503E35AA-ECB4-24E3-80BB-F8F66D0EFCBC}"/>
          </ac:grpSpMkLst>
        </pc:grpChg>
      </pc:sldChg>
      <pc:sldChg chg="addSp delSp modSp add mod delAnim modAnim">
        <pc:chgData name="Peter Karsmakers" userId="cb2f46a5-712d-4b6f-83a2-2bc42266ed13" providerId="ADAL" clId="{45FCA95A-75EA-EC48-9F9E-60CC9E81BEB8}" dt="2025-03-18T08:41:21.665" v="5429"/>
        <pc:sldMkLst>
          <pc:docMk/>
          <pc:sldMk cId="109163234" sldId="577"/>
        </pc:sldMkLst>
        <pc:spChg chg="del mod">
          <ac:chgData name="Peter Karsmakers" userId="cb2f46a5-712d-4b6f-83a2-2bc42266ed13" providerId="ADAL" clId="{45FCA95A-75EA-EC48-9F9E-60CC9E81BEB8}" dt="2025-03-17T08:48:40.877" v="696" actId="478"/>
          <ac:spMkLst>
            <pc:docMk/>
            <pc:sldMk cId="109163234" sldId="577"/>
            <ac:spMk id="3" creationId="{4991256C-683A-68D9-C696-16B78A412DB1}"/>
          </ac:spMkLst>
        </pc:spChg>
        <pc:spChg chg="mod">
          <ac:chgData name="Peter Karsmakers" userId="cb2f46a5-712d-4b6f-83a2-2bc42266ed13" providerId="ADAL" clId="{45FCA95A-75EA-EC48-9F9E-60CC9E81BEB8}" dt="2025-03-17T08:50:07.190" v="708" actId="14100"/>
          <ac:spMkLst>
            <pc:docMk/>
            <pc:sldMk cId="109163234" sldId="577"/>
            <ac:spMk id="5" creationId="{C1AFEC01-832E-DE54-6782-DEF6606022CF}"/>
          </ac:spMkLst>
        </pc:spChg>
        <pc:spChg chg="del">
          <ac:chgData name="Peter Karsmakers" userId="cb2f46a5-712d-4b6f-83a2-2bc42266ed13" providerId="ADAL" clId="{45FCA95A-75EA-EC48-9F9E-60CC9E81BEB8}" dt="2025-03-17T08:48:55.409" v="702" actId="478"/>
          <ac:spMkLst>
            <pc:docMk/>
            <pc:sldMk cId="109163234" sldId="577"/>
            <ac:spMk id="6" creationId="{70CA2738-4668-D3DB-0AF5-9A4243D59C32}"/>
          </ac:spMkLst>
        </pc:spChg>
        <pc:picChg chg="add mod">
          <ac:chgData name="Peter Karsmakers" userId="cb2f46a5-712d-4b6f-83a2-2bc42266ed13" providerId="ADAL" clId="{45FCA95A-75EA-EC48-9F9E-60CC9E81BEB8}" dt="2025-03-17T08:50:42.936" v="719" actId="1076"/>
          <ac:picMkLst>
            <pc:docMk/>
            <pc:sldMk cId="109163234" sldId="577"/>
            <ac:picMk id="7" creationId="{F6EA1DF4-5838-3BA2-2E73-B2C02418A501}"/>
          </ac:picMkLst>
        </pc:picChg>
        <pc:picChg chg="mod">
          <ac:chgData name="Peter Karsmakers" userId="cb2f46a5-712d-4b6f-83a2-2bc42266ed13" providerId="ADAL" clId="{45FCA95A-75EA-EC48-9F9E-60CC9E81BEB8}" dt="2025-03-17T08:50:41.614" v="718" actId="1076"/>
          <ac:picMkLst>
            <pc:docMk/>
            <pc:sldMk cId="109163234" sldId="577"/>
            <ac:picMk id="11" creationId="{8CEA48D1-5968-EFD3-9E35-C4DCE8737F1A}"/>
          </ac:picMkLst>
        </pc:picChg>
      </pc:sldChg>
      <pc:sldChg chg="addSp delSp modSp add mod delAnim modAnim">
        <pc:chgData name="Peter Karsmakers" userId="cb2f46a5-712d-4b6f-83a2-2bc42266ed13" providerId="ADAL" clId="{45FCA95A-75EA-EC48-9F9E-60CC9E81BEB8}" dt="2025-03-18T06:44:28.350" v="5085"/>
        <pc:sldMkLst>
          <pc:docMk/>
          <pc:sldMk cId="2117134100" sldId="583"/>
        </pc:sldMkLst>
        <pc:spChg chg="del mod">
          <ac:chgData name="Peter Karsmakers" userId="cb2f46a5-712d-4b6f-83a2-2bc42266ed13" providerId="ADAL" clId="{45FCA95A-75EA-EC48-9F9E-60CC9E81BEB8}" dt="2025-03-17T08:35:17.109" v="576" actId="478"/>
          <ac:spMkLst>
            <pc:docMk/>
            <pc:sldMk cId="2117134100" sldId="583"/>
            <ac:spMk id="5" creationId="{8BDA63A1-ADF4-6FA2-31B6-4CB0D9C618C9}"/>
          </ac:spMkLst>
        </pc:spChg>
        <pc:spChg chg="add del mod">
          <ac:chgData name="Peter Karsmakers" userId="cb2f46a5-712d-4b6f-83a2-2bc42266ed13" providerId="ADAL" clId="{45FCA95A-75EA-EC48-9F9E-60CC9E81BEB8}" dt="2025-03-18T06:44:28.350" v="5085"/>
          <ac:spMkLst>
            <pc:docMk/>
            <pc:sldMk cId="2117134100" sldId="583"/>
            <ac:spMk id="9" creationId="{E78145E3-2FCC-AF9D-FAE2-2C1AD8376EBF}"/>
          </ac:spMkLst>
        </pc:spChg>
        <pc:spChg chg="mod">
          <ac:chgData name="Peter Karsmakers" userId="cb2f46a5-712d-4b6f-83a2-2bc42266ed13" providerId="ADAL" clId="{45FCA95A-75EA-EC48-9F9E-60CC9E81BEB8}" dt="2025-03-17T08:33:47.980" v="569" actId="1076"/>
          <ac:spMkLst>
            <pc:docMk/>
            <pc:sldMk cId="2117134100" sldId="583"/>
            <ac:spMk id="18" creationId="{CC389ED2-10C0-C783-E746-225A7F7F1495}"/>
          </ac:spMkLst>
        </pc:spChg>
        <pc:spChg chg="mod">
          <ac:chgData name="Peter Karsmakers" userId="cb2f46a5-712d-4b6f-83a2-2bc42266ed13" providerId="ADAL" clId="{45FCA95A-75EA-EC48-9F9E-60CC9E81BEB8}" dt="2025-03-17T08:35:51.837" v="585" actId="1076"/>
          <ac:spMkLst>
            <pc:docMk/>
            <pc:sldMk cId="2117134100" sldId="583"/>
            <ac:spMk id="33" creationId="{642BCC44-14EF-DBCE-713E-0DCDE3C0630C}"/>
          </ac:spMkLst>
        </pc:spChg>
        <pc:spChg chg="mod">
          <ac:chgData name="Peter Karsmakers" userId="cb2f46a5-712d-4b6f-83a2-2bc42266ed13" providerId="ADAL" clId="{45FCA95A-75EA-EC48-9F9E-60CC9E81BEB8}" dt="2025-03-18T06:40:28.353" v="5077" actId="1076"/>
          <ac:spMkLst>
            <pc:docMk/>
            <pc:sldMk cId="2117134100" sldId="583"/>
            <ac:spMk id="34" creationId="{D6F22AD9-F42C-1768-3A16-1A187D3FE059}"/>
          </ac:spMkLst>
        </pc:spChg>
        <pc:spChg chg="mod">
          <ac:chgData name="Peter Karsmakers" userId="cb2f46a5-712d-4b6f-83a2-2bc42266ed13" providerId="ADAL" clId="{45FCA95A-75EA-EC48-9F9E-60CC9E81BEB8}" dt="2025-03-17T08:34:03.086" v="571" actId="1076"/>
          <ac:spMkLst>
            <pc:docMk/>
            <pc:sldMk cId="2117134100" sldId="583"/>
            <ac:spMk id="35" creationId="{DEF79F89-09AD-EFF7-A57E-3762FC8123C6}"/>
          </ac:spMkLst>
        </pc:spChg>
        <pc:spChg chg="mod">
          <ac:chgData name="Peter Karsmakers" userId="cb2f46a5-712d-4b6f-83a2-2bc42266ed13" providerId="ADAL" clId="{45FCA95A-75EA-EC48-9F9E-60CC9E81BEB8}" dt="2025-03-18T06:40:33.933" v="5078" actId="1076"/>
          <ac:spMkLst>
            <pc:docMk/>
            <pc:sldMk cId="2117134100" sldId="583"/>
            <ac:spMk id="39" creationId="{0589CB6D-F89D-B876-9353-9D9433915AB5}"/>
          </ac:spMkLst>
        </pc:spChg>
        <pc:spChg chg="mod">
          <ac:chgData name="Peter Karsmakers" userId="cb2f46a5-712d-4b6f-83a2-2bc42266ed13" providerId="ADAL" clId="{45FCA95A-75EA-EC48-9F9E-60CC9E81BEB8}" dt="2025-03-17T08:34:08.560" v="572" actId="1076"/>
          <ac:spMkLst>
            <pc:docMk/>
            <pc:sldMk cId="2117134100" sldId="583"/>
            <ac:spMk id="42" creationId="{696B1731-D2A3-BEF2-F29C-E56D4481DCA7}"/>
          </ac:spMkLst>
        </pc:spChg>
        <pc:grpChg chg="mod">
          <ac:chgData name="Peter Karsmakers" userId="cb2f46a5-712d-4b6f-83a2-2bc42266ed13" providerId="ADAL" clId="{45FCA95A-75EA-EC48-9F9E-60CC9E81BEB8}" dt="2025-03-17T08:33:47.980" v="569" actId="1076"/>
          <ac:grpSpMkLst>
            <pc:docMk/>
            <pc:sldMk cId="2117134100" sldId="583"/>
            <ac:grpSpMk id="17" creationId="{335E2CBA-AC04-AED6-A38A-4F738554BDC8}"/>
          </ac:grpSpMkLst>
        </pc:grpChg>
        <pc:picChg chg="del">
          <ac:chgData name="Peter Karsmakers" userId="cb2f46a5-712d-4b6f-83a2-2bc42266ed13" providerId="ADAL" clId="{45FCA95A-75EA-EC48-9F9E-60CC9E81BEB8}" dt="2025-03-17T08:33:05.182" v="560" actId="478"/>
          <ac:picMkLst>
            <pc:docMk/>
            <pc:sldMk cId="2117134100" sldId="583"/>
            <ac:picMk id="6" creationId="{A070CB0E-597F-4115-C77A-8A0FCD500794}"/>
          </ac:picMkLst>
        </pc:picChg>
        <pc:picChg chg="mod">
          <ac:chgData name="Peter Karsmakers" userId="cb2f46a5-712d-4b6f-83a2-2bc42266ed13" providerId="ADAL" clId="{45FCA95A-75EA-EC48-9F9E-60CC9E81BEB8}" dt="2025-03-17T08:33:47.980" v="569" actId="1076"/>
          <ac:picMkLst>
            <pc:docMk/>
            <pc:sldMk cId="2117134100" sldId="583"/>
            <ac:picMk id="7" creationId="{5E1AB93B-56B6-04D1-DF86-1E4BB77F2AA0}"/>
          </ac:picMkLst>
        </pc:picChg>
        <pc:picChg chg="add mod modCrop">
          <ac:chgData name="Peter Karsmakers" userId="cb2f46a5-712d-4b6f-83a2-2bc42266ed13" providerId="ADAL" clId="{45FCA95A-75EA-EC48-9F9E-60CC9E81BEB8}" dt="2025-03-17T08:33:56.264" v="570" actId="732"/>
          <ac:picMkLst>
            <pc:docMk/>
            <pc:sldMk cId="2117134100" sldId="583"/>
            <ac:picMk id="8" creationId="{D8B157AE-002D-6CF2-4BF1-546F8686E981}"/>
          </ac:picMkLst>
        </pc:picChg>
        <pc:cxnChg chg="mod">
          <ac:chgData name="Peter Karsmakers" userId="cb2f46a5-712d-4b6f-83a2-2bc42266ed13" providerId="ADAL" clId="{45FCA95A-75EA-EC48-9F9E-60CC9E81BEB8}" dt="2025-03-17T08:33:47.980" v="569" actId="1076"/>
          <ac:cxnSpMkLst>
            <pc:docMk/>
            <pc:sldMk cId="2117134100" sldId="583"/>
            <ac:cxnSpMk id="19" creationId="{17CB13EB-152E-1A35-29FA-4A998316C130}"/>
          </ac:cxnSpMkLst>
        </pc:cxnChg>
        <pc:cxnChg chg="mod">
          <ac:chgData name="Peter Karsmakers" userId="cb2f46a5-712d-4b6f-83a2-2bc42266ed13" providerId="ADAL" clId="{45FCA95A-75EA-EC48-9F9E-60CC9E81BEB8}" dt="2025-03-17T08:33:47.980" v="569" actId="1076"/>
          <ac:cxnSpMkLst>
            <pc:docMk/>
            <pc:sldMk cId="2117134100" sldId="583"/>
            <ac:cxnSpMk id="20" creationId="{668D0000-712D-EEFA-55B4-809071707BD5}"/>
          </ac:cxnSpMkLst>
        </pc:cxnChg>
      </pc:sldChg>
      <pc:sldChg chg="add del">
        <pc:chgData name="Peter Karsmakers" userId="cb2f46a5-712d-4b6f-83a2-2bc42266ed13" providerId="ADAL" clId="{45FCA95A-75EA-EC48-9F9E-60CC9E81BEB8}" dt="2025-03-11T07:28:19.393" v="5" actId="2696"/>
        <pc:sldMkLst>
          <pc:docMk/>
          <pc:sldMk cId="3293274895" sldId="4190"/>
        </pc:sldMkLst>
      </pc:sldChg>
      <pc:sldChg chg="add del">
        <pc:chgData name="Peter Karsmakers" userId="cb2f46a5-712d-4b6f-83a2-2bc42266ed13" providerId="ADAL" clId="{45FCA95A-75EA-EC48-9F9E-60CC9E81BEB8}" dt="2025-03-11T07:28:19.393" v="5" actId="2696"/>
        <pc:sldMkLst>
          <pc:docMk/>
          <pc:sldMk cId="1805242435" sldId="4196"/>
        </pc:sldMkLst>
      </pc:sldChg>
      <pc:sldChg chg="add del">
        <pc:chgData name="Peter Karsmakers" userId="cb2f46a5-712d-4b6f-83a2-2bc42266ed13" providerId="ADAL" clId="{45FCA95A-75EA-EC48-9F9E-60CC9E81BEB8}" dt="2025-03-11T07:28:19.393" v="5" actId="2696"/>
        <pc:sldMkLst>
          <pc:docMk/>
          <pc:sldMk cId="4016310869" sldId="4197"/>
        </pc:sldMkLst>
      </pc:sldChg>
      <pc:sldChg chg="add del">
        <pc:chgData name="Peter Karsmakers" userId="cb2f46a5-712d-4b6f-83a2-2bc42266ed13" providerId="ADAL" clId="{45FCA95A-75EA-EC48-9F9E-60CC9E81BEB8}" dt="2025-03-11T07:28:19.393" v="5" actId="2696"/>
        <pc:sldMkLst>
          <pc:docMk/>
          <pc:sldMk cId="1362334181" sldId="4198"/>
        </pc:sldMkLst>
      </pc:sldChg>
      <pc:sldChg chg="add del">
        <pc:chgData name="Peter Karsmakers" userId="cb2f46a5-712d-4b6f-83a2-2bc42266ed13" providerId="ADAL" clId="{45FCA95A-75EA-EC48-9F9E-60CC9E81BEB8}" dt="2025-03-11T07:28:19.393" v="5" actId="2696"/>
        <pc:sldMkLst>
          <pc:docMk/>
          <pc:sldMk cId="1738539487" sldId="4199"/>
        </pc:sldMkLst>
      </pc:sldChg>
      <pc:sldChg chg="add del">
        <pc:chgData name="Peter Karsmakers" userId="cb2f46a5-712d-4b6f-83a2-2bc42266ed13" providerId="ADAL" clId="{45FCA95A-75EA-EC48-9F9E-60CC9E81BEB8}" dt="2025-03-11T07:28:19.393" v="5" actId="2696"/>
        <pc:sldMkLst>
          <pc:docMk/>
          <pc:sldMk cId="957994967" sldId="4201"/>
        </pc:sldMkLst>
      </pc:sldChg>
      <pc:sldChg chg="add del">
        <pc:chgData name="Peter Karsmakers" userId="cb2f46a5-712d-4b6f-83a2-2bc42266ed13" providerId="ADAL" clId="{45FCA95A-75EA-EC48-9F9E-60CC9E81BEB8}" dt="2025-03-11T07:28:42.124" v="7" actId="2696"/>
        <pc:sldMkLst>
          <pc:docMk/>
          <pc:sldMk cId="3630060656" sldId="4243"/>
        </pc:sldMkLst>
      </pc:sldChg>
      <pc:sldChg chg="modSp add mod">
        <pc:chgData name="Peter Karsmakers" userId="cb2f46a5-712d-4b6f-83a2-2bc42266ed13" providerId="ADAL" clId="{45FCA95A-75EA-EC48-9F9E-60CC9E81BEB8}" dt="2025-03-18T06:36:19.102" v="5070" actId="20577"/>
        <pc:sldMkLst>
          <pc:docMk/>
          <pc:sldMk cId="4272975733" sldId="4244"/>
        </pc:sldMkLst>
        <pc:spChg chg="mod">
          <ac:chgData name="Peter Karsmakers" userId="cb2f46a5-712d-4b6f-83a2-2bc42266ed13" providerId="ADAL" clId="{45FCA95A-75EA-EC48-9F9E-60CC9E81BEB8}" dt="2025-03-18T06:36:19.102" v="5070" actId="20577"/>
          <ac:spMkLst>
            <pc:docMk/>
            <pc:sldMk cId="4272975733" sldId="4244"/>
            <ac:spMk id="7" creationId="{AAA2FF9D-B0C1-6B26-89D3-F2ED8BA044D4}"/>
          </ac:spMkLst>
        </pc:spChg>
      </pc:sldChg>
      <pc:sldChg chg="addSp delSp modSp add mod delAnim modAnim chgLayout">
        <pc:chgData name="Peter Karsmakers" userId="cb2f46a5-712d-4b6f-83a2-2bc42266ed13" providerId="ADAL" clId="{45FCA95A-75EA-EC48-9F9E-60CC9E81BEB8}" dt="2025-03-17T20:03:03.877" v="4915" actId="20577"/>
        <pc:sldMkLst>
          <pc:docMk/>
          <pc:sldMk cId="156166498" sldId="4247"/>
        </pc:sldMkLst>
        <pc:spChg chg="mod ord">
          <ac:chgData name="Peter Karsmakers" userId="cb2f46a5-712d-4b6f-83a2-2bc42266ed13" providerId="ADAL" clId="{45FCA95A-75EA-EC48-9F9E-60CC9E81BEB8}" dt="2025-03-17T20:03:03.877" v="4915" actId="20577"/>
          <ac:spMkLst>
            <pc:docMk/>
            <pc:sldMk cId="156166498" sldId="4247"/>
            <ac:spMk id="2" creationId="{A189634E-FF16-4D1C-1E55-163869BC8D40}"/>
          </ac:spMkLst>
        </pc:spChg>
        <pc:spChg chg="add mod ord">
          <ac:chgData name="Peter Karsmakers" userId="cb2f46a5-712d-4b6f-83a2-2bc42266ed13" providerId="ADAL" clId="{45FCA95A-75EA-EC48-9F9E-60CC9E81BEB8}" dt="2025-03-17T11:17:37.157" v="2431" actId="20577"/>
          <ac:spMkLst>
            <pc:docMk/>
            <pc:sldMk cId="156166498" sldId="4247"/>
            <ac:spMk id="3" creationId="{6A15D6FF-22A4-2CD5-9B12-E81E8D3FE445}"/>
          </ac:spMkLst>
        </pc:spChg>
        <pc:spChg chg="add del">
          <ac:chgData name="Peter Karsmakers" userId="cb2f46a5-712d-4b6f-83a2-2bc42266ed13" providerId="ADAL" clId="{45FCA95A-75EA-EC48-9F9E-60CC9E81BEB8}" dt="2025-03-17T11:08:24.285" v="1884" actId="22"/>
          <ac:spMkLst>
            <pc:docMk/>
            <pc:sldMk cId="156166498" sldId="4247"/>
            <ac:spMk id="24" creationId="{A499B326-9792-7E31-621B-A582C27DF056}"/>
          </ac:spMkLst>
        </pc:spChg>
        <pc:spChg chg="add del mod">
          <ac:chgData name="Peter Karsmakers" userId="cb2f46a5-712d-4b6f-83a2-2bc42266ed13" providerId="ADAL" clId="{45FCA95A-75EA-EC48-9F9E-60CC9E81BEB8}" dt="2025-03-17T11:17:32.971" v="2428" actId="478"/>
          <ac:spMkLst>
            <pc:docMk/>
            <pc:sldMk cId="156166498" sldId="4247"/>
            <ac:spMk id="25" creationId="{4085952F-7868-6EFF-8AE1-30D5F0062F85}"/>
          </ac:spMkLst>
        </pc:spChg>
        <pc:grpChg chg="mod">
          <ac:chgData name="Peter Karsmakers" userId="cb2f46a5-712d-4b6f-83a2-2bc42266ed13" providerId="ADAL" clId="{45FCA95A-75EA-EC48-9F9E-60CC9E81BEB8}" dt="2025-03-17T11:17:42.461" v="2432" actId="1076"/>
          <ac:grpSpMkLst>
            <pc:docMk/>
            <pc:sldMk cId="156166498" sldId="4247"/>
            <ac:grpSpMk id="5" creationId="{42DD7A02-45AF-897B-C5F3-6B9D42F8445E}"/>
          </ac:grpSpMkLst>
        </pc:grpChg>
        <pc:grpChg chg="mod">
          <ac:chgData name="Peter Karsmakers" userId="cb2f46a5-712d-4b6f-83a2-2bc42266ed13" providerId="ADAL" clId="{45FCA95A-75EA-EC48-9F9E-60CC9E81BEB8}" dt="2025-03-17T11:17:42.461" v="2432" actId="1076"/>
          <ac:grpSpMkLst>
            <pc:docMk/>
            <pc:sldMk cId="156166498" sldId="4247"/>
            <ac:grpSpMk id="10" creationId="{4A4F34F8-7DF2-3B79-4890-E96B97354394}"/>
          </ac:grpSpMkLst>
        </pc:grpChg>
        <pc:grpChg chg="mod">
          <ac:chgData name="Peter Karsmakers" userId="cb2f46a5-712d-4b6f-83a2-2bc42266ed13" providerId="ADAL" clId="{45FCA95A-75EA-EC48-9F9E-60CC9E81BEB8}" dt="2025-03-17T11:17:42.461" v="2432" actId="1076"/>
          <ac:grpSpMkLst>
            <pc:docMk/>
            <pc:sldMk cId="156166498" sldId="4247"/>
            <ac:grpSpMk id="13" creationId="{75DDEEDF-0065-B817-CABC-7570F50E7DE6}"/>
          </ac:grpSpMkLst>
        </pc:grpChg>
        <pc:grpChg chg="mod">
          <ac:chgData name="Peter Karsmakers" userId="cb2f46a5-712d-4b6f-83a2-2bc42266ed13" providerId="ADAL" clId="{45FCA95A-75EA-EC48-9F9E-60CC9E81BEB8}" dt="2025-03-17T11:17:42.461" v="2432" actId="1076"/>
          <ac:grpSpMkLst>
            <pc:docMk/>
            <pc:sldMk cId="156166498" sldId="4247"/>
            <ac:grpSpMk id="16" creationId="{4896240B-0E70-489A-A33E-A68CD5E23E03}"/>
          </ac:grpSpMkLst>
        </pc:grpChg>
        <pc:graphicFrameChg chg="del mod">
          <ac:chgData name="Peter Karsmakers" userId="cb2f46a5-712d-4b6f-83a2-2bc42266ed13" providerId="ADAL" clId="{45FCA95A-75EA-EC48-9F9E-60CC9E81BEB8}" dt="2025-03-17T11:06:39.698" v="1873" actId="478"/>
          <ac:graphicFrameMkLst>
            <pc:docMk/>
            <pc:sldMk cId="156166498" sldId="4247"/>
            <ac:graphicFrameMk id="4" creationId="{3E5D3A31-0396-EAA9-DD51-7E2903F64392}"/>
          </ac:graphicFrameMkLst>
        </pc:graphicFrameChg>
      </pc:sldChg>
      <pc:sldChg chg="modSp add del mod ord modAnim modShow">
        <pc:chgData name="Peter Karsmakers" userId="cb2f46a5-712d-4b6f-83a2-2bc42266ed13" providerId="ADAL" clId="{45FCA95A-75EA-EC48-9F9E-60CC9E81BEB8}" dt="2025-03-17T10:45:32.213" v="1248" actId="2696"/>
        <pc:sldMkLst>
          <pc:docMk/>
          <pc:sldMk cId="2650932823" sldId="4248"/>
        </pc:sldMkLst>
        <pc:spChg chg="mod">
          <ac:chgData name="Peter Karsmakers" userId="cb2f46a5-712d-4b6f-83a2-2bc42266ed13" providerId="ADAL" clId="{45FCA95A-75EA-EC48-9F9E-60CC9E81BEB8}" dt="2025-03-17T10:36:02.736" v="1005" actId="20577"/>
          <ac:spMkLst>
            <pc:docMk/>
            <pc:sldMk cId="2650932823" sldId="4248"/>
            <ac:spMk id="2" creationId="{1F83EB2C-4D04-3132-6CD7-83C5E7E6BFB7}"/>
          </ac:spMkLst>
        </pc:spChg>
        <pc:picChg chg="mod">
          <ac:chgData name="Peter Karsmakers" userId="cb2f46a5-712d-4b6f-83a2-2bc42266ed13" providerId="ADAL" clId="{45FCA95A-75EA-EC48-9F9E-60CC9E81BEB8}" dt="2025-03-17T10:34:43.890" v="961" actId="1076"/>
          <ac:picMkLst>
            <pc:docMk/>
            <pc:sldMk cId="2650932823" sldId="4248"/>
            <ac:picMk id="1036" creationId="{147D64F6-4B87-EA96-4495-83F87946E5B3}"/>
          </ac:picMkLst>
        </pc:picChg>
      </pc:sldChg>
      <pc:sldChg chg="add del">
        <pc:chgData name="Peter Karsmakers" userId="cb2f46a5-712d-4b6f-83a2-2bc42266ed13" providerId="ADAL" clId="{45FCA95A-75EA-EC48-9F9E-60CC9E81BEB8}" dt="2025-03-11T07:28:08.765" v="4" actId="2696"/>
        <pc:sldMkLst>
          <pc:docMk/>
          <pc:sldMk cId="246927469" sldId="4251"/>
        </pc:sldMkLst>
      </pc:sldChg>
      <pc:sldChg chg="add del mod modShow">
        <pc:chgData name="Peter Karsmakers" userId="cb2f46a5-712d-4b6f-83a2-2bc42266ed13" providerId="ADAL" clId="{45FCA95A-75EA-EC48-9F9E-60CC9E81BEB8}" dt="2025-03-17T19:49:20.632" v="4787" actId="2696"/>
        <pc:sldMkLst>
          <pc:docMk/>
          <pc:sldMk cId="418388475" sldId="4259"/>
        </pc:sldMkLst>
      </pc:sldChg>
      <pc:sldChg chg="add del">
        <pc:chgData name="Peter Karsmakers" userId="cb2f46a5-712d-4b6f-83a2-2bc42266ed13" providerId="ADAL" clId="{45FCA95A-75EA-EC48-9F9E-60CC9E81BEB8}" dt="2025-03-17T19:50:03.204" v="4800" actId="2696"/>
        <pc:sldMkLst>
          <pc:docMk/>
          <pc:sldMk cId="530575118" sldId="4278"/>
        </pc:sldMkLst>
      </pc:sldChg>
      <pc:sldChg chg="delSp modSp add del mod modShow">
        <pc:chgData name="Peter Karsmakers" userId="cb2f46a5-712d-4b6f-83a2-2bc42266ed13" providerId="ADAL" clId="{45FCA95A-75EA-EC48-9F9E-60CC9E81BEB8}" dt="2025-03-18T07:14:07.222" v="5293" actId="2696"/>
        <pc:sldMkLst>
          <pc:docMk/>
          <pc:sldMk cId="672027880" sldId="4361"/>
        </pc:sldMkLst>
      </pc:sldChg>
      <pc:sldChg chg="delSp modSp add del mod modAnim modShow">
        <pc:chgData name="Peter Karsmakers" userId="cb2f46a5-712d-4b6f-83a2-2bc42266ed13" providerId="ADAL" clId="{45FCA95A-75EA-EC48-9F9E-60CC9E81BEB8}" dt="2025-03-17T19:49:29.024" v="4790" actId="2696"/>
        <pc:sldMkLst>
          <pc:docMk/>
          <pc:sldMk cId="1575579698" sldId="4362"/>
        </pc:sldMkLst>
        <pc:spChg chg="mod">
          <ac:chgData name="Peter Karsmakers" userId="cb2f46a5-712d-4b6f-83a2-2bc42266ed13" providerId="ADAL" clId="{45FCA95A-75EA-EC48-9F9E-60CC9E81BEB8}" dt="2025-03-17T11:14:14.152" v="2201" actId="20577"/>
          <ac:spMkLst>
            <pc:docMk/>
            <pc:sldMk cId="1575579698" sldId="4362"/>
            <ac:spMk id="2" creationId="{EAD71103-80CB-1FDB-FBC7-69DC3EB0F9A4}"/>
          </ac:spMkLst>
        </pc:spChg>
        <pc:graphicFrameChg chg="del">
          <ac:chgData name="Peter Karsmakers" userId="cb2f46a5-712d-4b6f-83a2-2bc42266ed13" providerId="ADAL" clId="{45FCA95A-75EA-EC48-9F9E-60CC9E81BEB8}" dt="2025-03-17T11:12:10.997" v="2157" actId="478"/>
          <ac:graphicFrameMkLst>
            <pc:docMk/>
            <pc:sldMk cId="1575579698" sldId="4362"/>
            <ac:graphicFrameMk id="4" creationId="{6C88620C-1F0F-2A32-D684-C02205C4B452}"/>
          </ac:graphicFrameMkLst>
        </pc:graphicFrameChg>
      </pc:sldChg>
      <pc:sldChg chg="add del">
        <pc:chgData name="Peter Karsmakers" userId="cb2f46a5-712d-4b6f-83a2-2bc42266ed13" providerId="ADAL" clId="{45FCA95A-75EA-EC48-9F9E-60CC9E81BEB8}" dt="2025-03-17T08:51:53.415" v="723" actId="2696"/>
        <pc:sldMkLst>
          <pc:docMk/>
          <pc:sldMk cId="4132550128" sldId="4363"/>
        </pc:sldMkLst>
      </pc:sldChg>
      <pc:sldChg chg="addSp modSp add mod">
        <pc:chgData name="Peter Karsmakers" userId="cb2f46a5-712d-4b6f-83a2-2bc42266ed13" providerId="ADAL" clId="{45FCA95A-75EA-EC48-9F9E-60CC9E81BEB8}" dt="2025-03-18T07:17:15.130" v="5338" actId="20577"/>
        <pc:sldMkLst>
          <pc:docMk/>
          <pc:sldMk cId="2895539749" sldId="4364"/>
        </pc:sldMkLst>
        <pc:spChg chg="mod">
          <ac:chgData name="Peter Karsmakers" userId="cb2f46a5-712d-4b6f-83a2-2bc42266ed13" providerId="ADAL" clId="{45FCA95A-75EA-EC48-9F9E-60CC9E81BEB8}" dt="2025-03-18T07:17:15.130" v="5338" actId="20577"/>
          <ac:spMkLst>
            <pc:docMk/>
            <pc:sldMk cId="2895539749" sldId="4364"/>
            <ac:spMk id="2" creationId="{AF9ABDAC-7B1D-71DC-14FF-914C2A2F367F}"/>
          </ac:spMkLst>
        </pc:spChg>
        <pc:spChg chg="mod">
          <ac:chgData name="Peter Karsmakers" userId="cb2f46a5-712d-4b6f-83a2-2bc42266ed13" providerId="ADAL" clId="{45FCA95A-75EA-EC48-9F9E-60CC9E81BEB8}" dt="2025-03-18T06:44:32.439" v="5088" actId="20577"/>
          <ac:spMkLst>
            <pc:docMk/>
            <pc:sldMk cId="2895539749" sldId="4364"/>
            <ac:spMk id="5" creationId="{67311C30-06DA-C270-EF45-1D2A9B01244B}"/>
          </ac:spMkLst>
        </pc:spChg>
        <pc:spChg chg="add mod">
          <ac:chgData name="Peter Karsmakers" userId="cb2f46a5-712d-4b6f-83a2-2bc42266ed13" providerId="ADAL" clId="{45FCA95A-75EA-EC48-9F9E-60CC9E81BEB8}" dt="2025-03-17T08:57:44.653" v="825" actId="167"/>
          <ac:spMkLst>
            <pc:docMk/>
            <pc:sldMk cId="2895539749" sldId="4364"/>
            <ac:spMk id="6" creationId="{E2A55FEA-0B1C-E8F4-A05A-114B86384606}"/>
          </ac:spMkLst>
        </pc:spChg>
        <pc:picChg chg="mod">
          <ac:chgData name="Peter Karsmakers" userId="cb2f46a5-712d-4b6f-83a2-2bc42266ed13" providerId="ADAL" clId="{45FCA95A-75EA-EC48-9F9E-60CC9E81BEB8}" dt="2025-03-17T08:57:37.824" v="823" actId="1076"/>
          <ac:picMkLst>
            <pc:docMk/>
            <pc:sldMk cId="2895539749" sldId="4364"/>
            <ac:picMk id="4" creationId="{462A3BB0-ABB8-D5BD-C969-4578C90F73E2}"/>
          </ac:picMkLst>
        </pc:picChg>
      </pc:sldChg>
      <pc:sldChg chg="add del">
        <pc:chgData name="Peter Karsmakers" userId="cb2f46a5-712d-4b6f-83a2-2bc42266ed13" providerId="ADAL" clId="{45FCA95A-75EA-EC48-9F9E-60CC9E81BEB8}" dt="2025-03-17T08:59:37.652" v="838" actId="2696"/>
        <pc:sldMkLst>
          <pc:docMk/>
          <pc:sldMk cId="1022381707" sldId="4365"/>
        </pc:sldMkLst>
      </pc:sldChg>
      <pc:sldChg chg="add del mod modShow">
        <pc:chgData name="Peter Karsmakers" userId="cb2f46a5-712d-4b6f-83a2-2bc42266ed13" providerId="ADAL" clId="{45FCA95A-75EA-EC48-9F9E-60CC9E81BEB8}" dt="2025-03-17T09:00:49.411" v="847" actId="2696"/>
        <pc:sldMkLst>
          <pc:docMk/>
          <pc:sldMk cId="866395254" sldId="4366"/>
        </pc:sldMkLst>
      </pc:sldChg>
      <pc:sldChg chg="add del mod modShow">
        <pc:chgData name="Peter Karsmakers" userId="cb2f46a5-712d-4b6f-83a2-2bc42266ed13" providerId="ADAL" clId="{45FCA95A-75EA-EC48-9F9E-60CC9E81BEB8}" dt="2025-03-17T19:49:24.689" v="4788" actId="2696"/>
        <pc:sldMkLst>
          <pc:docMk/>
          <pc:sldMk cId="4062858888" sldId="4367"/>
        </pc:sldMkLst>
      </pc:sldChg>
      <pc:sldChg chg="add del mod modShow">
        <pc:chgData name="Peter Karsmakers" userId="cb2f46a5-712d-4b6f-83a2-2bc42266ed13" providerId="ADAL" clId="{45FCA95A-75EA-EC48-9F9E-60CC9E81BEB8}" dt="2025-03-17T19:49:25.127" v="4789" actId="2696"/>
        <pc:sldMkLst>
          <pc:docMk/>
          <pc:sldMk cId="1938800178" sldId="4368"/>
        </pc:sldMkLst>
      </pc:sldChg>
      <pc:sldChg chg="addSp modSp add mod">
        <pc:chgData name="Peter Karsmakers" userId="cb2f46a5-712d-4b6f-83a2-2bc42266ed13" providerId="ADAL" clId="{45FCA95A-75EA-EC48-9F9E-60CC9E81BEB8}" dt="2025-03-18T07:17:28.321" v="5340" actId="207"/>
        <pc:sldMkLst>
          <pc:docMk/>
          <pc:sldMk cId="2159456123" sldId="4369"/>
        </pc:sldMkLst>
        <pc:spChg chg="mod">
          <ac:chgData name="Peter Karsmakers" userId="cb2f46a5-712d-4b6f-83a2-2bc42266ed13" providerId="ADAL" clId="{45FCA95A-75EA-EC48-9F9E-60CC9E81BEB8}" dt="2025-03-18T07:17:28.321" v="5340" actId="207"/>
          <ac:spMkLst>
            <pc:docMk/>
            <pc:sldMk cId="2159456123" sldId="4369"/>
            <ac:spMk id="5" creationId="{98EA1A95-07A1-BA03-636D-2C34C4761759}"/>
          </ac:spMkLst>
        </pc:spChg>
        <pc:spChg chg="mod">
          <ac:chgData name="Peter Karsmakers" userId="cb2f46a5-712d-4b6f-83a2-2bc42266ed13" providerId="ADAL" clId="{45FCA95A-75EA-EC48-9F9E-60CC9E81BEB8}" dt="2025-03-18T06:45:14.332" v="5096" actId="207"/>
          <ac:spMkLst>
            <pc:docMk/>
            <pc:sldMk cId="2159456123" sldId="4369"/>
            <ac:spMk id="7" creationId="{D22A892F-A24A-8798-393F-9A945EA4033F}"/>
          </ac:spMkLst>
        </pc:spChg>
        <pc:spChg chg="add mod">
          <ac:chgData name="Peter Karsmakers" userId="cb2f46a5-712d-4b6f-83a2-2bc42266ed13" providerId="ADAL" clId="{45FCA95A-75EA-EC48-9F9E-60CC9E81BEB8}" dt="2025-03-18T06:45:04.688" v="5095" actId="167"/>
          <ac:spMkLst>
            <pc:docMk/>
            <pc:sldMk cId="2159456123" sldId="4369"/>
            <ac:spMk id="8" creationId="{A845B204-13A0-3DE1-FA45-59FAE5EE5029}"/>
          </ac:spMkLst>
        </pc:spChg>
        <pc:spChg chg="add mod">
          <ac:chgData name="Peter Karsmakers" userId="cb2f46a5-712d-4b6f-83a2-2bc42266ed13" providerId="ADAL" clId="{45FCA95A-75EA-EC48-9F9E-60CC9E81BEB8}" dt="2025-03-18T06:45:50.118" v="5097"/>
          <ac:spMkLst>
            <pc:docMk/>
            <pc:sldMk cId="2159456123" sldId="4369"/>
            <ac:spMk id="9" creationId="{74BAEC7F-3E98-E2D3-4FD5-1B080A0F70C6}"/>
          </ac:spMkLst>
        </pc:spChg>
      </pc:sldChg>
      <pc:sldChg chg="modSp add del mod modShow">
        <pc:chgData name="Peter Karsmakers" userId="cb2f46a5-712d-4b6f-83a2-2bc42266ed13" providerId="ADAL" clId="{45FCA95A-75EA-EC48-9F9E-60CC9E81BEB8}" dt="2025-03-17T10:31:52.717" v="940" actId="2696"/>
        <pc:sldMkLst>
          <pc:docMk/>
          <pc:sldMk cId="136331387" sldId="4370"/>
        </pc:sldMkLst>
        <pc:spChg chg="mod">
          <ac:chgData name="Peter Karsmakers" userId="cb2f46a5-712d-4b6f-83a2-2bc42266ed13" providerId="ADAL" clId="{45FCA95A-75EA-EC48-9F9E-60CC9E81BEB8}" dt="2025-03-17T10:28:20.779" v="866" actId="27636"/>
          <ac:spMkLst>
            <pc:docMk/>
            <pc:sldMk cId="136331387" sldId="4370"/>
            <ac:spMk id="2" creationId="{23469E2F-25B4-E0FE-55EB-389140F56F03}"/>
          </ac:spMkLst>
        </pc:spChg>
      </pc:sldChg>
      <pc:sldChg chg="add del">
        <pc:chgData name="Peter Karsmakers" userId="cb2f46a5-712d-4b6f-83a2-2bc42266ed13" providerId="ADAL" clId="{45FCA95A-75EA-EC48-9F9E-60CC9E81BEB8}" dt="2025-03-17T10:30:54.648" v="903" actId="2696"/>
        <pc:sldMkLst>
          <pc:docMk/>
          <pc:sldMk cId="2093661968" sldId="4371"/>
        </pc:sldMkLst>
      </pc:sldChg>
      <pc:sldChg chg="add del">
        <pc:chgData name="Peter Karsmakers" userId="cb2f46a5-712d-4b6f-83a2-2bc42266ed13" providerId="ADAL" clId="{45FCA95A-75EA-EC48-9F9E-60CC9E81BEB8}" dt="2025-03-17T10:31:40.941" v="938" actId="2696"/>
        <pc:sldMkLst>
          <pc:docMk/>
          <pc:sldMk cId="1297069007" sldId="4372"/>
        </pc:sldMkLst>
      </pc:sldChg>
      <pc:sldChg chg="addSp modSp add del mod modAnim">
        <pc:chgData name="Peter Karsmakers" userId="cb2f46a5-712d-4b6f-83a2-2bc42266ed13" providerId="ADAL" clId="{45FCA95A-75EA-EC48-9F9E-60CC9E81BEB8}" dt="2025-03-17T10:34:17.417" v="960" actId="2696"/>
        <pc:sldMkLst>
          <pc:docMk/>
          <pc:sldMk cId="48914694" sldId="4373"/>
        </pc:sldMkLst>
      </pc:sldChg>
      <pc:sldChg chg="modSp add del mod modAnim">
        <pc:chgData name="Peter Karsmakers" userId="cb2f46a5-712d-4b6f-83a2-2bc42266ed13" providerId="ADAL" clId="{45FCA95A-75EA-EC48-9F9E-60CC9E81BEB8}" dt="2025-03-17T11:12:31.082" v="2158" actId="2696"/>
        <pc:sldMkLst>
          <pc:docMk/>
          <pc:sldMk cId="3504672897" sldId="4374"/>
        </pc:sldMkLst>
      </pc:sldChg>
      <pc:sldChg chg="add del modAnim">
        <pc:chgData name="Peter Karsmakers" userId="cb2f46a5-712d-4b6f-83a2-2bc42266ed13" providerId="ADAL" clId="{45FCA95A-75EA-EC48-9F9E-60CC9E81BEB8}" dt="2025-03-17T11:12:37.527" v="2159" actId="2696"/>
        <pc:sldMkLst>
          <pc:docMk/>
          <pc:sldMk cId="2853158500" sldId="4375"/>
        </pc:sldMkLst>
      </pc:sldChg>
      <pc:sldChg chg="addSp delSp modSp add mod ord modAnim">
        <pc:chgData name="Peter Karsmakers" userId="cb2f46a5-712d-4b6f-83a2-2bc42266ed13" providerId="ADAL" clId="{45FCA95A-75EA-EC48-9F9E-60CC9E81BEB8}" dt="2025-03-17T13:46:36.319" v="3090" actId="21"/>
        <pc:sldMkLst>
          <pc:docMk/>
          <pc:sldMk cId="4129969384" sldId="4376"/>
        </pc:sldMkLst>
        <pc:spChg chg="mod">
          <ac:chgData name="Peter Karsmakers" userId="cb2f46a5-712d-4b6f-83a2-2bc42266ed13" providerId="ADAL" clId="{45FCA95A-75EA-EC48-9F9E-60CC9E81BEB8}" dt="2025-03-17T11:43:35.385" v="2779" actId="20577"/>
          <ac:spMkLst>
            <pc:docMk/>
            <pc:sldMk cId="4129969384" sldId="4376"/>
            <ac:spMk id="2" creationId="{70D024A5-D2BD-A377-CFDA-B5909C457E7E}"/>
          </ac:spMkLst>
        </pc:spChg>
        <pc:spChg chg="mod">
          <ac:chgData name="Peter Karsmakers" userId="cb2f46a5-712d-4b6f-83a2-2bc42266ed13" providerId="ADAL" clId="{45FCA95A-75EA-EC48-9F9E-60CC9E81BEB8}" dt="2025-03-17T13:45:35.834" v="3086" actId="5793"/>
          <ac:spMkLst>
            <pc:docMk/>
            <pc:sldMk cId="4129969384" sldId="4376"/>
            <ac:spMk id="3" creationId="{07A87099-CF9E-8EC7-C9F8-FFBB0DB21F53}"/>
          </ac:spMkLst>
        </pc:spChg>
        <pc:spChg chg="mod">
          <ac:chgData name="Peter Karsmakers" userId="cb2f46a5-712d-4b6f-83a2-2bc42266ed13" providerId="ADAL" clId="{45FCA95A-75EA-EC48-9F9E-60CC9E81BEB8}" dt="2025-03-17T11:13:13.042" v="2171" actId="14100"/>
          <ac:spMkLst>
            <pc:docMk/>
            <pc:sldMk cId="4129969384" sldId="4376"/>
            <ac:spMk id="15" creationId="{B10BFF85-5F07-6AC9-9849-E31BF8BC1831}"/>
          </ac:spMkLst>
        </pc:spChg>
        <pc:spChg chg="mod">
          <ac:chgData name="Peter Karsmakers" userId="cb2f46a5-712d-4b6f-83a2-2bc42266ed13" providerId="ADAL" clId="{45FCA95A-75EA-EC48-9F9E-60CC9E81BEB8}" dt="2025-03-17T11:25:30.010" v="2555" actId="207"/>
          <ac:spMkLst>
            <pc:docMk/>
            <pc:sldMk cId="4129969384" sldId="4376"/>
            <ac:spMk id="18" creationId="{517598D3-8238-01C7-9DFB-793139530ACB}"/>
          </ac:spMkLst>
        </pc:spChg>
        <pc:spChg chg="mod">
          <ac:chgData name="Peter Karsmakers" userId="cb2f46a5-712d-4b6f-83a2-2bc42266ed13" providerId="ADAL" clId="{45FCA95A-75EA-EC48-9F9E-60CC9E81BEB8}" dt="2025-03-17T11:25:26.995" v="2552" actId="207"/>
          <ac:spMkLst>
            <pc:docMk/>
            <pc:sldMk cId="4129969384" sldId="4376"/>
            <ac:spMk id="19" creationId="{88057F8B-A912-EE8B-481E-CE61D78EBBB8}"/>
          </ac:spMkLst>
        </pc:spChg>
        <pc:picChg chg="add del mod">
          <ac:chgData name="Peter Karsmakers" userId="cb2f46a5-712d-4b6f-83a2-2bc42266ed13" providerId="ADAL" clId="{45FCA95A-75EA-EC48-9F9E-60CC9E81BEB8}" dt="2025-03-17T13:46:36.319" v="3090" actId="21"/>
          <ac:picMkLst>
            <pc:docMk/>
            <pc:sldMk cId="4129969384" sldId="4376"/>
            <ac:picMk id="4" creationId="{D858C198-55C5-3FC4-3720-256A9BAFDF62}"/>
          </ac:picMkLst>
        </pc:picChg>
      </pc:sldChg>
      <pc:sldChg chg="modSp add del mod ord modShow">
        <pc:chgData name="Peter Karsmakers" userId="cb2f46a5-712d-4b6f-83a2-2bc42266ed13" providerId="ADAL" clId="{45FCA95A-75EA-EC48-9F9E-60CC9E81BEB8}" dt="2025-03-17T19:49:46.491" v="4793" actId="2696"/>
        <pc:sldMkLst>
          <pc:docMk/>
          <pc:sldMk cId="2964033863" sldId="4377"/>
        </pc:sldMkLst>
        <pc:spChg chg="mod">
          <ac:chgData name="Peter Karsmakers" userId="cb2f46a5-712d-4b6f-83a2-2bc42266ed13" providerId="ADAL" clId="{45FCA95A-75EA-EC48-9F9E-60CC9E81BEB8}" dt="2025-03-17T11:48:12.900" v="2894" actId="20577"/>
          <ac:spMkLst>
            <pc:docMk/>
            <pc:sldMk cId="2964033863" sldId="4377"/>
            <ac:spMk id="2" creationId="{E4C576FB-F394-ABC2-00FD-4D67D2C217D5}"/>
          </ac:spMkLst>
        </pc:spChg>
        <pc:spChg chg="mod">
          <ac:chgData name="Peter Karsmakers" userId="cb2f46a5-712d-4b6f-83a2-2bc42266ed13" providerId="ADAL" clId="{45FCA95A-75EA-EC48-9F9E-60CC9E81BEB8}" dt="2025-03-17T13:44:22.799" v="3073" actId="20577"/>
          <ac:spMkLst>
            <pc:docMk/>
            <pc:sldMk cId="2964033863" sldId="4377"/>
            <ac:spMk id="3" creationId="{BD47D6BD-C352-5B0A-6B0F-27B16B25E593}"/>
          </ac:spMkLst>
        </pc:spChg>
      </pc:sldChg>
      <pc:sldChg chg="modSp add mod ord">
        <pc:chgData name="Peter Karsmakers" userId="cb2f46a5-712d-4b6f-83a2-2bc42266ed13" providerId="ADAL" clId="{45FCA95A-75EA-EC48-9F9E-60CC9E81BEB8}" dt="2025-03-17T19:23:44.594" v="4344" actId="20577"/>
        <pc:sldMkLst>
          <pc:docMk/>
          <pc:sldMk cId="2777714929" sldId="4378"/>
        </pc:sldMkLst>
        <pc:spChg chg="mod">
          <ac:chgData name="Peter Karsmakers" userId="cb2f46a5-712d-4b6f-83a2-2bc42266ed13" providerId="ADAL" clId="{45FCA95A-75EA-EC48-9F9E-60CC9E81BEB8}" dt="2025-03-17T16:11:35.533" v="4094" actId="20577"/>
          <ac:spMkLst>
            <pc:docMk/>
            <pc:sldMk cId="2777714929" sldId="4378"/>
            <ac:spMk id="2" creationId="{5B4A57CC-9017-C938-0E78-E9E298F416B6}"/>
          </ac:spMkLst>
        </pc:spChg>
        <pc:spChg chg="mod">
          <ac:chgData name="Peter Karsmakers" userId="cb2f46a5-712d-4b6f-83a2-2bc42266ed13" providerId="ADAL" clId="{45FCA95A-75EA-EC48-9F9E-60CC9E81BEB8}" dt="2025-03-17T19:23:44.594" v="4344" actId="20577"/>
          <ac:spMkLst>
            <pc:docMk/>
            <pc:sldMk cId="2777714929" sldId="4378"/>
            <ac:spMk id="3" creationId="{6B9F51D4-0FFA-DF9E-4FC5-53B2BB65BF08}"/>
          </ac:spMkLst>
        </pc:spChg>
      </pc:sldChg>
      <pc:sldChg chg="addSp delSp modSp add mod modAnim chgLayout">
        <pc:chgData name="Peter Karsmakers" userId="cb2f46a5-712d-4b6f-83a2-2bc42266ed13" providerId="ADAL" clId="{45FCA95A-75EA-EC48-9F9E-60CC9E81BEB8}" dt="2025-03-18T07:26:28.087" v="5425"/>
        <pc:sldMkLst>
          <pc:docMk/>
          <pc:sldMk cId="1173917417" sldId="4380"/>
        </pc:sldMkLst>
        <pc:spChg chg="mod ord">
          <ac:chgData name="Peter Karsmakers" userId="cb2f46a5-712d-4b6f-83a2-2bc42266ed13" providerId="ADAL" clId="{45FCA95A-75EA-EC48-9F9E-60CC9E81BEB8}" dt="2025-03-17T19:51:54.773" v="4818" actId="20577"/>
          <ac:spMkLst>
            <pc:docMk/>
            <pc:sldMk cId="1173917417" sldId="4380"/>
            <ac:spMk id="2" creationId="{1F6C0441-198F-D22F-2BBE-FAA71D4A2314}"/>
          </ac:spMkLst>
        </pc:spChg>
        <pc:spChg chg="add del mod">
          <ac:chgData name="Peter Karsmakers" userId="cb2f46a5-712d-4b6f-83a2-2bc42266ed13" providerId="ADAL" clId="{45FCA95A-75EA-EC48-9F9E-60CC9E81BEB8}" dt="2025-03-17T19:46:45.491" v="4726" actId="478"/>
          <ac:spMkLst>
            <pc:docMk/>
            <pc:sldMk cId="1173917417" sldId="4380"/>
            <ac:spMk id="4" creationId="{B56E2C79-ED43-164D-03EF-8C1DD8B986B6}"/>
          </ac:spMkLst>
        </pc:spChg>
        <pc:spChg chg="add mod ord">
          <ac:chgData name="Peter Karsmakers" userId="cb2f46a5-712d-4b6f-83a2-2bc42266ed13" providerId="ADAL" clId="{45FCA95A-75EA-EC48-9F9E-60CC9E81BEB8}" dt="2025-03-17T19:52:20.216" v="4841" actId="1076"/>
          <ac:spMkLst>
            <pc:docMk/>
            <pc:sldMk cId="1173917417" sldId="4380"/>
            <ac:spMk id="5" creationId="{A2D4914A-128B-1CBB-D794-4F82443711C5}"/>
          </ac:spMkLst>
        </pc:spChg>
        <pc:spChg chg="mod">
          <ac:chgData name="Peter Karsmakers" userId="cb2f46a5-712d-4b6f-83a2-2bc42266ed13" providerId="ADAL" clId="{45FCA95A-75EA-EC48-9F9E-60CC9E81BEB8}" dt="2025-03-17T19:51:59.954" v="4819" actId="1076"/>
          <ac:spMkLst>
            <pc:docMk/>
            <pc:sldMk cId="1173917417" sldId="4380"/>
            <ac:spMk id="7" creationId="{A74D654E-4411-2A66-CD96-6C45D130B2E3}"/>
          </ac:spMkLst>
        </pc:spChg>
        <pc:spChg chg="add mod">
          <ac:chgData name="Peter Karsmakers" userId="cb2f46a5-712d-4b6f-83a2-2bc42266ed13" providerId="ADAL" clId="{45FCA95A-75EA-EC48-9F9E-60CC9E81BEB8}" dt="2025-03-17T19:51:59.954" v="4819" actId="1076"/>
          <ac:spMkLst>
            <pc:docMk/>
            <pc:sldMk cId="1173917417" sldId="4380"/>
            <ac:spMk id="8" creationId="{93B78272-FFD2-56C3-1F04-D407357E0DC9}"/>
          </ac:spMkLst>
        </pc:spChg>
        <pc:spChg chg="add mod">
          <ac:chgData name="Peter Karsmakers" userId="cb2f46a5-712d-4b6f-83a2-2bc42266ed13" providerId="ADAL" clId="{45FCA95A-75EA-EC48-9F9E-60CC9E81BEB8}" dt="2025-03-18T07:23:40.266" v="5389" actId="692"/>
          <ac:spMkLst>
            <pc:docMk/>
            <pc:sldMk cId="1173917417" sldId="4380"/>
            <ac:spMk id="10" creationId="{0716E2E3-06D5-7C7B-A637-D44768D1B8CB}"/>
          </ac:spMkLst>
        </pc:spChg>
        <pc:spChg chg="add del mod">
          <ac:chgData name="Peter Karsmakers" userId="cb2f46a5-712d-4b6f-83a2-2bc42266ed13" providerId="ADAL" clId="{45FCA95A-75EA-EC48-9F9E-60CC9E81BEB8}" dt="2025-03-17T19:46:41.283" v="4725" actId="478"/>
          <ac:spMkLst>
            <pc:docMk/>
            <pc:sldMk cId="1173917417" sldId="4380"/>
            <ac:spMk id="11" creationId="{39271787-CC0C-A62C-C097-0F3D5100CFD3}"/>
          </ac:spMkLst>
        </pc:spChg>
        <pc:spChg chg="add del mod">
          <ac:chgData name="Peter Karsmakers" userId="cb2f46a5-712d-4b6f-83a2-2bc42266ed13" providerId="ADAL" clId="{45FCA95A-75EA-EC48-9F9E-60CC9E81BEB8}" dt="2025-03-17T19:42:35.997" v="4375" actId="478"/>
          <ac:spMkLst>
            <pc:docMk/>
            <pc:sldMk cId="1173917417" sldId="4380"/>
            <ac:spMk id="15" creationId="{963C9FD2-615F-19D5-05DC-446F19C784A9}"/>
          </ac:spMkLst>
        </pc:spChg>
        <pc:spChg chg="add del mod">
          <ac:chgData name="Peter Karsmakers" userId="cb2f46a5-712d-4b6f-83a2-2bc42266ed13" providerId="ADAL" clId="{45FCA95A-75EA-EC48-9F9E-60CC9E81BEB8}" dt="2025-03-17T19:34:56.597" v="4349" actId="478"/>
          <ac:spMkLst>
            <pc:docMk/>
            <pc:sldMk cId="1173917417" sldId="4380"/>
            <ac:spMk id="16" creationId="{08E6110A-4351-4EA5-B61F-E087508C109F}"/>
          </ac:spMkLst>
        </pc:spChg>
        <pc:spChg chg="add del mod">
          <ac:chgData name="Peter Karsmakers" userId="cb2f46a5-712d-4b6f-83a2-2bc42266ed13" providerId="ADAL" clId="{45FCA95A-75EA-EC48-9F9E-60CC9E81BEB8}" dt="2025-03-17T19:34:56.597" v="4349" actId="478"/>
          <ac:spMkLst>
            <pc:docMk/>
            <pc:sldMk cId="1173917417" sldId="4380"/>
            <ac:spMk id="17" creationId="{E26E35A5-A5EE-382F-5D62-DBFD059B35CA}"/>
          </ac:spMkLst>
        </pc:spChg>
        <pc:spChg chg="del mod">
          <ac:chgData name="Peter Karsmakers" userId="cb2f46a5-712d-4b6f-83a2-2bc42266ed13" providerId="ADAL" clId="{45FCA95A-75EA-EC48-9F9E-60CC9E81BEB8}" dt="2025-03-17T19:34:56.597" v="4349" actId="478"/>
          <ac:spMkLst>
            <pc:docMk/>
            <pc:sldMk cId="1173917417" sldId="4380"/>
            <ac:spMk id="24" creationId="{6BE2332D-F7C3-5595-DE65-07CAE58E6616}"/>
          </ac:spMkLst>
        </pc:spChg>
        <pc:spChg chg="add del mod">
          <ac:chgData name="Peter Karsmakers" userId="cb2f46a5-712d-4b6f-83a2-2bc42266ed13" providerId="ADAL" clId="{45FCA95A-75EA-EC48-9F9E-60CC9E81BEB8}" dt="2025-03-17T19:46:21.117" v="4714" actId="478"/>
          <ac:spMkLst>
            <pc:docMk/>
            <pc:sldMk cId="1173917417" sldId="4380"/>
            <ac:spMk id="27" creationId="{A1C4B3CB-2103-3CE9-DA2A-700C43DD55F0}"/>
          </ac:spMkLst>
        </pc:spChg>
        <pc:picChg chg="add mod">
          <ac:chgData name="Peter Karsmakers" userId="cb2f46a5-712d-4b6f-83a2-2bc42266ed13" providerId="ADAL" clId="{45FCA95A-75EA-EC48-9F9E-60CC9E81BEB8}" dt="2025-03-17T19:51:59.954" v="4819" actId="1076"/>
          <ac:picMkLst>
            <pc:docMk/>
            <pc:sldMk cId="1173917417" sldId="4380"/>
            <ac:picMk id="6" creationId="{08E1C3EB-3DCF-AD91-A5F7-9BE69DEF196A}"/>
          </ac:picMkLst>
        </pc:picChg>
        <pc:picChg chg="del mod">
          <ac:chgData name="Peter Karsmakers" userId="cb2f46a5-712d-4b6f-83a2-2bc42266ed13" providerId="ADAL" clId="{45FCA95A-75EA-EC48-9F9E-60CC9E81BEB8}" dt="2025-03-17T19:42:33.224" v="4372" actId="478"/>
          <ac:picMkLst>
            <pc:docMk/>
            <pc:sldMk cId="1173917417" sldId="4380"/>
            <ac:picMk id="13" creationId="{45A5BD9F-923E-BE48-009E-1EA2196D424D}"/>
          </ac:picMkLst>
        </pc:picChg>
        <pc:picChg chg="del mod">
          <ac:chgData name="Peter Karsmakers" userId="cb2f46a5-712d-4b6f-83a2-2bc42266ed13" providerId="ADAL" clId="{45FCA95A-75EA-EC48-9F9E-60CC9E81BEB8}" dt="2025-03-17T19:34:56.597" v="4349" actId="478"/>
          <ac:picMkLst>
            <pc:docMk/>
            <pc:sldMk cId="1173917417" sldId="4380"/>
            <ac:picMk id="18" creationId="{2D1E23AA-3CD9-23A9-6D8D-C6EBDB698537}"/>
          </ac:picMkLst>
        </pc:picChg>
        <pc:picChg chg="del">
          <ac:chgData name="Peter Karsmakers" userId="cb2f46a5-712d-4b6f-83a2-2bc42266ed13" providerId="ADAL" clId="{45FCA95A-75EA-EC48-9F9E-60CC9E81BEB8}" dt="2025-03-17T19:34:56.597" v="4349" actId="478"/>
          <ac:picMkLst>
            <pc:docMk/>
            <pc:sldMk cId="1173917417" sldId="4380"/>
            <ac:picMk id="19" creationId="{6710D56C-58DA-759D-3687-72B097230E7B}"/>
          </ac:picMkLst>
        </pc:picChg>
        <pc:picChg chg="del">
          <ac:chgData name="Peter Karsmakers" userId="cb2f46a5-712d-4b6f-83a2-2bc42266ed13" providerId="ADAL" clId="{45FCA95A-75EA-EC48-9F9E-60CC9E81BEB8}" dt="2025-03-17T19:34:56.597" v="4349" actId="478"/>
          <ac:picMkLst>
            <pc:docMk/>
            <pc:sldMk cId="1173917417" sldId="4380"/>
            <ac:picMk id="20" creationId="{C7703F95-21BA-1DF9-0545-D5BAB9213A2E}"/>
          </ac:picMkLst>
        </pc:picChg>
        <pc:picChg chg="del">
          <ac:chgData name="Peter Karsmakers" userId="cb2f46a5-712d-4b6f-83a2-2bc42266ed13" providerId="ADAL" clId="{45FCA95A-75EA-EC48-9F9E-60CC9E81BEB8}" dt="2025-03-17T19:34:56.597" v="4349" actId="478"/>
          <ac:picMkLst>
            <pc:docMk/>
            <pc:sldMk cId="1173917417" sldId="4380"/>
            <ac:picMk id="22" creationId="{4E8FB7F7-DCF5-B637-D431-30AE7A8C1F83}"/>
          </ac:picMkLst>
        </pc:picChg>
        <pc:picChg chg="del">
          <ac:chgData name="Peter Karsmakers" userId="cb2f46a5-712d-4b6f-83a2-2bc42266ed13" providerId="ADAL" clId="{45FCA95A-75EA-EC48-9F9E-60CC9E81BEB8}" dt="2025-03-17T19:34:56.597" v="4349" actId="478"/>
          <ac:picMkLst>
            <pc:docMk/>
            <pc:sldMk cId="1173917417" sldId="4380"/>
            <ac:picMk id="23" creationId="{8EDDB431-4979-DD73-0E2A-ED13211997B7}"/>
          </ac:picMkLst>
        </pc:picChg>
        <pc:picChg chg="mod">
          <ac:chgData name="Peter Karsmakers" userId="cb2f46a5-712d-4b6f-83a2-2bc42266ed13" providerId="ADAL" clId="{45FCA95A-75EA-EC48-9F9E-60CC9E81BEB8}" dt="2025-03-17T19:51:59.954" v="4819" actId="1076"/>
          <ac:picMkLst>
            <pc:docMk/>
            <pc:sldMk cId="1173917417" sldId="4380"/>
            <ac:picMk id="25" creationId="{EE05AC3D-6DF5-8CAF-6916-1F43BB14601F}"/>
          </ac:picMkLst>
        </pc:picChg>
        <pc:picChg chg="del mod">
          <ac:chgData name="Peter Karsmakers" userId="cb2f46a5-712d-4b6f-83a2-2bc42266ed13" providerId="ADAL" clId="{45FCA95A-75EA-EC48-9F9E-60CC9E81BEB8}" dt="2025-03-17T19:46:20.308" v="4713" actId="478"/>
          <ac:picMkLst>
            <pc:docMk/>
            <pc:sldMk cId="1173917417" sldId="4380"/>
            <ac:picMk id="26" creationId="{CC219647-7ED4-460E-D280-59E15F31A644}"/>
          </ac:picMkLst>
        </pc:picChg>
        <pc:cxnChg chg="mod">
          <ac:chgData name="Peter Karsmakers" userId="cb2f46a5-712d-4b6f-83a2-2bc42266ed13" providerId="ADAL" clId="{45FCA95A-75EA-EC48-9F9E-60CC9E81BEB8}" dt="2025-03-17T19:51:59.954" v="4819" actId="1076"/>
          <ac:cxnSpMkLst>
            <pc:docMk/>
            <pc:sldMk cId="1173917417" sldId="4380"/>
            <ac:cxnSpMk id="14" creationId="{351D8633-27F1-09DE-F5D3-D84A205F4435}"/>
          </ac:cxnSpMkLst>
        </pc:cxnChg>
      </pc:sldChg>
      <pc:sldChg chg="add del">
        <pc:chgData name="Peter Karsmakers" userId="cb2f46a5-712d-4b6f-83a2-2bc42266ed13" providerId="ADAL" clId="{45FCA95A-75EA-EC48-9F9E-60CC9E81BEB8}" dt="2025-03-11T07:28:19.393" v="5" actId="2696"/>
        <pc:sldMkLst>
          <pc:docMk/>
          <pc:sldMk cId="655147593" sldId="4382"/>
        </pc:sldMkLst>
      </pc:sldChg>
      <pc:sldChg chg="addSp delSp modSp add del mod modAnim modNotesTx">
        <pc:chgData name="Peter Karsmakers" userId="cb2f46a5-712d-4b6f-83a2-2bc42266ed13" providerId="ADAL" clId="{45FCA95A-75EA-EC48-9F9E-60CC9E81BEB8}" dt="2025-03-17T19:49:39.273" v="4791" actId="2696"/>
        <pc:sldMkLst>
          <pc:docMk/>
          <pc:sldMk cId="4151542521" sldId="4383"/>
        </pc:sldMkLst>
        <pc:spChg chg="mod">
          <ac:chgData name="Peter Karsmakers" userId="cb2f46a5-712d-4b6f-83a2-2bc42266ed13" providerId="ADAL" clId="{45FCA95A-75EA-EC48-9F9E-60CC9E81BEB8}" dt="2025-03-17T13:45:20.501" v="3083" actId="14100"/>
          <ac:spMkLst>
            <pc:docMk/>
            <pc:sldMk cId="4151542521" sldId="4383"/>
            <ac:spMk id="2" creationId="{B85A4AEF-D0B7-18B6-3BDB-F7D8761392A0}"/>
          </ac:spMkLst>
        </pc:spChg>
        <pc:spChg chg="del mod">
          <ac:chgData name="Peter Karsmakers" userId="cb2f46a5-712d-4b6f-83a2-2bc42266ed13" providerId="ADAL" clId="{45FCA95A-75EA-EC48-9F9E-60CC9E81BEB8}" dt="2025-03-17T14:41:45.522" v="3338" actId="478"/>
          <ac:spMkLst>
            <pc:docMk/>
            <pc:sldMk cId="4151542521" sldId="4383"/>
            <ac:spMk id="4" creationId="{7989CCE7-9636-6FE6-B690-A66A9F2B73E0}"/>
          </ac:spMkLst>
        </pc:spChg>
        <pc:spChg chg="add del mod">
          <ac:chgData name="Peter Karsmakers" userId="cb2f46a5-712d-4b6f-83a2-2bc42266ed13" providerId="ADAL" clId="{45FCA95A-75EA-EC48-9F9E-60CC9E81BEB8}" dt="2025-03-17T14:54:51.259" v="3459" actId="478"/>
          <ac:spMkLst>
            <pc:docMk/>
            <pc:sldMk cId="4151542521" sldId="4383"/>
            <ac:spMk id="5" creationId="{4B2634E2-6CCC-4FE6-C3D3-CBA7A7E4109F}"/>
          </ac:spMkLst>
        </pc:spChg>
        <pc:spChg chg="add del mod">
          <ac:chgData name="Peter Karsmakers" userId="cb2f46a5-712d-4b6f-83a2-2bc42266ed13" providerId="ADAL" clId="{45FCA95A-75EA-EC48-9F9E-60CC9E81BEB8}" dt="2025-03-17T14:41:49.805" v="3342" actId="478"/>
          <ac:spMkLst>
            <pc:docMk/>
            <pc:sldMk cId="4151542521" sldId="4383"/>
            <ac:spMk id="8" creationId="{D1EB8049-B462-F50A-F1CE-4C5EDCCB513C}"/>
          </ac:spMkLst>
        </pc:spChg>
        <pc:spChg chg="del mod">
          <ac:chgData name="Peter Karsmakers" userId="cb2f46a5-712d-4b6f-83a2-2bc42266ed13" providerId="ADAL" clId="{45FCA95A-75EA-EC48-9F9E-60CC9E81BEB8}" dt="2025-03-17T14:41:44.778" v="3337" actId="478"/>
          <ac:spMkLst>
            <pc:docMk/>
            <pc:sldMk cId="4151542521" sldId="4383"/>
            <ac:spMk id="10" creationId="{C1D68518-9D36-D893-8013-6D39727223F8}"/>
          </ac:spMkLst>
        </pc:spChg>
        <pc:spChg chg="del mod">
          <ac:chgData name="Peter Karsmakers" userId="cb2f46a5-712d-4b6f-83a2-2bc42266ed13" providerId="ADAL" clId="{45FCA95A-75EA-EC48-9F9E-60CC9E81BEB8}" dt="2025-03-17T14:41:58.483" v="3346" actId="478"/>
          <ac:spMkLst>
            <pc:docMk/>
            <pc:sldMk cId="4151542521" sldId="4383"/>
            <ac:spMk id="11" creationId="{E6E92DB7-28D8-4227-11BA-849F0D5D04DC}"/>
          </ac:spMkLst>
        </pc:spChg>
        <pc:spChg chg="add del mod">
          <ac:chgData name="Peter Karsmakers" userId="cb2f46a5-712d-4b6f-83a2-2bc42266ed13" providerId="ADAL" clId="{45FCA95A-75EA-EC48-9F9E-60CC9E81BEB8}" dt="2025-03-17T14:54:50.662" v="3458" actId="478"/>
          <ac:spMkLst>
            <pc:docMk/>
            <pc:sldMk cId="4151542521" sldId="4383"/>
            <ac:spMk id="19" creationId="{D98353B5-C081-9911-66B3-94F35F867728}"/>
          </ac:spMkLst>
        </pc:spChg>
        <pc:spChg chg="add del mod">
          <ac:chgData name="Peter Karsmakers" userId="cb2f46a5-712d-4b6f-83a2-2bc42266ed13" providerId="ADAL" clId="{45FCA95A-75EA-EC48-9F9E-60CC9E81BEB8}" dt="2025-03-17T13:43:03.565" v="3056" actId="478"/>
          <ac:spMkLst>
            <pc:docMk/>
            <pc:sldMk cId="4151542521" sldId="4383"/>
            <ac:spMk id="20" creationId="{6830F571-B72B-32E7-C3BA-E91432A19FD2}"/>
          </ac:spMkLst>
        </pc:spChg>
        <pc:spChg chg="add del mod">
          <ac:chgData name="Peter Karsmakers" userId="cb2f46a5-712d-4b6f-83a2-2bc42266ed13" providerId="ADAL" clId="{45FCA95A-75EA-EC48-9F9E-60CC9E81BEB8}" dt="2025-03-17T14:41:52.541" v="3345" actId="478"/>
          <ac:spMkLst>
            <pc:docMk/>
            <pc:sldMk cId="4151542521" sldId="4383"/>
            <ac:spMk id="21" creationId="{8C3E6CE7-93FE-0321-56E7-C69052BDDDA9}"/>
          </ac:spMkLst>
        </pc:spChg>
        <pc:spChg chg="add mod">
          <ac:chgData name="Peter Karsmakers" userId="cb2f46a5-712d-4b6f-83a2-2bc42266ed13" providerId="ADAL" clId="{45FCA95A-75EA-EC48-9F9E-60CC9E81BEB8}" dt="2025-03-17T14:57:32.105" v="3490" actId="1076"/>
          <ac:spMkLst>
            <pc:docMk/>
            <pc:sldMk cId="4151542521" sldId="4383"/>
            <ac:spMk id="23" creationId="{D0594C8E-855F-2975-AD65-F9767EC4BDD7}"/>
          </ac:spMkLst>
        </pc:spChg>
        <pc:spChg chg="add mod">
          <ac:chgData name="Peter Karsmakers" userId="cb2f46a5-712d-4b6f-83a2-2bc42266ed13" providerId="ADAL" clId="{45FCA95A-75EA-EC48-9F9E-60CC9E81BEB8}" dt="2025-03-17T14:58:24.079" v="3510" actId="1076"/>
          <ac:spMkLst>
            <pc:docMk/>
            <pc:sldMk cId="4151542521" sldId="4383"/>
            <ac:spMk id="30" creationId="{707B39DA-B82B-9931-17DB-C56424D93274}"/>
          </ac:spMkLst>
        </pc:spChg>
        <pc:spChg chg="add mod">
          <ac:chgData name="Peter Karsmakers" userId="cb2f46a5-712d-4b6f-83a2-2bc42266ed13" providerId="ADAL" clId="{45FCA95A-75EA-EC48-9F9E-60CC9E81BEB8}" dt="2025-03-17T14:58:18.862" v="3508" actId="1076"/>
          <ac:spMkLst>
            <pc:docMk/>
            <pc:sldMk cId="4151542521" sldId="4383"/>
            <ac:spMk id="31" creationId="{46162E32-8182-0ACC-4C98-1CC3DC17A2C2}"/>
          </ac:spMkLst>
        </pc:spChg>
        <pc:spChg chg="add del mod">
          <ac:chgData name="Peter Karsmakers" userId="cb2f46a5-712d-4b6f-83a2-2bc42266ed13" providerId="ADAL" clId="{45FCA95A-75EA-EC48-9F9E-60CC9E81BEB8}" dt="2025-03-17T14:55:50.817" v="3481" actId="478"/>
          <ac:spMkLst>
            <pc:docMk/>
            <pc:sldMk cId="4151542521" sldId="4383"/>
            <ac:spMk id="44" creationId="{CB8C8820-AA8A-990F-99B7-8428CA7F18F2}"/>
          </ac:spMkLst>
        </pc:spChg>
        <pc:spChg chg="add mod">
          <ac:chgData name="Peter Karsmakers" userId="cb2f46a5-712d-4b6f-83a2-2bc42266ed13" providerId="ADAL" clId="{45FCA95A-75EA-EC48-9F9E-60CC9E81BEB8}" dt="2025-03-17T14:58:38.827" v="3514" actId="1076"/>
          <ac:spMkLst>
            <pc:docMk/>
            <pc:sldMk cId="4151542521" sldId="4383"/>
            <ac:spMk id="46" creationId="{114852A6-273D-81E4-AF12-C1F351A5B314}"/>
          </ac:spMkLst>
        </pc:spChg>
        <pc:spChg chg="add del mod">
          <ac:chgData name="Peter Karsmakers" userId="cb2f46a5-712d-4b6f-83a2-2bc42266ed13" providerId="ADAL" clId="{45FCA95A-75EA-EC48-9F9E-60CC9E81BEB8}" dt="2025-03-17T14:55:49.388" v="3480" actId="478"/>
          <ac:spMkLst>
            <pc:docMk/>
            <pc:sldMk cId="4151542521" sldId="4383"/>
            <ac:spMk id="49" creationId="{8F56ABA1-66EB-4838-6315-DF8654F89C07}"/>
          </ac:spMkLst>
        </pc:spChg>
        <pc:picChg chg="add del mod">
          <ac:chgData name="Peter Karsmakers" userId="cb2f46a5-712d-4b6f-83a2-2bc42266ed13" providerId="ADAL" clId="{45FCA95A-75EA-EC48-9F9E-60CC9E81BEB8}" dt="2025-03-17T14:41:51.774" v="3344" actId="478"/>
          <ac:picMkLst>
            <pc:docMk/>
            <pc:sldMk cId="4151542521" sldId="4383"/>
            <ac:picMk id="3" creationId="{4FBE9203-4974-4E24-4D93-54E0C072F198}"/>
          </ac:picMkLst>
        </pc:picChg>
        <pc:picChg chg="add del mod">
          <ac:chgData name="Peter Karsmakers" userId="cb2f46a5-712d-4b6f-83a2-2bc42266ed13" providerId="ADAL" clId="{45FCA95A-75EA-EC48-9F9E-60CC9E81BEB8}" dt="2025-03-17T11:46:49.065" v="2831" actId="478"/>
          <ac:picMkLst>
            <pc:docMk/>
            <pc:sldMk cId="4151542521" sldId="4383"/>
            <ac:picMk id="6" creationId="{614D8AA8-94CF-2372-D7C1-6A00FDBDF569}"/>
          </ac:picMkLst>
        </pc:picChg>
        <pc:picChg chg="add mod">
          <ac:chgData name="Peter Karsmakers" userId="cb2f46a5-712d-4b6f-83a2-2bc42266ed13" providerId="ADAL" clId="{45FCA95A-75EA-EC48-9F9E-60CC9E81BEB8}" dt="2025-03-17T14:58:27.845" v="3511" actId="1076"/>
          <ac:picMkLst>
            <pc:docMk/>
            <pc:sldMk cId="4151542521" sldId="4383"/>
            <ac:picMk id="7" creationId="{B1392376-2974-66D2-A4C1-D3B86D3D1F2F}"/>
          </ac:picMkLst>
        </pc:picChg>
        <pc:picChg chg="add del mod">
          <ac:chgData name="Peter Karsmakers" userId="cb2f46a5-712d-4b6f-83a2-2bc42266ed13" providerId="ADAL" clId="{45FCA95A-75EA-EC48-9F9E-60CC9E81BEB8}" dt="2025-03-17T13:40:29.370" v="2973" actId="478"/>
          <ac:picMkLst>
            <pc:docMk/>
            <pc:sldMk cId="4151542521" sldId="4383"/>
            <ac:picMk id="15" creationId="{F876857F-F026-88C4-A366-0D66515D15CA}"/>
          </ac:picMkLst>
        </pc:picChg>
        <pc:picChg chg="add del mod modCrop">
          <ac:chgData name="Peter Karsmakers" userId="cb2f46a5-712d-4b6f-83a2-2bc42266ed13" providerId="ADAL" clId="{45FCA95A-75EA-EC48-9F9E-60CC9E81BEB8}" dt="2025-03-17T14:48:43.610" v="3403" actId="478"/>
          <ac:picMkLst>
            <pc:docMk/>
            <pc:sldMk cId="4151542521" sldId="4383"/>
            <ac:picMk id="16" creationId="{CA5A083B-7A11-64F1-1A34-FD2BFB812FD9}"/>
          </ac:picMkLst>
        </pc:picChg>
        <pc:picChg chg="add del mod">
          <ac:chgData name="Peter Karsmakers" userId="cb2f46a5-712d-4b6f-83a2-2bc42266ed13" providerId="ADAL" clId="{45FCA95A-75EA-EC48-9F9E-60CC9E81BEB8}" dt="2025-03-17T14:41:48.318" v="3341" actId="478"/>
          <ac:picMkLst>
            <pc:docMk/>
            <pc:sldMk cId="4151542521" sldId="4383"/>
            <ac:picMk id="22" creationId="{3FD60325-F193-3390-8827-0142D958C5D3}"/>
          </ac:picMkLst>
        </pc:picChg>
        <pc:picChg chg="add mod">
          <ac:chgData name="Peter Karsmakers" userId="cb2f46a5-712d-4b6f-83a2-2bc42266ed13" providerId="ADAL" clId="{45FCA95A-75EA-EC48-9F9E-60CC9E81BEB8}" dt="2025-03-17T14:59:33.677" v="3524" actId="1076"/>
          <ac:picMkLst>
            <pc:docMk/>
            <pc:sldMk cId="4151542521" sldId="4383"/>
            <ac:picMk id="32" creationId="{442CF347-8B7C-90B4-81BD-938C82762B82}"/>
          </ac:picMkLst>
        </pc:picChg>
        <pc:picChg chg="del mod">
          <ac:chgData name="Peter Karsmakers" userId="cb2f46a5-712d-4b6f-83a2-2bc42266ed13" providerId="ADAL" clId="{45FCA95A-75EA-EC48-9F9E-60CC9E81BEB8}" dt="2025-03-17T13:39:57.447" v="2968" actId="478"/>
          <ac:picMkLst>
            <pc:docMk/>
            <pc:sldMk cId="4151542521" sldId="4383"/>
            <ac:picMk id="33" creationId="{209BA96C-C2B2-FDBF-82D6-FD5E8E788468}"/>
          </ac:picMkLst>
        </pc:picChg>
        <pc:picChg chg="add mod">
          <ac:chgData name="Peter Karsmakers" userId="cb2f46a5-712d-4b6f-83a2-2bc42266ed13" providerId="ADAL" clId="{45FCA95A-75EA-EC48-9F9E-60CC9E81BEB8}" dt="2025-03-17T14:57:28.086" v="3489" actId="1076"/>
          <ac:picMkLst>
            <pc:docMk/>
            <pc:sldMk cId="4151542521" sldId="4383"/>
            <ac:picMk id="36" creationId="{E5AA87DA-F5D2-399A-6C48-E0A7904167D7}"/>
          </ac:picMkLst>
        </pc:picChg>
        <pc:picChg chg="add del mod">
          <ac:chgData name="Peter Karsmakers" userId="cb2f46a5-712d-4b6f-83a2-2bc42266ed13" providerId="ADAL" clId="{45FCA95A-75EA-EC48-9F9E-60CC9E81BEB8}" dt="2025-03-17T14:55:49.388" v="3480" actId="478"/>
          <ac:picMkLst>
            <pc:docMk/>
            <pc:sldMk cId="4151542521" sldId="4383"/>
            <ac:picMk id="37" creationId="{777C08D1-AE70-CC36-9C6D-FD5ACA1B8B10}"/>
          </ac:picMkLst>
        </pc:picChg>
        <pc:picChg chg="add del mod">
          <ac:chgData name="Peter Karsmakers" userId="cb2f46a5-712d-4b6f-83a2-2bc42266ed13" providerId="ADAL" clId="{45FCA95A-75EA-EC48-9F9E-60CC9E81BEB8}" dt="2025-03-17T14:55:49.388" v="3480" actId="478"/>
          <ac:picMkLst>
            <pc:docMk/>
            <pc:sldMk cId="4151542521" sldId="4383"/>
            <ac:picMk id="48" creationId="{0A974769-00EA-E7E6-DC50-DEC7738A0E0B}"/>
          </ac:picMkLst>
        </pc:picChg>
        <pc:picChg chg="add del mod">
          <ac:chgData name="Peter Karsmakers" userId="cb2f46a5-712d-4b6f-83a2-2bc42266ed13" providerId="ADAL" clId="{45FCA95A-75EA-EC48-9F9E-60CC9E81BEB8}" dt="2025-03-17T15:00:45.842" v="3529" actId="21"/>
          <ac:picMkLst>
            <pc:docMk/>
            <pc:sldMk cId="4151542521" sldId="4383"/>
            <ac:picMk id="54" creationId="{16CD8415-BA9A-1F5C-E3F3-12DE096F49C8}"/>
          </ac:picMkLst>
        </pc:picChg>
        <pc:cxnChg chg="add del mod">
          <ac:chgData name="Peter Karsmakers" userId="cb2f46a5-712d-4b6f-83a2-2bc42266ed13" providerId="ADAL" clId="{45FCA95A-75EA-EC48-9F9E-60CC9E81BEB8}" dt="2025-03-17T14:41:50.928" v="3343" actId="478"/>
          <ac:cxnSpMkLst>
            <pc:docMk/>
            <pc:sldMk cId="4151542521" sldId="4383"/>
            <ac:cxnSpMk id="12" creationId="{B72DD1B3-154C-6355-2B5A-25F68EDAA3B7}"/>
          </ac:cxnSpMkLst>
        </pc:cxnChg>
        <pc:cxnChg chg="add mod">
          <ac:chgData name="Peter Karsmakers" userId="cb2f46a5-712d-4b6f-83a2-2bc42266ed13" providerId="ADAL" clId="{45FCA95A-75EA-EC48-9F9E-60CC9E81BEB8}" dt="2025-03-17T14:58:31.436" v="3512" actId="1076"/>
          <ac:cxnSpMkLst>
            <pc:docMk/>
            <pc:sldMk cId="4151542521" sldId="4383"/>
            <ac:cxnSpMk id="24" creationId="{E26749AA-F0FB-CAD8-74C1-C5D2802B3A80}"/>
          </ac:cxnSpMkLst>
        </pc:cxnChg>
        <pc:cxnChg chg="add del mod">
          <ac:chgData name="Peter Karsmakers" userId="cb2f46a5-712d-4b6f-83a2-2bc42266ed13" providerId="ADAL" clId="{45FCA95A-75EA-EC48-9F9E-60CC9E81BEB8}" dt="2025-03-17T14:59:09.620" v="3521" actId="478"/>
          <ac:cxnSpMkLst>
            <pc:docMk/>
            <pc:sldMk cId="4151542521" sldId="4383"/>
            <ac:cxnSpMk id="35" creationId="{B6408CCD-E258-619B-EB60-1CDFAE79CB40}"/>
          </ac:cxnSpMkLst>
        </pc:cxnChg>
        <pc:cxnChg chg="add del mod">
          <ac:chgData name="Peter Karsmakers" userId="cb2f46a5-712d-4b6f-83a2-2bc42266ed13" providerId="ADAL" clId="{45FCA95A-75EA-EC48-9F9E-60CC9E81BEB8}" dt="2025-03-17T14:59:10.643" v="3522" actId="478"/>
          <ac:cxnSpMkLst>
            <pc:docMk/>
            <pc:sldMk cId="4151542521" sldId="4383"/>
            <ac:cxnSpMk id="38" creationId="{C423E6BF-4D9F-AC36-A30A-FFE81F86C798}"/>
          </ac:cxnSpMkLst>
        </pc:cxnChg>
        <pc:cxnChg chg="add mod">
          <ac:chgData name="Peter Karsmakers" userId="cb2f46a5-712d-4b6f-83a2-2bc42266ed13" providerId="ADAL" clId="{45FCA95A-75EA-EC48-9F9E-60CC9E81BEB8}" dt="2025-03-17T14:58:52.553" v="3518" actId="14100"/>
          <ac:cxnSpMkLst>
            <pc:docMk/>
            <pc:sldMk cId="4151542521" sldId="4383"/>
            <ac:cxnSpMk id="39" creationId="{DA1EFB58-2A60-3C6C-F91D-5EAAF54A00B9}"/>
          </ac:cxnSpMkLst>
        </pc:cxnChg>
        <pc:cxnChg chg="add del mod">
          <ac:chgData name="Peter Karsmakers" userId="cb2f46a5-712d-4b6f-83a2-2bc42266ed13" providerId="ADAL" clId="{45FCA95A-75EA-EC48-9F9E-60CC9E81BEB8}" dt="2025-03-17T14:55:50.817" v="3481" actId="478"/>
          <ac:cxnSpMkLst>
            <pc:docMk/>
            <pc:sldMk cId="4151542521" sldId="4383"/>
            <ac:cxnSpMk id="45" creationId="{F5C93310-0DC9-0C8D-53C6-274C61CB1BC5}"/>
          </ac:cxnSpMkLst>
        </pc:cxnChg>
        <pc:cxnChg chg="add mod">
          <ac:chgData name="Peter Karsmakers" userId="cb2f46a5-712d-4b6f-83a2-2bc42266ed13" providerId="ADAL" clId="{45FCA95A-75EA-EC48-9F9E-60CC9E81BEB8}" dt="2025-03-17T14:58:36.804" v="3513" actId="1076"/>
          <ac:cxnSpMkLst>
            <pc:docMk/>
            <pc:sldMk cId="4151542521" sldId="4383"/>
            <ac:cxnSpMk id="47" creationId="{04430A8C-39E6-BD8C-D28E-015E1B7D0748}"/>
          </ac:cxnSpMkLst>
        </pc:cxnChg>
      </pc:sldChg>
      <pc:sldChg chg="addSp delSp modSp add del mod ord modAnim modShow">
        <pc:chgData name="Peter Karsmakers" userId="cb2f46a5-712d-4b6f-83a2-2bc42266ed13" providerId="ADAL" clId="{45FCA95A-75EA-EC48-9F9E-60CC9E81BEB8}" dt="2025-03-17T19:49:57.169" v="4794" actId="2696"/>
        <pc:sldMkLst>
          <pc:docMk/>
          <pc:sldMk cId="1264689122" sldId="4385"/>
        </pc:sldMkLst>
        <pc:spChg chg="mod">
          <ac:chgData name="Peter Karsmakers" userId="cb2f46a5-712d-4b6f-83a2-2bc42266ed13" providerId="ADAL" clId="{45FCA95A-75EA-EC48-9F9E-60CC9E81BEB8}" dt="2025-03-17T14:31:46.610" v="3234" actId="20577"/>
          <ac:spMkLst>
            <pc:docMk/>
            <pc:sldMk cId="1264689122" sldId="4385"/>
            <ac:spMk id="2" creationId="{9739A1DC-3D92-192D-1A91-2664044378F6}"/>
          </ac:spMkLst>
        </pc:spChg>
        <pc:spChg chg="del">
          <ac:chgData name="Peter Karsmakers" userId="cb2f46a5-712d-4b6f-83a2-2bc42266ed13" providerId="ADAL" clId="{45FCA95A-75EA-EC48-9F9E-60CC9E81BEB8}" dt="2025-03-17T14:32:48.022" v="3236" actId="478"/>
          <ac:spMkLst>
            <pc:docMk/>
            <pc:sldMk cId="1264689122" sldId="4385"/>
            <ac:spMk id="4" creationId="{8428958E-7D40-7780-D808-5C7492ACAD39}"/>
          </ac:spMkLst>
        </pc:spChg>
        <pc:spChg chg="del">
          <ac:chgData name="Peter Karsmakers" userId="cb2f46a5-712d-4b6f-83a2-2bc42266ed13" providerId="ADAL" clId="{45FCA95A-75EA-EC48-9F9E-60CC9E81BEB8}" dt="2025-03-17T14:32:48.022" v="3236" actId="478"/>
          <ac:spMkLst>
            <pc:docMk/>
            <pc:sldMk cId="1264689122" sldId="4385"/>
            <ac:spMk id="6" creationId="{7ABF5DD2-9EB9-7EF9-2E9B-0776003CFFB0}"/>
          </ac:spMkLst>
        </pc:spChg>
        <pc:spChg chg="del">
          <ac:chgData name="Peter Karsmakers" userId="cb2f46a5-712d-4b6f-83a2-2bc42266ed13" providerId="ADAL" clId="{45FCA95A-75EA-EC48-9F9E-60CC9E81BEB8}" dt="2025-03-17T14:32:48.022" v="3236" actId="478"/>
          <ac:spMkLst>
            <pc:docMk/>
            <pc:sldMk cId="1264689122" sldId="4385"/>
            <ac:spMk id="7" creationId="{3E2DC686-FC43-2A30-2D3B-F0D35F1152B1}"/>
          </ac:spMkLst>
        </pc:spChg>
        <pc:spChg chg="del">
          <ac:chgData name="Peter Karsmakers" userId="cb2f46a5-712d-4b6f-83a2-2bc42266ed13" providerId="ADAL" clId="{45FCA95A-75EA-EC48-9F9E-60CC9E81BEB8}" dt="2025-03-17T14:32:48.022" v="3236" actId="478"/>
          <ac:spMkLst>
            <pc:docMk/>
            <pc:sldMk cId="1264689122" sldId="4385"/>
            <ac:spMk id="10" creationId="{2B2E4E99-B85D-1E32-C001-E3C99895E031}"/>
          </ac:spMkLst>
        </pc:spChg>
        <pc:spChg chg="del">
          <ac:chgData name="Peter Karsmakers" userId="cb2f46a5-712d-4b6f-83a2-2bc42266ed13" providerId="ADAL" clId="{45FCA95A-75EA-EC48-9F9E-60CC9E81BEB8}" dt="2025-03-17T14:33:41.557" v="3255" actId="478"/>
          <ac:spMkLst>
            <pc:docMk/>
            <pc:sldMk cId="1264689122" sldId="4385"/>
            <ac:spMk id="11" creationId="{3C13334E-71F8-ECAD-082A-28080E44EDC6}"/>
          </ac:spMkLst>
        </pc:spChg>
        <pc:spChg chg="add del mod">
          <ac:chgData name="Peter Karsmakers" userId="cb2f46a5-712d-4b6f-83a2-2bc42266ed13" providerId="ADAL" clId="{45FCA95A-75EA-EC48-9F9E-60CC9E81BEB8}" dt="2025-03-17T15:09:35.126" v="3612" actId="478"/>
          <ac:spMkLst>
            <pc:docMk/>
            <pc:sldMk cId="1264689122" sldId="4385"/>
            <ac:spMk id="13" creationId="{2A50CBC4-1F7C-AA4D-7EA6-C4D92EB22BDC}"/>
          </ac:spMkLst>
        </pc:spChg>
        <pc:spChg chg="add del mod">
          <ac:chgData name="Peter Karsmakers" userId="cb2f46a5-712d-4b6f-83a2-2bc42266ed13" providerId="ADAL" clId="{45FCA95A-75EA-EC48-9F9E-60CC9E81BEB8}" dt="2025-03-17T15:09:35.126" v="3612" actId="478"/>
          <ac:spMkLst>
            <pc:docMk/>
            <pc:sldMk cId="1264689122" sldId="4385"/>
            <ac:spMk id="14" creationId="{0C32E08A-3EA0-774B-34FC-AA314C988847}"/>
          </ac:spMkLst>
        </pc:spChg>
        <pc:spChg chg="add mod">
          <ac:chgData name="Peter Karsmakers" userId="cb2f46a5-712d-4b6f-83a2-2bc42266ed13" providerId="ADAL" clId="{45FCA95A-75EA-EC48-9F9E-60CC9E81BEB8}" dt="2025-03-17T15:10:16.841" v="3621" actId="1076"/>
          <ac:spMkLst>
            <pc:docMk/>
            <pc:sldMk cId="1264689122" sldId="4385"/>
            <ac:spMk id="16" creationId="{70E32B11-62CD-A82C-0758-E5B52921F6E2}"/>
          </ac:spMkLst>
        </pc:spChg>
        <pc:spChg chg="add del mod">
          <ac:chgData name="Peter Karsmakers" userId="cb2f46a5-712d-4b6f-83a2-2bc42266ed13" providerId="ADAL" clId="{45FCA95A-75EA-EC48-9F9E-60CC9E81BEB8}" dt="2025-03-17T15:09:56.401" v="3615" actId="478"/>
          <ac:spMkLst>
            <pc:docMk/>
            <pc:sldMk cId="1264689122" sldId="4385"/>
            <ac:spMk id="18" creationId="{02016036-5EF0-58C4-F055-195E9F7CBB2B}"/>
          </ac:spMkLst>
        </pc:spChg>
        <pc:spChg chg="add mod">
          <ac:chgData name="Peter Karsmakers" userId="cb2f46a5-712d-4b6f-83a2-2bc42266ed13" providerId="ADAL" clId="{45FCA95A-75EA-EC48-9F9E-60CC9E81BEB8}" dt="2025-03-17T15:10:16.841" v="3621" actId="1076"/>
          <ac:spMkLst>
            <pc:docMk/>
            <pc:sldMk cId="1264689122" sldId="4385"/>
            <ac:spMk id="24" creationId="{1C730F64-64AA-3A32-4FA6-44F08B83E78B}"/>
          </ac:spMkLst>
        </pc:spChg>
        <pc:spChg chg="add mod">
          <ac:chgData name="Peter Karsmakers" userId="cb2f46a5-712d-4b6f-83a2-2bc42266ed13" providerId="ADAL" clId="{45FCA95A-75EA-EC48-9F9E-60CC9E81BEB8}" dt="2025-03-17T15:10:16.841" v="3621" actId="1076"/>
          <ac:spMkLst>
            <pc:docMk/>
            <pc:sldMk cId="1264689122" sldId="4385"/>
            <ac:spMk id="26" creationId="{A30069FC-F829-6A82-CAC3-AD27C9374AE9}"/>
          </ac:spMkLst>
        </pc:spChg>
        <pc:spChg chg="add mod">
          <ac:chgData name="Peter Karsmakers" userId="cb2f46a5-712d-4b6f-83a2-2bc42266ed13" providerId="ADAL" clId="{45FCA95A-75EA-EC48-9F9E-60CC9E81BEB8}" dt="2025-03-17T15:10:16.841" v="3621" actId="1076"/>
          <ac:spMkLst>
            <pc:docMk/>
            <pc:sldMk cId="1264689122" sldId="4385"/>
            <ac:spMk id="30" creationId="{770BC76F-CF29-8DD3-EDCF-5FBC5C2C6116}"/>
          </ac:spMkLst>
        </pc:spChg>
        <pc:spChg chg="add mod">
          <ac:chgData name="Peter Karsmakers" userId="cb2f46a5-712d-4b6f-83a2-2bc42266ed13" providerId="ADAL" clId="{45FCA95A-75EA-EC48-9F9E-60CC9E81BEB8}" dt="2025-03-17T15:10:16.841" v="3621" actId="1076"/>
          <ac:spMkLst>
            <pc:docMk/>
            <pc:sldMk cId="1264689122" sldId="4385"/>
            <ac:spMk id="32" creationId="{2BE2E2BC-5736-D360-5474-3E8438E1760F}"/>
          </ac:spMkLst>
        </pc:spChg>
        <pc:spChg chg="add mod">
          <ac:chgData name="Peter Karsmakers" userId="cb2f46a5-712d-4b6f-83a2-2bc42266ed13" providerId="ADAL" clId="{45FCA95A-75EA-EC48-9F9E-60CC9E81BEB8}" dt="2025-03-17T15:10:16.841" v="3621" actId="1076"/>
          <ac:spMkLst>
            <pc:docMk/>
            <pc:sldMk cId="1264689122" sldId="4385"/>
            <ac:spMk id="33" creationId="{6BF1E96F-62C7-1231-D756-6B31FA758143}"/>
          </ac:spMkLst>
        </pc:spChg>
        <pc:spChg chg="add mod">
          <ac:chgData name="Peter Karsmakers" userId="cb2f46a5-712d-4b6f-83a2-2bc42266ed13" providerId="ADAL" clId="{45FCA95A-75EA-EC48-9F9E-60CC9E81BEB8}" dt="2025-03-17T15:10:16.841" v="3621" actId="1076"/>
          <ac:spMkLst>
            <pc:docMk/>
            <pc:sldMk cId="1264689122" sldId="4385"/>
            <ac:spMk id="35" creationId="{DEF3738E-DF99-A038-B5D2-1789E6A188C7}"/>
          </ac:spMkLst>
        </pc:spChg>
        <pc:spChg chg="add del mod">
          <ac:chgData name="Peter Karsmakers" userId="cb2f46a5-712d-4b6f-83a2-2bc42266ed13" providerId="ADAL" clId="{45FCA95A-75EA-EC48-9F9E-60CC9E81BEB8}" dt="2025-03-17T15:11:08.662" v="3636" actId="478"/>
          <ac:spMkLst>
            <pc:docMk/>
            <pc:sldMk cId="1264689122" sldId="4385"/>
            <ac:spMk id="36" creationId="{3AAB9682-9401-330D-90B8-7193FAE2359F}"/>
          </ac:spMkLst>
        </pc:spChg>
        <pc:picChg chg="add del">
          <ac:chgData name="Peter Karsmakers" userId="cb2f46a5-712d-4b6f-83a2-2bc42266ed13" providerId="ADAL" clId="{45FCA95A-75EA-EC48-9F9E-60CC9E81BEB8}" dt="2025-03-17T14:32:55.428" v="3239" actId="478"/>
          <ac:picMkLst>
            <pc:docMk/>
            <pc:sldMk cId="1264689122" sldId="4385"/>
            <ac:picMk id="3" creationId="{5E3996E9-E99F-D0B9-9B89-4FEF8E8B1872}"/>
          </ac:picMkLst>
        </pc:picChg>
        <pc:picChg chg="del">
          <ac:chgData name="Peter Karsmakers" userId="cb2f46a5-712d-4b6f-83a2-2bc42266ed13" providerId="ADAL" clId="{45FCA95A-75EA-EC48-9F9E-60CC9E81BEB8}" dt="2025-03-17T14:32:44.982" v="3235" actId="478"/>
          <ac:picMkLst>
            <pc:docMk/>
            <pc:sldMk cId="1264689122" sldId="4385"/>
            <ac:picMk id="5" creationId="{213EAEC4-C53A-D25B-416A-DF2FB9068712}"/>
          </ac:picMkLst>
        </pc:picChg>
        <pc:picChg chg="mod">
          <ac:chgData name="Peter Karsmakers" userId="cb2f46a5-712d-4b6f-83a2-2bc42266ed13" providerId="ADAL" clId="{45FCA95A-75EA-EC48-9F9E-60CC9E81BEB8}" dt="2025-03-17T15:11:04.619" v="3635" actId="1076"/>
          <ac:picMkLst>
            <pc:docMk/>
            <pc:sldMk cId="1264689122" sldId="4385"/>
            <ac:picMk id="8" creationId="{3FAD8C7C-29D4-5578-EB84-B9645B3A766D}"/>
          </ac:picMkLst>
        </pc:picChg>
        <pc:picChg chg="add del mod">
          <ac:chgData name="Peter Karsmakers" userId="cb2f46a5-712d-4b6f-83a2-2bc42266ed13" providerId="ADAL" clId="{45FCA95A-75EA-EC48-9F9E-60CC9E81BEB8}" dt="2025-03-17T15:09:35.924" v="3613" actId="478"/>
          <ac:picMkLst>
            <pc:docMk/>
            <pc:sldMk cId="1264689122" sldId="4385"/>
            <ac:picMk id="12" creationId="{9CDF5AF2-FA0B-C054-AC9A-0AAC1F2D1FC0}"/>
          </ac:picMkLst>
        </pc:picChg>
        <pc:picChg chg="mod">
          <ac:chgData name="Peter Karsmakers" userId="cb2f46a5-712d-4b6f-83a2-2bc42266ed13" providerId="ADAL" clId="{45FCA95A-75EA-EC48-9F9E-60CC9E81BEB8}" dt="2025-03-17T15:10:59.629" v="3633" actId="1076"/>
          <ac:picMkLst>
            <pc:docMk/>
            <pc:sldMk cId="1264689122" sldId="4385"/>
            <ac:picMk id="15" creationId="{241C55BF-4E1A-6BF1-18EE-8A97FB36E449}"/>
          </ac:picMkLst>
        </pc:picChg>
        <pc:picChg chg="add mod">
          <ac:chgData name="Peter Karsmakers" userId="cb2f46a5-712d-4b6f-83a2-2bc42266ed13" providerId="ADAL" clId="{45FCA95A-75EA-EC48-9F9E-60CC9E81BEB8}" dt="2025-03-17T15:10:31.605" v="3626" actId="1076"/>
          <ac:picMkLst>
            <pc:docMk/>
            <pc:sldMk cId="1264689122" sldId="4385"/>
            <ac:picMk id="19" creationId="{EFB1202E-256C-B379-46B8-87BC32FDE060}"/>
          </ac:picMkLst>
        </pc:picChg>
        <pc:picChg chg="mod">
          <ac:chgData name="Peter Karsmakers" userId="cb2f46a5-712d-4b6f-83a2-2bc42266ed13" providerId="ADAL" clId="{45FCA95A-75EA-EC48-9F9E-60CC9E81BEB8}" dt="2025-03-17T15:10:19.771" v="3622" actId="1076"/>
          <ac:picMkLst>
            <pc:docMk/>
            <pc:sldMk cId="1264689122" sldId="4385"/>
            <ac:picMk id="21" creationId="{7C84AB36-DF79-6E7D-A1B4-E2D3C0F9411F}"/>
          </ac:picMkLst>
        </pc:picChg>
        <pc:picChg chg="mod">
          <ac:chgData name="Peter Karsmakers" userId="cb2f46a5-712d-4b6f-83a2-2bc42266ed13" providerId="ADAL" clId="{45FCA95A-75EA-EC48-9F9E-60CC9E81BEB8}" dt="2025-03-17T15:10:16.841" v="3621" actId="1076"/>
          <ac:picMkLst>
            <pc:docMk/>
            <pc:sldMk cId="1264689122" sldId="4385"/>
            <ac:picMk id="28" creationId="{A2C2FCB5-03A2-9FEC-D47C-90062E489534}"/>
          </ac:picMkLst>
        </pc:picChg>
        <pc:picChg chg="mod">
          <ac:chgData name="Peter Karsmakers" userId="cb2f46a5-712d-4b6f-83a2-2bc42266ed13" providerId="ADAL" clId="{45FCA95A-75EA-EC48-9F9E-60CC9E81BEB8}" dt="2025-03-17T15:11:02.610" v="3634" actId="1076"/>
          <ac:picMkLst>
            <pc:docMk/>
            <pc:sldMk cId="1264689122" sldId="4385"/>
            <ac:picMk id="29" creationId="{32F83D74-17A6-94E4-526F-5D4DA0EFDC16}"/>
          </ac:picMkLst>
        </pc:picChg>
        <pc:cxnChg chg="del">
          <ac:chgData name="Peter Karsmakers" userId="cb2f46a5-712d-4b6f-83a2-2bc42266ed13" providerId="ADAL" clId="{45FCA95A-75EA-EC48-9F9E-60CC9E81BEB8}" dt="2025-03-17T14:32:49.322" v="3237" actId="478"/>
          <ac:cxnSpMkLst>
            <pc:docMk/>
            <pc:sldMk cId="1264689122" sldId="4385"/>
            <ac:cxnSpMk id="9" creationId="{DFA2F203-D041-61DF-1F5E-0283126991B8}"/>
          </ac:cxnSpMkLst>
        </pc:cxnChg>
        <pc:cxnChg chg="mod">
          <ac:chgData name="Peter Karsmakers" userId="cb2f46a5-712d-4b6f-83a2-2bc42266ed13" providerId="ADAL" clId="{45FCA95A-75EA-EC48-9F9E-60CC9E81BEB8}" dt="2025-03-17T15:10:55.934" v="3631" actId="14100"/>
          <ac:cxnSpMkLst>
            <pc:docMk/>
            <pc:sldMk cId="1264689122" sldId="4385"/>
            <ac:cxnSpMk id="17" creationId="{C0564B2A-8C3D-BD0D-EBA2-6D8AF34E5ACD}"/>
          </ac:cxnSpMkLst>
        </pc:cxnChg>
        <pc:cxnChg chg="mod">
          <ac:chgData name="Peter Karsmakers" userId="cb2f46a5-712d-4b6f-83a2-2bc42266ed13" providerId="ADAL" clId="{45FCA95A-75EA-EC48-9F9E-60CC9E81BEB8}" dt="2025-03-17T15:10:58.018" v="3632" actId="14100"/>
          <ac:cxnSpMkLst>
            <pc:docMk/>
            <pc:sldMk cId="1264689122" sldId="4385"/>
            <ac:cxnSpMk id="27" creationId="{5DC5290C-F1B9-AD1C-E083-25A189743E7D}"/>
          </ac:cxnSpMkLst>
        </pc:cxnChg>
      </pc:sldChg>
      <pc:sldChg chg="modSp add del mod modShow">
        <pc:chgData name="Peter Karsmakers" userId="cb2f46a5-712d-4b6f-83a2-2bc42266ed13" providerId="ADAL" clId="{45FCA95A-75EA-EC48-9F9E-60CC9E81BEB8}" dt="2025-03-17T19:49:59.908" v="4795" actId="2696"/>
        <pc:sldMkLst>
          <pc:docMk/>
          <pc:sldMk cId="1856368027" sldId="4386"/>
        </pc:sldMkLst>
        <pc:spChg chg="mod">
          <ac:chgData name="Peter Karsmakers" userId="cb2f46a5-712d-4b6f-83a2-2bc42266ed13" providerId="ADAL" clId="{45FCA95A-75EA-EC48-9F9E-60CC9E81BEB8}" dt="2025-03-17T11:48:27.676" v="2915" actId="20577"/>
          <ac:spMkLst>
            <pc:docMk/>
            <pc:sldMk cId="1856368027" sldId="4386"/>
            <ac:spMk id="2" creationId="{3B843549-4CD4-9D27-D12F-7547E3FE4B6D}"/>
          </ac:spMkLst>
        </pc:spChg>
      </pc:sldChg>
      <pc:sldChg chg="addSp delSp modSp add del mod modShow">
        <pc:chgData name="Peter Karsmakers" userId="cb2f46a5-712d-4b6f-83a2-2bc42266ed13" providerId="ADAL" clId="{45FCA95A-75EA-EC48-9F9E-60CC9E81BEB8}" dt="2025-03-17T19:50:00.430" v="4796" actId="2696"/>
        <pc:sldMkLst>
          <pc:docMk/>
          <pc:sldMk cId="3088710330" sldId="4387"/>
        </pc:sldMkLst>
        <pc:spChg chg="mod">
          <ac:chgData name="Peter Karsmakers" userId="cb2f46a5-712d-4b6f-83a2-2bc42266ed13" providerId="ADAL" clId="{45FCA95A-75EA-EC48-9F9E-60CC9E81BEB8}" dt="2025-03-17T11:48:37.236" v="2931" actId="20577"/>
          <ac:spMkLst>
            <pc:docMk/>
            <pc:sldMk cId="3088710330" sldId="4387"/>
            <ac:spMk id="2" creationId="{7F1F32B3-91A8-492D-E228-8BE397581AA3}"/>
          </ac:spMkLst>
        </pc:spChg>
        <pc:picChg chg="add del mod">
          <ac:chgData name="Peter Karsmakers" userId="cb2f46a5-712d-4b6f-83a2-2bc42266ed13" providerId="ADAL" clId="{45FCA95A-75EA-EC48-9F9E-60CC9E81BEB8}" dt="2025-03-17T14:29:54.684" v="3171" actId="478"/>
          <ac:picMkLst>
            <pc:docMk/>
            <pc:sldMk cId="3088710330" sldId="4387"/>
            <ac:picMk id="3" creationId="{9BF63ED0-0F70-580F-3877-713D0A6179C3}"/>
          </ac:picMkLst>
        </pc:picChg>
        <pc:picChg chg="add del mod">
          <ac:chgData name="Peter Karsmakers" userId="cb2f46a5-712d-4b6f-83a2-2bc42266ed13" providerId="ADAL" clId="{45FCA95A-75EA-EC48-9F9E-60CC9E81BEB8}" dt="2025-03-17T14:29:55.709" v="3172" actId="478"/>
          <ac:picMkLst>
            <pc:docMk/>
            <pc:sldMk cId="3088710330" sldId="4387"/>
            <ac:picMk id="6" creationId="{39EE156A-8847-55B8-98CA-5619BBA88412}"/>
          </ac:picMkLst>
        </pc:picChg>
      </pc:sldChg>
      <pc:sldChg chg="addSp modSp add del mod">
        <pc:chgData name="Peter Karsmakers" userId="cb2f46a5-712d-4b6f-83a2-2bc42266ed13" providerId="ADAL" clId="{45FCA95A-75EA-EC48-9F9E-60CC9E81BEB8}" dt="2025-03-17T14:30:28.944" v="3176" actId="2696"/>
        <pc:sldMkLst>
          <pc:docMk/>
          <pc:sldMk cId="169131010" sldId="4388"/>
        </pc:sldMkLst>
        <pc:spChg chg="mod">
          <ac:chgData name="Peter Karsmakers" userId="cb2f46a5-712d-4b6f-83a2-2bc42266ed13" providerId="ADAL" clId="{45FCA95A-75EA-EC48-9F9E-60CC9E81BEB8}" dt="2025-03-17T11:48:48.446" v="2944" actId="20577"/>
          <ac:spMkLst>
            <pc:docMk/>
            <pc:sldMk cId="169131010" sldId="4388"/>
            <ac:spMk id="2" creationId="{CB388BA0-E682-0C99-50BF-A7DF07FFCA46}"/>
          </ac:spMkLst>
        </pc:spChg>
        <pc:picChg chg="add mod">
          <ac:chgData name="Peter Karsmakers" userId="cb2f46a5-712d-4b6f-83a2-2bc42266ed13" providerId="ADAL" clId="{45FCA95A-75EA-EC48-9F9E-60CC9E81BEB8}" dt="2025-03-17T14:26:28.956" v="3104"/>
          <ac:picMkLst>
            <pc:docMk/>
            <pc:sldMk cId="169131010" sldId="4388"/>
            <ac:picMk id="4" creationId="{5FC93AD6-42D0-B65C-5488-8FFCD61AACF1}"/>
          </ac:picMkLst>
        </pc:picChg>
      </pc:sldChg>
      <pc:sldChg chg="add del">
        <pc:chgData name="Peter Karsmakers" userId="cb2f46a5-712d-4b6f-83a2-2bc42266ed13" providerId="ADAL" clId="{45FCA95A-75EA-EC48-9F9E-60CC9E81BEB8}" dt="2025-03-11T07:28:22.126" v="6" actId="2696"/>
        <pc:sldMkLst>
          <pc:docMk/>
          <pc:sldMk cId="4169312262" sldId="4389"/>
        </pc:sldMkLst>
      </pc:sldChg>
      <pc:sldChg chg="modSp add del mod modShow">
        <pc:chgData name="Peter Karsmakers" userId="cb2f46a5-712d-4b6f-83a2-2bc42266ed13" providerId="ADAL" clId="{45FCA95A-75EA-EC48-9F9E-60CC9E81BEB8}" dt="2025-03-17T19:50:01.053" v="4797" actId="2696"/>
        <pc:sldMkLst>
          <pc:docMk/>
          <pc:sldMk cId="2386012129" sldId="4390"/>
        </pc:sldMkLst>
        <pc:spChg chg="mod">
          <ac:chgData name="Peter Karsmakers" userId="cb2f46a5-712d-4b6f-83a2-2bc42266ed13" providerId="ADAL" clId="{45FCA95A-75EA-EC48-9F9E-60CC9E81BEB8}" dt="2025-03-17T11:48:54.005" v="2950" actId="20577"/>
          <ac:spMkLst>
            <pc:docMk/>
            <pc:sldMk cId="2386012129" sldId="4390"/>
            <ac:spMk id="2" creationId="{2F897380-176D-7874-3240-72162D4C2296}"/>
          </ac:spMkLst>
        </pc:spChg>
      </pc:sldChg>
      <pc:sldChg chg="addSp delSp modSp add del mod modShow">
        <pc:chgData name="Peter Karsmakers" userId="cb2f46a5-712d-4b6f-83a2-2bc42266ed13" providerId="ADAL" clId="{45FCA95A-75EA-EC48-9F9E-60CC9E81BEB8}" dt="2025-03-17T19:50:02.364" v="4798" actId="2696"/>
        <pc:sldMkLst>
          <pc:docMk/>
          <pc:sldMk cId="3742103128" sldId="4391"/>
        </pc:sldMkLst>
        <pc:spChg chg="mod">
          <ac:chgData name="Peter Karsmakers" userId="cb2f46a5-712d-4b6f-83a2-2bc42266ed13" providerId="ADAL" clId="{45FCA95A-75EA-EC48-9F9E-60CC9E81BEB8}" dt="2025-03-17T11:48:58.230" v="2956" actId="20577"/>
          <ac:spMkLst>
            <pc:docMk/>
            <pc:sldMk cId="3742103128" sldId="4391"/>
            <ac:spMk id="2" creationId="{625E7914-C86C-DA3E-35D9-9F4D0D3C216E}"/>
          </ac:spMkLst>
        </pc:spChg>
      </pc:sldChg>
      <pc:sldChg chg="addSp delSp modSp add mod modAnim">
        <pc:chgData name="Peter Karsmakers" userId="cb2f46a5-712d-4b6f-83a2-2bc42266ed13" providerId="ADAL" clId="{45FCA95A-75EA-EC48-9F9E-60CC9E81BEB8}" dt="2025-03-18T09:36:30.946" v="5531" actId="20577"/>
        <pc:sldMkLst>
          <pc:docMk/>
          <pc:sldMk cId="2733635812" sldId="4392"/>
        </pc:sldMkLst>
        <pc:spChg chg="mod">
          <ac:chgData name="Peter Karsmakers" userId="cb2f46a5-712d-4b6f-83a2-2bc42266ed13" providerId="ADAL" clId="{45FCA95A-75EA-EC48-9F9E-60CC9E81BEB8}" dt="2025-03-18T09:36:30.946" v="5531" actId="20577"/>
          <ac:spMkLst>
            <pc:docMk/>
            <pc:sldMk cId="2733635812" sldId="4392"/>
            <ac:spMk id="2" creationId="{0AB7463E-B634-74F1-B5CA-E2BBDCCBCF57}"/>
          </ac:spMkLst>
        </pc:spChg>
        <pc:spChg chg="mod">
          <ac:chgData name="Peter Karsmakers" userId="cb2f46a5-712d-4b6f-83a2-2bc42266ed13" providerId="ADAL" clId="{45FCA95A-75EA-EC48-9F9E-60CC9E81BEB8}" dt="2025-03-18T07:25:11.914" v="5406" actId="21"/>
          <ac:spMkLst>
            <pc:docMk/>
            <pc:sldMk cId="2733635812" sldId="4392"/>
            <ac:spMk id="3" creationId="{4579D8A8-B5ED-0104-975C-DBF100BA43F9}"/>
          </ac:spMkLst>
        </pc:spChg>
        <pc:spChg chg="add del mod">
          <ac:chgData name="Peter Karsmakers" userId="cb2f46a5-712d-4b6f-83a2-2bc42266ed13" providerId="ADAL" clId="{45FCA95A-75EA-EC48-9F9E-60CC9E81BEB8}" dt="2025-03-17T16:19:18.095" v="4284"/>
          <ac:spMkLst>
            <pc:docMk/>
            <pc:sldMk cId="2733635812" sldId="4392"/>
            <ac:spMk id="5" creationId="{F0A92677-1F68-E81C-B4D4-684F886956F8}"/>
          </ac:spMkLst>
        </pc:spChg>
        <pc:spChg chg="add del mod">
          <ac:chgData name="Peter Karsmakers" userId="cb2f46a5-712d-4b6f-83a2-2bc42266ed13" providerId="ADAL" clId="{45FCA95A-75EA-EC48-9F9E-60CC9E81BEB8}" dt="2025-03-17T17:38:20.861" v="4341" actId="478"/>
          <ac:spMkLst>
            <pc:docMk/>
            <pc:sldMk cId="2733635812" sldId="4392"/>
            <ac:spMk id="7" creationId="{4978E354-C2B4-1001-B467-BA57DAAD5797}"/>
          </ac:spMkLst>
        </pc:spChg>
        <pc:spChg chg="add del mod">
          <ac:chgData name="Peter Karsmakers" userId="cb2f46a5-712d-4b6f-83a2-2bc42266ed13" providerId="ADAL" clId="{45FCA95A-75EA-EC48-9F9E-60CC9E81BEB8}" dt="2025-03-18T07:09:04.741" v="5258" actId="478"/>
          <ac:spMkLst>
            <pc:docMk/>
            <pc:sldMk cId="2733635812" sldId="4392"/>
            <ac:spMk id="8" creationId="{156E3D16-0940-9C97-670A-99BF7434DD96}"/>
          </ac:spMkLst>
        </pc:spChg>
        <pc:spChg chg="add mod">
          <ac:chgData name="Peter Karsmakers" userId="cb2f46a5-712d-4b6f-83a2-2bc42266ed13" providerId="ADAL" clId="{45FCA95A-75EA-EC48-9F9E-60CC9E81BEB8}" dt="2025-03-18T07:26:07.261" v="5423" actId="14100"/>
          <ac:spMkLst>
            <pc:docMk/>
            <pc:sldMk cId="2733635812" sldId="4392"/>
            <ac:spMk id="9" creationId="{E8AF27B0-F89A-B10C-AFFD-99444DA06AD7}"/>
          </ac:spMkLst>
        </pc:spChg>
        <pc:spChg chg="add del mod">
          <ac:chgData name="Peter Karsmakers" userId="cb2f46a5-712d-4b6f-83a2-2bc42266ed13" providerId="ADAL" clId="{45FCA95A-75EA-EC48-9F9E-60CC9E81BEB8}" dt="2025-03-18T07:25:19.709" v="5410" actId="22"/>
          <ac:spMkLst>
            <pc:docMk/>
            <pc:sldMk cId="2733635812" sldId="4392"/>
            <ac:spMk id="11" creationId="{68AE42CE-1208-F852-524C-395BF16ACFCC}"/>
          </ac:spMkLst>
        </pc:spChg>
        <pc:spChg chg="add mod">
          <ac:chgData name="Peter Karsmakers" userId="cb2f46a5-712d-4b6f-83a2-2bc42266ed13" providerId="ADAL" clId="{45FCA95A-75EA-EC48-9F9E-60CC9E81BEB8}" dt="2025-03-18T08:50:42.316" v="5526" actId="20577"/>
          <ac:spMkLst>
            <pc:docMk/>
            <pc:sldMk cId="2733635812" sldId="4392"/>
            <ac:spMk id="13" creationId="{13D47BFC-DFCD-4C4C-DC00-AC7922B3F942}"/>
          </ac:spMkLst>
        </pc:spChg>
        <pc:picChg chg="add mod">
          <ac:chgData name="Peter Karsmakers" userId="cb2f46a5-712d-4b6f-83a2-2bc42266ed13" providerId="ADAL" clId="{45FCA95A-75EA-EC48-9F9E-60CC9E81BEB8}" dt="2025-03-17T20:05:44.330" v="5039" actId="1076"/>
          <ac:picMkLst>
            <pc:docMk/>
            <pc:sldMk cId="2733635812" sldId="4392"/>
            <ac:picMk id="6" creationId="{61243305-ED2A-42A5-E949-7A72E6207A03}"/>
          </ac:picMkLst>
        </pc:picChg>
        <pc:picChg chg="add mod">
          <ac:chgData name="Peter Karsmakers" userId="cb2f46a5-712d-4b6f-83a2-2bc42266ed13" providerId="ADAL" clId="{45FCA95A-75EA-EC48-9F9E-60CC9E81BEB8}" dt="2025-03-17T20:05:44.330" v="5039" actId="1076"/>
          <ac:picMkLst>
            <pc:docMk/>
            <pc:sldMk cId="2733635812" sldId="4392"/>
            <ac:picMk id="8194" creationId="{DB90684B-28B8-D1D2-29D3-B96AEA3847F0}"/>
          </ac:picMkLst>
        </pc:picChg>
        <pc:picChg chg="add mod">
          <ac:chgData name="Peter Karsmakers" userId="cb2f46a5-712d-4b6f-83a2-2bc42266ed13" providerId="ADAL" clId="{45FCA95A-75EA-EC48-9F9E-60CC9E81BEB8}" dt="2025-03-18T07:09:20.456" v="5265" actId="1076"/>
          <ac:picMkLst>
            <pc:docMk/>
            <pc:sldMk cId="2733635812" sldId="4392"/>
            <ac:picMk id="8196" creationId="{986B2079-13A2-7C67-DF10-9A5F73B6BBA6}"/>
          </ac:picMkLst>
        </pc:picChg>
        <pc:picChg chg="add mod">
          <ac:chgData name="Peter Karsmakers" userId="cb2f46a5-712d-4b6f-83a2-2bc42266ed13" providerId="ADAL" clId="{45FCA95A-75EA-EC48-9F9E-60CC9E81BEB8}" dt="2025-03-17T20:05:44.330" v="5039" actId="1076"/>
          <ac:picMkLst>
            <pc:docMk/>
            <pc:sldMk cId="2733635812" sldId="4392"/>
            <ac:picMk id="8198" creationId="{235633F8-F2C8-CE37-190B-A31129550831}"/>
          </ac:picMkLst>
        </pc:picChg>
        <pc:picChg chg="add mod">
          <ac:chgData name="Peter Karsmakers" userId="cb2f46a5-712d-4b6f-83a2-2bc42266ed13" providerId="ADAL" clId="{45FCA95A-75EA-EC48-9F9E-60CC9E81BEB8}" dt="2025-03-18T07:09:19.365" v="5264" actId="1076"/>
          <ac:picMkLst>
            <pc:docMk/>
            <pc:sldMk cId="2733635812" sldId="4392"/>
            <ac:picMk id="8200" creationId="{72F4B8A5-CF63-A4F0-74C6-128454318119}"/>
          </ac:picMkLst>
        </pc:picChg>
        <pc:picChg chg="add mod">
          <ac:chgData name="Peter Karsmakers" userId="cb2f46a5-712d-4b6f-83a2-2bc42266ed13" providerId="ADAL" clId="{45FCA95A-75EA-EC48-9F9E-60CC9E81BEB8}" dt="2025-03-18T07:09:18.285" v="5263" actId="1076"/>
          <ac:picMkLst>
            <pc:docMk/>
            <pc:sldMk cId="2733635812" sldId="4392"/>
            <ac:picMk id="8204" creationId="{65067B4F-D386-C054-2AF9-16144FB00A5D}"/>
          </ac:picMkLst>
        </pc:picChg>
      </pc:sldChg>
      <pc:sldChg chg="add del mod modShow">
        <pc:chgData name="Peter Karsmakers" userId="cb2f46a5-712d-4b6f-83a2-2bc42266ed13" providerId="ADAL" clId="{45FCA95A-75EA-EC48-9F9E-60CC9E81BEB8}" dt="2025-03-17T19:51:23.650" v="4816" actId="2696"/>
        <pc:sldMkLst>
          <pc:docMk/>
          <pc:sldMk cId="1652199273" sldId="4393"/>
        </pc:sldMkLst>
      </pc:sldChg>
      <pc:sldChg chg="addSp delSp modSp add mod chgLayout">
        <pc:chgData name="Peter Karsmakers" userId="cb2f46a5-712d-4b6f-83a2-2bc42266ed13" providerId="ADAL" clId="{45FCA95A-75EA-EC48-9F9E-60CC9E81BEB8}" dt="2025-03-18T06:35:16.245" v="5052" actId="207"/>
        <pc:sldMkLst>
          <pc:docMk/>
          <pc:sldMk cId="2710299937" sldId="4394"/>
        </pc:sldMkLst>
        <pc:spChg chg="add mod">
          <ac:chgData name="Peter Karsmakers" userId="cb2f46a5-712d-4b6f-83a2-2bc42266ed13" providerId="ADAL" clId="{45FCA95A-75EA-EC48-9F9E-60CC9E81BEB8}" dt="2025-03-17T19:53:09.702" v="4845" actId="21"/>
          <ac:spMkLst>
            <pc:docMk/>
            <pc:sldMk cId="2710299937" sldId="4394"/>
            <ac:spMk id="2" creationId="{2500DD28-F912-EB45-2FFB-0825E1FBE428}"/>
          </ac:spMkLst>
        </pc:spChg>
        <pc:spChg chg="mod ord">
          <ac:chgData name="Peter Karsmakers" userId="cb2f46a5-712d-4b6f-83a2-2bc42266ed13" providerId="ADAL" clId="{45FCA95A-75EA-EC48-9F9E-60CC9E81BEB8}" dt="2025-03-17T19:54:19.483" v="4895" actId="20577"/>
          <ac:spMkLst>
            <pc:docMk/>
            <pc:sldMk cId="2710299937" sldId="4394"/>
            <ac:spMk id="3" creationId="{D49DDC9C-550A-0601-5153-3E8EEB7A2A76}"/>
          </ac:spMkLst>
        </pc:spChg>
        <pc:spChg chg="del">
          <ac:chgData name="Peter Karsmakers" userId="cb2f46a5-712d-4b6f-83a2-2bc42266ed13" providerId="ADAL" clId="{45FCA95A-75EA-EC48-9F9E-60CC9E81BEB8}" dt="2025-03-17T19:52:58.453" v="4843" actId="478"/>
          <ac:spMkLst>
            <pc:docMk/>
            <pc:sldMk cId="2710299937" sldId="4394"/>
            <ac:spMk id="4" creationId="{AB0B5C4F-8E44-EE91-CF43-EB0A1BDDD592}"/>
          </ac:spMkLst>
        </pc:spChg>
        <pc:spChg chg="add mod ord">
          <ac:chgData name="Peter Karsmakers" userId="cb2f46a5-712d-4b6f-83a2-2bc42266ed13" providerId="ADAL" clId="{45FCA95A-75EA-EC48-9F9E-60CC9E81BEB8}" dt="2025-03-18T06:35:16.245" v="5052" actId="207"/>
          <ac:spMkLst>
            <pc:docMk/>
            <pc:sldMk cId="2710299937" sldId="4394"/>
            <ac:spMk id="5" creationId="{2767166F-6DAD-C30F-F345-976EF683C62B}"/>
          </ac:spMkLst>
        </pc:spChg>
        <pc:spChg chg="add mod">
          <ac:chgData name="Peter Karsmakers" userId="cb2f46a5-712d-4b6f-83a2-2bc42266ed13" providerId="ADAL" clId="{45FCA95A-75EA-EC48-9F9E-60CC9E81BEB8}" dt="2025-03-17T19:54:15.147" v="4888"/>
          <ac:spMkLst>
            <pc:docMk/>
            <pc:sldMk cId="2710299937" sldId="4394"/>
            <ac:spMk id="6" creationId="{2DD1660B-030D-56A3-820F-B098EC837D54}"/>
          </ac:spMkLst>
        </pc:spChg>
        <pc:spChg chg="add mod">
          <ac:chgData name="Peter Karsmakers" userId="cb2f46a5-712d-4b6f-83a2-2bc42266ed13" providerId="ADAL" clId="{45FCA95A-75EA-EC48-9F9E-60CC9E81BEB8}" dt="2025-03-17T19:54:15.147" v="4888"/>
          <ac:spMkLst>
            <pc:docMk/>
            <pc:sldMk cId="2710299937" sldId="4394"/>
            <ac:spMk id="7" creationId="{A2E0D308-E4FE-9588-EA69-009ED06D2C0D}"/>
          </ac:spMkLst>
        </pc:spChg>
        <pc:spChg chg="add mod">
          <ac:chgData name="Peter Karsmakers" userId="cb2f46a5-712d-4b6f-83a2-2bc42266ed13" providerId="ADAL" clId="{45FCA95A-75EA-EC48-9F9E-60CC9E81BEB8}" dt="2025-03-17T19:54:15.147" v="4888"/>
          <ac:spMkLst>
            <pc:docMk/>
            <pc:sldMk cId="2710299937" sldId="4394"/>
            <ac:spMk id="8" creationId="{D78707A3-C702-D48D-ECDE-E4920E2E97A6}"/>
          </ac:spMkLst>
        </pc:spChg>
        <pc:spChg chg="add mod">
          <ac:chgData name="Peter Karsmakers" userId="cb2f46a5-712d-4b6f-83a2-2bc42266ed13" providerId="ADAL" clId="{45FCA95A-75EA-EC48-9F9E-60CC9E81BEB8}" dt="2025-03-17T19:54:15.147" v="4888"/>
          <ac:spMkLst>
            <pc:docMk/>
            <pc:sldMk cId="2710299937" sldId="4394"/>
            <ac:spMk id="9" creationId="{801B76B5-3FCE-A515-A8EB-414CD504AFB4}"/>
          </ac:spMkLst>
        </pc:spChg>
        <pc:spChg chg="add mod">
          <ac:chgData name="Peter Karsmakers" userId="cb2f46a5-712d-4b6f-83a2-2bc42266ed13" providerId="ADAL" clId="{45FCA95A-75EA-EC48-9F9E-60CC9E81BEB8}" dt="2025-03-17T19:54:15.147" v="4888"/>
          <ac:spMkLst>
            <pc:docMk/>
            <pc:sldMk cId="2710299937" sldId="4394"/>
            <ac:spMk id="10" creationId="{F3402B95-748E-1E3D-E9F9-9AAA6BC39986}"/>
          </ac:spMkLst>
        </pc:spChg>
        <pc:spChg chg="add mod">
          <ac:chgData name="Peter Karsmakers" userId="cb2f46a5-712d-4b6f-83a2-2bc42266ed13" providerId="ADAL" clId="{45FCA95A-75EA-EC48-9F9E-60CC9E81BEB8}" dt="2025-03-17T19:54:15.147" v="4888"/>
          <ac:spMkLst>
            <pc:docMk/>
            <pc:sldMk cId="2710299937" sldId="4394"/>
            <ac:spMk id="12" creationId="{9C7083F4-4705-E6C6-9511-95151E1BB2F5}"/>
          </ac:spMkLst>
        </pc:spChg>
        <pc:picChg chg="add mod">
          <ac:chgData name="Peter Karsmakers" userId="cb2f46a5-712d-4b6f-83a2-2bc42266ed13" providerId="ADAL" clId="{45FCA95A-75EA-EC48-9F9E-60CC9E81BEB8}" dt="2025-03-17T19:54:15.147" v="4888"/>
          <ac:picMkLst>
            <pc:docMk/>
            <pc:sldMk cId="2710299937" sldId="4394"/>
            <ac:picMk id="11" creationId="{FF9D7F26-F380-4ABB-C129-9218840DE7D0}"/>
          </ac:picMkLst>
        </pc:picChg>
      </pc:sldChg>
      <pc:sldChg chg="add del mod modShow">
        <pc:chgData name="Peter Karsmakers" userId="cb2f46a5-712d-4b6f-83a2-2bc42266ed13" providerId="ADAL" clId="{45FCA95A-75EA-EC48-9F9E-60CC9E81BEB8}" dt="2025-03-17T19:50:02.833" v="4799" actId="2696"/>
        <pc:sldMkLst>
          <pc:docMk/>
          <pc:sldMk cId="2107949326" sldId="4395"/>
        </pc:sldMkLst>
      </pc:sldChg>
      <pc:sldChg chg="addSp modSp new del mod">
        <pc:chgData name="Peter Karsmakers" userId="cb2f46a5-712d-4b6f-83a2-2bc42266ed13" providerId="ADAL" clId="{45FCA95A-75EA-EC48-9F9E-60CC9E81BEB8}" dt="2025-03-17T19:49:09.256" v="4786" actId="2696"/>
        <pc:sldMkLst>
          <pc:docMk/>
          <pc:sldMk cId="4012192846" sldId="4396"/>
        </pc:sldMkLst>
      </pc:sldChg>
      <pc:sldChg chg="modSp add modAnim">
        <pc:chgData name="Peter Karsmakers" userId="cb2f46a5-712d-4b6f-83a2-2bc42266ed13" providerId="ADAL" clId="{45FCA95A-75EA-EC48-9F9E-60CC9E81BEB8}" dt="2025-03-11T12:00:00.273" v="473" actId="20577"/>
        <pc:sldMkLst>
          <pc:docMk/>
          <pc:sldMk cId="202461922" sldId="2147377602"/>
        </pc:sldMkLst>
        <pc:spChg chg="mod">
          <ac:chgData name="Peter Karsmakers" userId="cb2f46a5-712d-4b6f-83a2-2bc42266ed13" providerId="ADAL" clId="{45FCA95A-75EA-EC48-9F9E-60CC9E81BEB8}" dt="2025-03-11T12:00:00.273" v="473" actId="20577"/>
          <ac:spMkLst>
            <pc:docMk/>
            <pc:sldMk cId="202461922" sldId="2147377602"/>
            <ac:spMk id="5" creationId="{618CF1C5-77F6-A403-2CF0-BDB26604C5C3}"/>
          </ac:spMkLst>
        </pc:spChg>
      </pc:sldChg>
      <pc:sldChg chg="delSp modSp add mod modNotesTx">
        <pc:chgData name="Peter Karsmakers" userId="cb2f46a5-712d-4b6f-83a2-2bc42266ed13" providerId="ADAL" clId="{45FCA95A-75EA-EC48-9F9E-60CC9E81BEB8}" dt="2025-03-18T07:15:57.104" v="5331" actId="20577"/>
        <pc:sldMkLst>
          <pc:docMk/>
          <pc:sldMk cId="1090900744" sldId="2147479741"/>
        </pc:sldMkLst>
        <pc:spChg chg="mod">
          <ac:chgData name="Peter Karsmakers" userId="cb2f46a5-712d-4b6f-83a2-2bc42266ed13" providerId="ADAL" clId="{45FCA95A-75EA-EC48-9F9E-60CC9E81BEB8}" dt="2025-03-11T09:23:54.781" v="293" actId="20577"/>
          <ac:spMkLst>
            <pc:docMk/>
            <pc:sldMk cId="1090900744" sldId="2147479741"/>
            <ac:spMk id="2" creationId="{CDB7C051-768B-8397-277E-37FA14F7C790}"/>
          </ac:spMkLst>
        </pc:spChg>
        <pc:spChg chg="mod">
          <ac:chgData name="Peter Karsmakers" userId="cb2f46a5-712d-4b6f-83a2-2bc42266ed13" providerId="ADAL" clId="{45FCA95A-75EA-EC48-9F9E-60CC9E81BEB8}" dt="2025-03-18T07:15:57.104" v="5331" actId="20577"/>
          <ac:spMkLst>
            <pc:docMk/>
            <pc:sldMk cId="1090900744" sldId="2147479741"/>
            <ac:spMk id="9" creationId="{F77D0896-CFEC-17FE-7318-24045BE30F0B}"/>
          </ac:spMkLst>
        </pc:spChg>
        <pc:spChg chg="mod">
          <ac:chgData name="Peter Karsmakers" userId="cb2f46a5-712d-4b6f-83a2-2bc42266ed13" providerId="ADAL" clId="{45FCA95A-75EA-EC48-9F9E-60CC9E81BEB8}" dt="2025-03-18T07:15:17.860" v="5307" actId="1076"/>
          <ac:spMkLst>
            <pc:docMk/>
            <pc:sldMk cId="1090900744" sldId="2147479741"/>
            <ac:spMk id="13" creationId="{3EDD6B3C-C793-8A03-79E2-4F84BF15FFD7}"/>
          </ac:spMkLst>
        </pc:spChg>
        <pc:spChg chg="mod">
          <ac:chgData name="Peter Karsmakers" userId="cb2f46a5-712d-4b6f-83a2-2bc42266ed13" providerId="ADAL" clId="{45FCA95A-75EA-EC48-9F9E-60CC9E81BEB8}" dt="2025-03-18T07:14:54.022" v="5305" actId="20577"/>
          <ac:spMkLst>
            <pc:docMk/>
            <pc:sldMk cId="1090900744" sldId="2147479741"/>
            <ac:spMk id="33" creationId="{06EFEAE3-0FC4-04FE-2B21-13377DA4645B}"/>
          </ac:spMkLst>
        </pc:spChg>
      </pc:sldChg>
      <pc:sldChg chg="addSp delSp modSp add mod modAnim modShow">
        <pc:chgData name="Peter Karsmakers" userId="cb2f46a5-712d-4b6f-83a2-2bc42266ed13" providerId="ADAL" clId="{45FCA95A-75EA-EC48-9F9E-60CC9E81BEB8}" dt="2025-03-17T08:48:11.949" v="693"/>
        <pc:sldMkLst>
          <pc:docMk/>
          <pc:sldMk cId="306135183" sldId="2147479742"/>
        </pc:sldMkLst>
        <pc:spChg chg="add mod">
          <ac:chgData name="Peter Karsmakers" userId="cb2f46a5-712d-4b6f-83a2-2bc42266ed13" providerId="ADAL" clId="{45FCA95A-75EA-EC48-9F9E-60CC9E81BEB8}" dt="2025-03-17T08:45:57.294" v="619" actId="1076"/>
          <ac:spMkLst>
            <pc:docMk/>
            <pc:sldMk cId="306135183" sldId="2147479742"/>
            <ac:spMk id="4" creationId="{9727E348-8C5D-E886-50F4-81DB24AB0DD9}"/>
          </ac:spMkLst>
        </pc:spChg>
        <pc:spChg chg="add mod">
          <ac:chgData name="Peter Karsmakers" userId="cb2f46a5-712d-4b6f-83a2-2bc42266ed13" providerId="ADAL" clId="{45FCA95A-75EA-EC48-9F9E-60CC9E81BEB8}" dt="2025-03-17T08:45:57.294" v="619" actId="1076"/>
          <ac:spMkLst>
            <pc:docMk/>
            <pc:sldMk cId="306135183" sldId="2147479742"/>
            <ac:spMk id="5" creationId="{A2A4C254-4CD0-03DD-3201-39A3B5CC1464}"/>
          </ac:spMkLst>
        </pc:spChg>
        <pc:spChg chg="add mod">
          <ac:chgData name="Peter Karsmakers" userId="cb2f46a5-712d-4b6f-83a2-2bc42266ed13" providerId="ADAL" clId="{45FCA95A-75EA-EC48-9F9E-60CC9E81BEB8}" dt="2025-03-17T08:45:57.294" v="619" actId="1076"/>
          <ac:spMkLst>
            <pc:docMk/>
            <pc:sldMk cId="306135183" sldId="2147479742"/>
            <ac:spMk id="6" creationId="{D60C21DD-F7BE-260E-C568-F51EB71114EE}"/>
          </ac:spMkLst>
        </pc:spChg>
        <pc:spChg chg="add mod">
          <ac:chgData name="Peter Karsmakers" userId="cb2f46a5-712d-4b6f-83a2-2bc42266ed13" providerId="ADAL" clId="{45FCA95A-75EA-EC48-9F9E-60CC9E81BEB8}" dt="2025-03-17T08:45:57.294" v="619" actId="1076"/>
          <ac:spMkLst>
            <pc:docMk/>
            <pc:sldMk cId="306135183" sldId="2147479742"/>
            <ac:spMk id="7" creationId="{E68A81E0-78FB-491B-DD0A-B3E0F3F1962B}"/>
          </ac:spMkLst>
        </pc:spChg>
        <pc:spChg chg="add mod">
          <ac:chgData name="Peter Karsmakers" userId="cb2f46a5-712d-4b6f-83a2-2bc42266ed13" providerId="ADAL" clId="{45FCA95A-75EA-EC48-9F9E-60CC9E81BEB8}" dt="2025-03-17T08:45:57.294" v="619" actId="1076"/>
          <ac:spMkLst>
            <pc:docMk/>
            <pc:sldMk cId="306135183" sldId="2147479742"/>
            <ac:spMk id="9" creationId="{DB78C65D-6E53-B945-8DB7-A9366ADB9F62}"/>
          </ac:spMkLst>
        </pc:spChg>
        <pc:spChg chg="add mod">
          <ac:chgData name="Peter Karsmakers" userId="cb2f46a5-712d-4b6f-83a2-2bc42266ed13" providerId="ADAL" clId="{45FCA95A-75EA-EC48-9F9E-60CC9E81BEB8}" dt="2025-03-17T08:45:57.294" v="619" actId="1076"/>
          <ac:spMkLst>
            <pc:docMk/>
            <pc:sldMk cId="306135183" sldId="2147479742"/>
            <ac:spMk id="10" creationId="{06243968-1756-5696-6420-4E468AF8C55D}"/>
          </ac:spMkLst>
        </pc:spChg>
        <pc:spChg chg="add mod">
          <ac:chgData name="Peter Karsmakers" userId="cb2f46a5-712d-4b6f-83a2-2bc42266ed13" providerId="ADAL" clId="{45FCA95A-75EA-EC48-9F9E-60CC9E81BEB8}" dt="2025-03-17T08:45:48.929" v="618" actId="1076"/>
          <ac:spMkLst>
            <pc:docMk/>
            <pc:sldMk cId="306135183" sldId="2147479742"/>
            <ac:spMk id="11" creationId="{08BC3831-62A5-26AB-B599-F7DCED57DFD4}"/>
          </ac:spMkLst>
        </pc:spChg>
        <pc:spChg chg="add mod">
          <ac:chgData name="Peter Karsmakers" userId="cb2f46a5-712d-4b6f-83a2-2bc42266ed13" providerId="ADAL" clId="{45FCA95A-75EA-EC48-9F9E-60CC9E81BEB8}" dt="2025-03-17T08:45:48.929" v="618" actId="1076"/>
          <ac:spMkLst>
            <pc:docMk/>
            <pc:sldMk cId="306135183" sldId="2147479742"/>
            <ac:spMk id="12" creationId="{0DC379C8-B800-2A7D-7C26-095F8F2397E8}"/>
          </ac:spMkLst>
        </pc:spChg>
        <pc:spChg chg="add mod">
          <ac:chgData name="Peter Karsmakers" userId="cb2f46a5-712d-4b6f-83a2-2bc42266ed13" providerId="ADAL" clId="{45FCA95A-75EA-EC48-9F9E-60CC9E81BEB8}" dt="2025-03-17T08:45:48.929" v="618" actId="1076"/>
          <ac:spMkLst>
            <pc:docMk/>
            <pc:sldMk cId="306135183" sldId="2147479742"/>
            <ac:spMk id="13" creationId="{EC89DE26-D6B2-262F-4CF9-AD4CBCBDD9C9}"/>
          </ac:spMkLst>
        </pc:spChg>
        <pc:spChg chg="add mod">
          <ac:chgData name="Peter Karsmakers" userId="cb2f46a5-712d-4b6f-83a2-2bc42266ed13" providerId="ADAL" clId="{45FCA95A-75EA-EC48-9F9E-60CC9E81BEB8}" dt="2025-03-17T08:45:48.929" v="618" actId="1076"/>
          <ac:spMkLst>
            <pc:docMk/>
            <pc:sldMk cId="306135183" sldId="2147479742"/>
            <ac:spMk id="14" creationId="{9250DA44-3912-F096-3E67-E52DE2241873}"/>
          </ac:spMkLst>
        </pc:spChg>
        <pc:spChg chg="add del mod">
          <ac:chgData name="Peter Karsmakers" userId="cb2f46a5-712d-4b6f-83a2-2bc42266ed13" providerId="ADAL" clId="{45FCA95A-75EA-EC48-9F9E-60CC9E81BEB8}" dt="2025-03-17T08:46:56.258" v="666"/>
          <ac:spMkLst>
            <pc:docMk/>
            <pc:sldMk cId="306135183" sldId="2147479742"/>
            <ac:spMk id="15" creationId="{604AFDA6-9016-AF00-D7E4-E39D6984D796}"/>
          </ac:spMkLst>
        </pc:spChg>
        <pc:spChg chg="add mod">
          <ac:chgData name="Peter Karsmakers" userId="cb2f46a5-712d-4b6f-83a2-2bc42266ed13" providerId="ADAL" clId="{45FCA95A-75EA-EC48-9F9E-60CC9E81BEB8}" dt="2025-03-17T08:47:11.892" v="671" actId="20577"/>
          <ac:spMkLst>
            <pc:docMk/>
            <pc:sldMk cId="306135183" sldId="2147479742"/>
            <ac:spMk id="16" creationId="{C1731D68-4DF0-3DB4-4EFB-34274C0E11F7}"/>
          </ac:spMkLst>
        </pc:spChg>
        <pc:spChg chg="add mod">
          <ac:chgData name="Peter Karsmakers" userId="cb2f46a5-712d-4b6f-83a2-2bc42266ed13" providerId="ADAL" clId="{45FCA95A-75EA-EC48-9F9E-60CC9E81BEB8}" dt="2025-03-17T08:47:45.135" v="685" actId="1076"/>
          <ac:spMkLst>
            <pc:docMk/>
            <pc:sldMk cId="306135183" sldId="2147479742"/>
            <ac:spMk id="20" creationId="{D8D6E5BB-90C6-5CE9-4AF3-4E7CAFE8FD4E}"/>
          </ac:spMkLst>
        </pc:spChg>
        <pc:spChg chg="add mod">
          <ac:chgData name="Peter Karsmakers" userId="cb2f46a5-712d-4b6f-83a2-2bc42266ed13" providerId="ADAL" clId="{45FCA95A-75EA-EC48-9F9E-60CC9E81BEB8}" dt="2025-03-17T08:47:45.135" v="685" actId="1076"/>
          <ac:spMkLst>
            <pc:docMk/>
            <pc:sldMk cId="306135183" sldId="2147479742"/>
            <ac:spMk id="21" creationId="{27E5E9E4-E2A8-3633-1847-22590A3ACB06}"/>
          </ac:spMkLst>
        </pc:spChg>
        <pc:spChg chg="add mod">
          <ac:chgData name="Peter Karsmakers" userId="cb2f46a5-712d-4b6f-83a2-2bc42266ed13" providerId="ADAL" clId="{45FCA95A-75EA-EC48-9F9E-60CC9E81BEB8}" dt="2025-03-17T08:47:45.135" v="685" actId="1076"/>
          <ac:spMkLst>
            <pc:docMk/>
            <pc:sldMk cId="306135183" sldId="2147479742"/>
            <ac:spMk id="22" creationId="{4D8489D9-B6DF-7D0D-6E30-F93F08028AC8}"/>
          </ac:spMkLst>
        </pc:spChg>
        <pc:spChg chg="add mod">
          <ac:chgData name="Peter Karsmakers" userId="cb2f46a5-712d-4b6f-83a2-2bc42266ed13" providerId="ADAL" clId="{45FCA95A-75EA-EC48-9F9E-60CC9E81BEB8}" dt="2025-03-17T08:47:45.135" v="685" actId="1076"/>
          <ac:spMkLst>
            <pc:docMk/>
            <pc:sldMk cId="306135183" sldId="2147479742"/>
            <ac:spMk id="24" creationId="{6C545190-20C4-CE00-EE51-97C4C5A9924B}"/>
          </ac:spMkLst>
        </pc:spChg>
        <pc:spChg chg="add mod">
          <ac:chgData name="Peter Karsmakers" userId="cb2f46a5-712d-4b6f-83a2-2bc42266ed13" providerId="ADAL" clId="{45FCA95A-75EA-EC48-9F9E-60CC9E81BEB8}" dt="2025-03-17T08:48:00.658" v="692" actId="1076"/>
          <ac:spMkLst>
            <pc:docMk/>
            <pc:sldMk cId="306135183" sldId="2147479742"/>
            <ac:spMk id="25" creationId="{69C08AE8-E304-32B7-A7D4-13BB773BA189}"/>
          </ac:spMkLst>
        </pc:spChg>
        <pc:picChg chg="add mod">
          <ac:chgData name="Peter Karsmakers" userId="cb2f46a5-712d-4b6f-83a2-2bc42266ed13" providerId="ADAL" clId="{45FCA95A-75EA-EC48-9F9E-60CC9E81BEB8}" dt="2025-03-17T08:45:57.294" v="619" actId="1076"/>
          <ac:picMkLst>
            <pc:docMk/>
            <pc:sldMk cId="306135183" sldId="2147479742"/>
            <ac:picMk id="3" creationId="{A1A75E14-7063-44CB-7E8C-3C3953B1F4D4}"/>
          </ac:picMkLst>
        </pc:picChg>
        <pc:picChg chg="add mod">
          <ac:chgData name="Peter Karsmakers" userId="cb2f46a5-712d-4b6f-83a2-2bc42266ed13" providerId="ADAL" clId="{45FCA95A-75EA-EC48-9F9E-60CC9E81BEB8}" dt="2025-03-17T08:47:45.135" v="685" actId="1076"/>
          <ac:picMkLst>
            <pc:docMk/>
            <pc:sldMk cId="306135183" sldId="2147479742"/>
            <ac:picMk id="19" creationId="{34E52929-74DD-4050-0829-D42CE919D213}"/>
          </ac:picMkLst>
        </pc:picChg>
        <pc:picChg chg="del">
          <ac:chgData name="Peter Karsmakers" userId="cb2f46a5-712d-4b6f-83a2-2bc42266ed13" providerId="ADAL" clId="{45FCA95A-75EA-EC48-9F9E-60CC9E81BEB8}" dt="2025-03-17T08:39:23.941" v="613" actId="478"/>
          <ac:picMkLst>
            <pc:docMk/>
            <pc:sldMk cId="306135183" sldId="2147479742"/>
            <ac:picMk id="40" creationId="{4241D59A-B379-4450-D333-4D8816166B86}"/>
          </ac:picMkLst>
        </pc:picChg>
        <pc:cxnChg chg="add mod">
          <ac:chgData name="Peter Karsmakers" userId="cb2f46a5-712d-4b6f-83a2-2bc42266ed13" providerId="ADAL" clId="{45FCA95A-75EA-EC48-9F9E-60CC9E81BEB8}" dt="2025-03-17T08:45:57.294" v="619" actId="1076"/>
          <ac:cxnSpMkLst>
            <pc:docMk/>
            <pc:sldMk cId="306135183" sldId="2147479742"/>
            <ac:cxnSpMk id="8" creationId="{2C2B0260-4A66-EA8E-49CE-76B5C5FB4006}"/>
          </ac:cxnSpMkLst>
        </pc:cxnChg>
        <pc:cxnChg chg="add mod">
          <ac:chgData name="Peter Karsmakers" userId="cb2f46a5-712d-4b6f-83a2-2bc42266ed13" providerId="ADAL" clId="{45FCA95A-75EA-EC48-9F9E-60CC9E81BEB8}" dt="2025-03-17T08:47:28.780" v="683" actId="692"/>
          <ac:cxnSpMkLst>
            <pc:docMk/>
            <pc:sldMk cId="306135183" sldId="2147479742"/>
            <ac:cxnSpMk id="18" creationId="{7467230A-1EED-9060-6B08-AB1B5FA21F6D}"/>
          </ac:cxnSpMkLst>
        </pc:cxnChg>
        <pc:cxnChg chg="add mod">
          <ac:chgData name="Peter Karsmakers" userId="cb2f46a5-712d-4b6f-83a2-2bc42266ed13" providerId="ADAL" clId="{45FCA95A-75EA-EC48-9F9E-60CC9E81BEB8}" dt="2025-03-17T08:47:45.135" v="685" actId="1076"/>
          <ac:cxnSpMkLst>
            <pc:docMk/>
            <pc:sldMk cId="306135183" sldId="2147479742"/>
            <ac:cxnSpMk id="23" creationId="{07DCE948-3805-7485-F25D-D7709FDB7006}"/>
          </ac:cxnSpMkLst>
        </pc:cxnChg>
      </pc:sldChg>
      <pc:sldChg chg="addSp delSp modSp new mod">
        <pc:chgData name="Peter Karsmakers" userId="cb2f46a5-712d-4b6f-83a2-2bc42266ed13" providerId="ADAL" clId="{45FCA95A-75EA-EC48-9F9E-60CC9E81BEB8}" dt="2025-03-17T08:56:16.985" v="804" actId="1076"/>
        <pc:sldMkLst>
          <pc:docMk/>
          <pc:sldMk cId="2413326899" sldId="2147479743"/>
        </pc:sldMkLst>
        <pc:spChg chg="mod">
          <ac:chgData name="Peter Karsmakers" userId="cb2f46a5-712d-4b6f-83a2-2bc42266ed13" providerId="ADAL" clId="{45FCA95A-75EA-EC48-9F9E-60CC9E81BEB8}" dt="2025-03-17T08:54:59.755" v="787" actId="20577"/>
          <ac:spMkLst>
            <pc:docMk/>
            <pc:sldMk cId="2413326899" sldId="2147479743"/>
            <ac:spMk id="2" creationId="{350F0DAC-375D-F75B-604B-ADB6FAF6A758}"/>
          </ac:spMkLst>
        </pc:spChg>
        <pc:spChg chg="del">
          <ac:chgData name="Peter Karsmakers" userId="cb2f46a5-712d-4b6f-83a2-2bc42266ed13" providerId="ADAL" clId="{45FCA95A-75EA-EC48-9F9E-60CC9E81BEB8}" dt="2025-03-17T08:55:11.008" v="789" actId="478"/>
          <ac:spMkLst>
            <pc:docMk/>
            <pc:sldMk cId="2413326899" sldId="2147479743"/>
            <ac:spMk id="3" creationId="{81BA4DEB-CB28-49BF-1930-1A794487C51E}"/>
          </ac:spMkLst>
        </pc:spChg>
        <pc:spChg chg="add mod">
          <ac:chgData name="Peter Karsmakers" userId="cb2f46a5-712d-4b6f-83a2-2bc42266ed13" providerId="ADAL" clId="{45FCA95A-75EA-EC48-9F9E-60CC9E81BEB8}" dt="2025-03-17T08:56:15.428" v="803" actId="1076"/>
          <ac:spMkLst>
            <pc:docMk/>
            <pc:sldMk cId="2413326899" sldId="2147479743"/>
            <ac:spMk id="7" creationId="{D76ED0DC-6349-17E6-BA6B-0F9EF5780183}"/>
          </ac:spMkLst>
        </pc:spChg>
        <pc:picChg chg="add mod">
          <ac:chgData name="Peter Karsmakers" userId="cb2f46a5-712d-4b6f-83a2-2bc42266ed13" providerId="ADAL" clId="{45FCA95A-75EA-EC48-9F9E-60CC9E81BEB8}" dt="2025-03-17T08:56:00.036" v="800" actId="1076"/>
          <ac:picMkLst>
            <pc:docMk/>
            <pc:sldMk cId="2413326899" sldId="2147479743"/>
            <ac:picMk id="4" creationId="{CFF9C697-D145-A2B1-4861-72A0E99F9B30}"/>
          </ac:picMkLst>
        </pc:picChg>
        <pc:picChg chg="add mod modCrop">
          <ac:chgData name="Peter Karsmakers" userId="cb2f46a5-712d-4b6f-83a2-2bc42266ed13" providerId="ADAL" clId="{45FCA95A-75EA-EC48-9F9E-60CC9E81BEB8}" dt="2025-03-17T08:56:16.985" v="804" actId="1076"/>
          <ac:picMkLst>
            <pc:docMk/>
            <pc:sldMk cId="2413326899" sldId="2147479743"/>
            <ac:picMk id="6" creationId="{1D61A3C9-D366-2267-5E00-6CE0CACBCD52}"/>
          </ac:picMkLst>
        </pc:picChg>
      </pc:sldChg>
      <pc:sldChg chg="addSp delSp modSp new mod">
        <pc:chgData name="Peter Karsmakers" userId="cb2f46a5-712d-4b6f-83a2-2bc42266ed13" providerId="ADAL" clId="{45FCA95A-75EA-EC48-9F9E-60CC9E81BEB8}" dt="2025-03-18T09:19:14.659" v="5528"/>
        <pc:sldMkLst>
          <pc:docMk/>
          <pc:sldMk cId="1012529272" sldId="2147479744"/>
        </pc:sldMkLst>
        <pc:spChg chg="mod">
          <ac:chgData name="Peter Karsmakers" userId="cb2f46a5-712d-4b6f-83a2-2bc42266ed13" providerId="ADAL" clId="{45FCA95A-75EA-EC48-9F9E-60CC9E81BEB8}" dt="2025-03-18T07:17:17.988" v="5339" actId="20577"/>
          <ac:spMkLst>
            <pc:docMk/>
            <pc:sldMk cId="1012529272" sldId="2147479744"/>
            <ac:spMk id="2" creationId="{D632FA56-EBB7-F916-E161-5FE39A0886F0}"/>
          </ac:spMkLst>
        </pc:spChg>
        <pc:spChg chg="del">
          <ac:chgData name="Peter Karsmakers" userId="cb2f46a5-712d-4b6f-83a2-2bc42266ed13" providerId="ADAL" clId="{45FCA95A-75EA-EC48-9F9E-60CC9E81BEB8}" dt="2025-03-17T08:58:54.761" v="830" actId="478"/>
          <ac:spMkLst>
            <pc:docMk/>
            <pc:sldMk cId="1012529272" sldId="2147479744"/>
            <ac:spMk id="3" creationId="{8BFC1579-6F57-58E5-22BE-48B88098DA1A}"/>
          </ac:spMkLst>
        </pc:spChg>
        <pc:spChg chg="add mod">
          <ac:chgData name="Peter Karsmakers" userId="cb2f46a5-712d-4b6f-83a2-2bc42266ed13" providerId="ADAL" clId="{45FCA95A-75EA-EC48-9F9E-60CC9E81BEB8}" dt="2025-03-17T08:59:04.598" v="831"/>
          <ac:spMkLst>
            <pc:docMk/>
            <pc:sldMk cId="1012529272" sldId="2147479744"/>
            <ac:spMk id="6" creationId="{4739182D-60DF-0B31-74F1-88040A910C3A}"/>
          </ac:spMkLst>
        </pc:spChg>
        <pc:spChg chg="add mod">
          <ac:chgData name="Peter Karsmakers" userId="cb2f46a5-712d-4b6f-83a2-2bc42266ed13" providerId="ADAL" clId="{45FCA95A-75EA-EC48-9F9E-60CC9E81BEB8}" dt="2025-03-17T08:59:04.598" v="831"/>
          <ac:spMkLst>
            <pc:docMk/>
            <pc:sldMk cId="1012529272" sldId="2147479744"/>
            <ac:spMk id="11" creationId="{6AE2706F-ED3D-1544-25D3-3C86F9D1E89E}"/>
          </ac:spMkLst>
        </pc:spChg>
        <pc:spChg chg="add mod">
          <ac:chgData name="Peter Karsmakers" userId="cb2f46a5-712d-4b6f-83a2-2bc42266ed13" providerId="ADAL" clId="{45FCA95A-75EA-EC48-9F9E-60CC9E81BEB8}" dt="2025-03-17T08:59:11.656" v="833" actId="1076"/>
          <ac:spMkLst>
            <pc:docMk/>
            <pc:sldMk cId="1012529272" sldId="2147479744"/>
            <ac:spMk id="14" creationId="{0C350740-9B4C-82CC-9B18-6784726C192C}"/>
          </ac:spMkLst>
        </pc:spChg>
        <pc:spChg chg="add mod">
          <ac:chgData name="Peter Karsmakers" userId="cb2f46a5-712d-4b6f-83a2-2bc42266ed13" providerId="ADAL" clId="{45FCA95A-75EA-EC48-9F9E-60CC9E81BEB8}" dt="2025-03-18T06:44:39.505" v="5091" actId="20577"/>
          <ac:spMkLst>
            <pc:docMk/>
            <pc:sldMk cId="1012529272" sldId="2147479744"/>
            <ac:spMk id="19" creationId="{309C0309-6116-9786-91EC-6DE9CC911469}"/>
          </ac:spMkLst>
        </pc:spChg>
        <pc:spChg chg="add mod">
          <ac:chgData name="Peter Karsmakers" userId="cb2f46a5-712d-4b6f-83a2-2bc42266ed13" providerId="ADAL" clId="{45FCA95A-75EA-EC48-9F9E-60CC9E81BEB8}" dt="2025-03-17T08:59:25.915" v="836" actId="167"/>
          <ac:spMkLst>
            <pc:docMk/>
            <pc:sldMk cId="1012529272" sldId="2147479744"/>
            <ac:spMk id="20" creationId="{555FB185-3B74-FEB2-529B-2E5E9CC9CFC4}"/>
          </ac:spMkLst>
        </pc:spChg>
        <pc:picChg chg="add mod">
          <ac:chgData name="Peter Karsmakers" userId="cb2f46a5-712d-4b6f-83a2-2bc42266ed13" providerId="ADAL" clId="{45FCA95A-75EA-EC48-9F9E-60CC9E81BEB8}" dt="2025-03-18T09:19:10.524" v="5527"/>
          <ac:picMkLst>
            <pc:docMk/>
            <pc:sldMk cId="1012529272" sldId="2147479744"/>
            <ac:picMk id="3" creationId="{0E9A119E-FF52-F362-2DB6-B5040F41E1CD}"/>
          </ac:picMkLst>
        </pc:picChg>
        <pc:picChg chg="add mod">
          <ac:chgData name="Peter Karsmakers" userId="cb2f46a5-712d-4b6f-83a2-2bc42266ed13" providerId="ADAL" clId="{45FCA95A-75EA-EC48-9F9E-60CC9E81BEB8}" dt="2025-03-18T09:19:14.659" v="5528"/>
          <ac:picMkLst>
            <pc:docMk/>
            <pc:sldMk cId="1012529272" sldId="2147479744"/>
            <ac:picMk id="4" creationId="{6B1D0240-5579-21FC-F177-4BD8E2CAA7FA}"/>
          </ac:picMkLst>
        </pc:picChg>
        <pc:picChg chg="add mod">
          <ac:chgData name="Peter Karsmakers" userId="cb2f46a5-712d-4b6f-83a2-2bc42266ed13" providerId="ADAL" clId="{45FCA95A-75EA-EC48-9F9E-60CC9E81BEB8}" dt="2025-03-17T08:59:04.598" v="831"/>
          <ac:picMkLst>
            <pc:docMk/>
            <pc:sldMk cId="1012529272" sldId="2147479744"/>
            <ac:picMk id="4" creationId="{F4B82136-D693-74AB-7AF9-6B38DE39A2C1}"/>
          </ac:picMkLst>
        </pc:picChg>
        <pc:picChg chg="add mod">
          <ac:chgData name="Peter Karsmakers" userId="cb2f46a5-712d-4b6f-83a2-2bc42266ed13" providerId="ADAL" clId="{45FCA95A-75EA-EC48-9F9E-60CC9E81BEB8}" dt="2025-03-17T08:59:04.598" v="831"/>
          <ac:picMkLst>
            <pc:docMk/>
            <pc:sldMk cId="1012529272" sldId="2147479744"/>
            <ac:picMk id="5" creationId="{CA4098E5-6351-428E-5E78-57242426EA73}"/>
          </ac:picMkLst>
        </pc:picChg>
        <pc:picChg chg="add mod">
          <ac:chgData name="Peter Karsmakers" userId="cb2f46a5-712d-4b6f-83a2-2bc42266ed13" providerId="ADAL" clId="{45FCA95A-75EA-EC48-9F9E-60CC9E81BEB8}" dt="2025-03-17T08:59:11.656" v="833" actId="1076"/>
          <ac:picMkLst>
            <pc:docMk/>
            <pc:sldMk cId="1012529272" sldId="2147479744"/>
            <ac:picMk id="12" creationId="{00A2CE0B-F387-EC32-9667-8697ADD7EFF1}"/>
          </ac:picMkLst>
        </pc:picChg>
        <pc:picChg chg="add mod">
          <ac:chgData name="Peter Karsmakers" userId="cb2f46a5-712d-4b6f-83a2-2bc42266ed13" providerId="ADAL" clId="{45FCA95A-75EA-EC48-9F9E-60CC9E81BEB8}" dt="2025-03-17T08:59:11.656" v="833" actId="1076"/>
          <ac:picMkLst>
            <pc:docMk/>
            <pc:sldMk cId="1012529272" sldId="2147479744"/>
            <ac:picMk id="13" creationId="{CDAACA0F-F955-551B-721A-82EEF7AE7189}"/>
          </ac:picMkLst>
        </pc:picChg>
        <pc:cxnChg chg="add mod">
          <ac:chgData name="Peter Karsmakers" userId="cb2f46a5-712d-4b6f-83a2-2bc42266ed13" providerId="ADAL" clId="{45FCA95A-75EA-EC48-9F9E-60CC9E81BEB8}" dt="2025-03-17T08:59:04.598" v="831"/>
          <ac:cxnSpMkLst>
            <pc:docMk/>
            <pc:sldMk cId="1012529272" sldId="2147479744"/>
            <ac:cxnSpMk id="7" creationId="{681F9905-1CB7-8777-E0AF-3FAD37F4E125}"/>
          </ac:cxnSpMkLst>
        </pc:cxnChg>
        <pc:cxnChg chg="add mod">
          <ac:chgData name="Peter Karsmakers" userId="cb2f46a5-712d-4b6f-83a2-2bc42266ed13" providerId="ADAL" clId="{45FCA95A-75EA-EC48-9F9E-60CC9E81BEB8}" dt="2025-03-17T08:59:04.598" v="831"/>
          <ac:cxnSpMkLst>
            <pc:docMk/>
            <pc:sldMk cId="1012529272" sldId="2147479744"/>
            <ac:cxnSpMk id="8" creationId="{B06B115A-6C71-AE67-01EE-F736B5B904A5}"/>
          </ac:cxnSpMkLst>
        </pc:cxnChg>
        <pc:cxnChg chg="add mod">
          <ac:chgData name="Peter Karsmakers" userId="cb2f46a5-712d-4b6f-83a2-2bc42266ed13" providerId="ADAL" clId="{45FCA95A-75EA-EC48-9F9E-60CC9E81BEB8}" dt="2025-03-17T08:59:04.598" v="831"/>
          <ac:cxnSpMkLst>
            <pc:docMk/>
            <pc:sldMk cId="1012529272" sldId="2147479744"/>
            <ac:cxnSpMk id="9" creationId="{11DA95F2-8837-24D0-EF4D-20C0DB31355F}"/>
          </ac:cxnSpMkLst>
        </pc:cxnChg>
        <pc:cxnChg chg="add mod">
          <ac:chgData name="Peter Karsmakers" userId="cb2f46a5-712d-4b6f-83a2-2bc42266ed13" providerId="ADAL" clId="{45FCA95A-75EA-EC48-9F9E-60CC9E81BEB8}" dt="2025-03-17T08:59:04.598" v="831"/>
          <ac:cxnSpMkLst>
            <pc:docMk/>
            <pc:sldMk cId="1012529272" sldId="2147479744"/>
            <ac:cxnSpMk id="10" creationId="{97E443B8-9F1C-17FC-C1DC-098F90EEFB0A}"/>
          </ac:cxnSpMkLst>
        </pc:cxnChg>
        <pc:cxnChg chg="add mod">
          <ac:chgData name="Peter Karsmakers" userId="cb2f46a5-712d-4b6f-83a2-2bc42266ed13" providerId="ADAL" clId="{45FCA95A-75EA-EC48-9F9E-60CC9E81BEB8}" dt="2025-03-17T08:59:11.656" v="833" actId="1076"/>
          <ac:cxnSpMkLst>
            <pc:docMk/>
            <pc:sldMk cId="1012529272" sldId="2147479744"/>
            <ac:cxnSpMk id="15" creationId="{B188E6D7-30CD-6E87-64F4-B8B6F2734259}"/>
          </ac:cxnSpMkLst>
        </pc:cxnChg>
        <pc:cxnChg chg="add mod">
          <ac:chgData name="Peter Karsmakers" userId="cb2f46a5-712d-4b6f-83a2-2bc42266ed13" providerId="ADAL" clId="{45FCA95A-75EA-EC48-9F9E-60CC9E81BEB8}" dt="2025-03-17T08:59:11.656" v="833" actId="1076"/>
          <ac:cxnSpMkLst>
            <pc:docMk/>
            <pc:sldMk cId="1012529272" sldId="2147479744"/>
            <ac:cxnSpMk id="16" creationId="{C0C7AFD1-7CBB-F8BE-800C-65156214E080}"/>
          </ac:cxnSpMkLst>
        </pc:cxnChg>
        <pc:cxnChg chg="add mod">
          <ac:chgData name="Peter Karsmakers" userId="cb2f46a5-712d-4b6f-83a2-2bc42266ed13" providerId="ADAL" clId="{45FCA95A-75EA-EC48-9F9E-60CC9E81BEB8}" dt="2025-03-17T08:59:11.656" v="833" actId="1076"/>
          <ac:cxnSpMkLst>
            <pc:docMk/>
            <pc:sldMk cId="1012529272" sldId="2147479744"/>
            <ac:cxnSpMk id="17" creationId="{20AF6C16-25BF-EEAC-8B58-8A280E2297D1}"/>
          </ac:cxnSpMkLst>
        </pc:cxnChg>
        <pc:cxnChg chg="add mod">
          <ac:chgData name="Peter Karsmakers" userId="cb2f46a5-712d-4b6f-83a2-2bc42266ed13" providerId="ADAL" clId="{45FCA95A-75EA-EC48-9F9E-60CC9E81BEB8}" dt="2025-03-17T08:59:11.656" v="833" actId="1076"/>
          <ac:cxnSpMkLst>
            <pc:docMk/>
            <pc:sldMk cId="1012529272" sldId="2147479744"/>
            <ac:cxnSpMk id="18" creationId="{CCC0C2C6-818B-6242-705A-FF878D16BDE0}"/>
          </ac:cxnSpMkLst>
        </pc:cxnChg>
      </pc:sldChg>
      <pc:sldChg chg="addSp delSp modSp add mod">
        <pc:chgData name="Peter Karsmakers" userId="cb2f46a5-712d-4b6f-83a2-2bc42266ed13" providerId="ADAL" clId="{45FCA95A-75EA-EC48-9F9E-60CC9E81BEB8}" dt="2025-03-18T07:17:06.088" v="5334" actId="207"/>
        <pc:sldMkLst>
          <pc:docMk/>
          <pc:sldMk cId="4229946332" sldId="2147479745"/>
        </pc:sldMkLst>
        <pc:spChg chg="mod">
          <ac:chgData name="Peter Karsmakers" userId="cb2f46a5-712d-4b6f-83a2-2bc42266ed13" providerId="ADAL" clId="{45FCA95A-75EA-EC48-9F9E-60CC9E81BEB8}" dt="2025-03-18T07:17:06.088" v="5334" actId="207"/>
          <ac:spMkLst>
            <pc:docMk/>
            <pc:sldMk cId="4229946332" sldId="2147479745"/>
            <ac:spMk id="2" creationId="{63892878-0C98-40B2-85E8-07C9804AB45D}"/>
          </ac:spMkLst>
        </pc:spChg>
        <pc:spChg chg="del">
          <ac:chgData name="Peter Karsmakers" userId="cb2f46a5-712d-4b6f-83a2-2bc42266ed13" providerId="ADAL" clId="{45FCA95A-75EA-EC48-9F9E-60CC9E81BEB8}" dt="2025-03-17T09:00:33.427" v="843" actId="478"/>
          <ac:spMkLst>
            <pc:docMk/>
            <pc:sldMk cId="4229946332" sldId="2147479745"/>
            <ac:spMk id="14" creationId="{73C14C4E-24FC-6BC9-3DBF-1D86F0E5422B}"/>
          </ac:spMkLst>
        </pc:spChg>
        <pc:spChg chg="mod">
          <ac:chgData name="Peter Karsmakers" userId="cb2f46a5-712d-4b6f-83a2-2bc42266ed13" providerId="ADAL" clId="{45FCA95A-75EA-EC48-9F9E-60CC9E81BEB8}" dt="2025-03-18T06:44:47.243" v="5093" actId="20577"/>
          <ac:spMkLst>
            <pc:docMk/>
            <pc:sldMk cId="4229946332" sldId="2147479745"/>
            <ac:spMk id="19" creationId="{1A65D87C-AA6F-9D03-CB1F-D295F2DA63D1}"/>
          </ac:spMkLst>
        </pc:spChg>
        <pc:picChg chg="add mod">
          <ac:chgData name="Peter Karsmakers" userId="cb2f46a5-712d-4b6f-83a2-2bc42266ed13" providerId="ADAL" clId="{45FCA95A-75EA-EC48-9F9E-60CC9E81BEB8}" dt="2025-03-17T09:00:39.768" v="846" actId="14100"/>
          <ac:picMkLst>
            <pc:docMk/>
            <pc:sldMk cId="4229946332" sldId="2147479745"/>
            <ac:picMk id="3" creationId="{DC39F184-4BBF-5FB6-192D-1DF92DE16EB2}"/>
          </ac:picMkLst>
        </pc:picChg>
        <pc:picChg chg="del">
          <ac:chgData name="Peter Karsmakers" userId="cb2f46a5-712d-4b6f-83a2-2bc42266ed13" providerId="ADAL" clId="{45FCA95A-75EA-EC48-9F9E-60CC9E81BEB8}" dt="2025-03-17T09:00:28.825" v="841" actId="478"/>
          <ac:picMkLst>
            <pc:docMk/>
            <pc:sldMk cId="4229946332" sldId="2147479745"/>
            <ac:picMk id="12" creationId="{799EEC4A-23EE-F87A-4BCC-180A95BEDCC8}"/>
          </ac:picMkLst>
        </pc:picChg>
        <pc:picChg chg="del">
          <ac:chgData name="Peter Karsmakers" userId="cb2f46a5-712d-4b6f-83a2-2bc42266ed13" providerId="ADAL" clId="{45FCA95A-75EA-EC48-9F9E-60CC9E81BEB8}" dt="2025-03-17T09:00:30.558" v="842" actId="478"/>
          <ac:picMkLst>
            <pc:docMk/>
            <pc:sldMk cId="4229946332" sldId="2147479745"/>
            <ac:picMk id="13" creationId="{6BE59B01-AC29-8B62-97A0-251EBDAAC8ED}"/>
          </ac:picMkLst>
        </pc:picChg>
        <pc:cxnChg chg="del">
          <ac:chgData name="Peter Karsmakers" userId="cb2f46a5-712d-4b6f-83a2-2bc42266ed13" providerId="ADAL" clId="{45FCA95A-75EA-EC48-9F9E-60CC9E81BEB8}" dt="2025-03-17T09:00:33.427" v="843" actId="478"/>
          <ac:cxnSpMkLst>
            <pc:docMk/>
            <pc:sldMk cId="4229946332" sldId="2147479745"/>
            <ac:cxnSpMk id="15" creationId="{87901021-17B4-5621-1454-9490027FEF50}"/>
          </ac:cxnSpMkLst>
        </pc:cxnChg>
        <pc:cxnChg chg="del">
          <ac:chgData name="Peter Karsmakers" userId="cb2f46a5-712d-4b6f-83a2-2bc42266ed13" providerId="ADAL" clId="{45FCA95A-75EA-EC48-9F9E-60CC9E81BEB8}" dt="2025-03-17T09:00:33.427" v="843" actId="478"/>
          <ac:cxnSpMkLst>
            <pc:docMk/>
            <pc:sldMk cId="4229946332" sldId="2147479745"/>
            <ac:cxnSpMk id="16" creationId="{71A95D2B-1B39-4761-BAD0-3FD04F21A699}"/>
          </ac:cxnSpMkLst>
        </pc:cxnChg>
        <pc:cxnChg chg="del">
          <ac:chgData name="Peter Karsmakers" userId="cb2f46a5-712d-4b6f-83a2-2bc42266ed13" providerId="ADAL" clId="{45FCA95A-75EA-EC48-9F9E-60CC9E81BEB8}" dt="2025-03-17T09:00:33.427" v="843" actId="478"/>
          <ac:cxnSpMkLst>
            <pc:docMk/>
            <pc:sldMk cId="4229946332" sldId="2147479745"/>
            <ac:cxnSpMk id="17" creationId="{33E45250-9738-E48D-5BB0-DF1BC402AE36}"/>
          </ac:cxnSpMkLst>
        </pc:cxnChg>
        <pc:cxnChg chg="del">
          <ac:chgData name="Peter Karsmakers" userId="cb2f46a5-712d-4b6f-83a2-2bc42266ed13" providerId="ADAL" clId="{45FCA95A-75EA-EC48-9F9E-60CC9E81BEB8}" dt="2025-03-17T09:00:33.427" v="843" actId="478"/>
          <ac:cxnSpMkLst>
            <pc:docMk/>
            <pc:sldMk cId="4229946332" sldId="2147479745"/>
            <ac:cxnSpMk id="18" creationId="{60AB6F06-E12D-53F1-145F-A1AE2B46F138}"/>
          </ac:cxnSpMkLst>
        </pc:cxnChg>
      </pc:sldChg>
      <pc:sldChg chg="addSp delSp modSp add mod">
        <pc:chgData name="Peter Karsmakers" userId="cb2f46a5-712d-4b6f-83a2-2bc42266ed13" providerId="ADAL" clId="{45FCA95A-75EA-EC48-9F9E-60CC9E81BEB8}" dt="2025-03-18T08:43:44.318" v="5433"/>
        <pc:sldMkLst>
          <pc:docMk/>
          <pc:sldMk cId="2690114761" sldId="2147479746"/>
        </pc:sldMkLst>
        <pc:spChg chg="mod">
          <ac:chgData name="Peter Karsmakers" userId="cb2f46a5-712d-4b6f-83a2-2bc42266ed13" providerId="ADAL" clId="{45FCA95A-75EA-EC48-9F9E-60CC9E81BEB8}" dt="2025-03-18T07:17:31.522" v="5341" actId="207"/>
          <ac:spMkLst>
            <pc:docMk/>
            <pc:sldMk cId="2690114761" sldId="2147479746"/>
            <ac:spMk id="2" creationId="{0A3141F0-2A6E-9278-3B8D-BE55CB48AB4A}"/>
          </ac:spMkLst>
        </pc:spChg>
        <pc:spChg chg="del">
          <ac:chgData name="Peter Karsmakers" userId="cb2f46a5-712d-4b6f-83a2-2bc42266ed13" providerId="ADAL" clId="{45FCA95A-75EA-EC48-9F9E-60CC9E81BEB8}" dt="2025-03-17T10:28:43.948" v="869" actId="478"/>
          <ac:spMkLst>
            <pc:docMk/>
            <pc:sldMk cId="2690114761" sldId="2147479746"/>
            <ac:spMk id="6" creationId="{CD4ACC64-FC0F-7110-D5A1-674499B78E85}"/>
          </ac:spMkLst>
        </pc:spChg>
        <pc:spChg chg="del">
          <ac:chgData name="Peter Karsmakers" userId="cb2f46a5-712d-4b6f-83a2-2bc42266ed13" providerId="ADAL" clId="{45FCA95A-75EA-EC48-9F9E-60CC9E81BEB8}" dt="2025-03-17T10:28:43.948" v="869" actId="478"/>
          <ac:spMkLst>
            <pc:docMk/>
            <pc:sldMk cId="2690114761" sldId="2147479746"/>
            <ac:spMk id="7" creationId="{AFF5C2F7-F7E6-A7AA-0032-D9FE7476B30F}"/>
          </ac:spMkLst>
        </pc:spChg>
        <pc:spChg chg="del">
          <ac:chgData name="Peter Karsmakers" userId="cb2f46a5-712d-4b6f-83a2-2bc42266ed13" providerId="ADAL" clId="{45FCA95A-75EA-EC48-9F9E-60CC9E81BEB8}" dt="2025-03-17T10:28:43.948" v="869" actId="478"/>
          <ac:spMkLst>
            <pc:docMk/>
            <pc:sldMk cId="2690114761" sldId="2147479746"/>
            <ac:spMk id="8" creationId="{7CE3CAAE-E5EB-A7E4-4BC7-65F841798235}"/>
          </ac:spMkLst>
        </pc:spChg>
        <pc:spChg chg="del">
          <ac:chgData name="Peter Karsmakers" userId="cb2f46a5-712d-4b6f-83a2-2bc42266ed13" providerId="ADAL" clId="{45FCA95A-75EA-EC48-9F9E-60CC9E81BEB8}" dt="2025-03-17T10:28:43.948" v="869" actId="478"/>
          <ac:spMkLst>
            <pc:docMk/>
            <pc:sldMk cId="2690114761" sldId="2147479746"/>
            <ac:spMk id="9" creationId="{2750815B-92F9-AC8C-578C-A85A431C2C52}"/>
          </ac:spMkLst>
        </pc:spChg>
        <pc:spChg chg="del">
          <ac:chgData name="Peter Karsmakers" userId="cb2f46a5-712d-4b6f-83a2-2bc42266ed13" providerId="ADAL" clId="{45FCA95A-75EA-EC48-9F9E-60CC9E81BEB8}" dt="2025-03-17T10:28:43.948" v="869" actId="478"/>
          <ac:spMkLst>
            <pc:docMk/>
            <pc:sldMk cId="2690114761" sldId="2147479746"/>
            <ac:spMk id="10" creationId="{D6B6186C-9A22-487C-A8C7-FD6209B019DB}"/>
          </ac:spMkLst>
        </pc:spChg>
        <pc:spChg chg="del">
          <ac:chgData name="Peter Karsmakers" userId="cb2f46a5-712d-4b6f-83a2-2bc42266ed13" providerId="ADAL" clId="{45FCA95A-75EA-EC48-9F9E-60CC9E81BEB8}" dt="2025-03-17T10:28:43.948" v="869" actId="478"/>
          <ac:spMkLst>
            <pc:docMk/>
            <pc:sldMk cId="2690114761" sldId="2147479746"/>
            <ac:spMk id="18" creationId="{6604CFE8-DAFA-7A37-1A1B-35EBE32C2ADD}"/>
          </ac:spMkLst>
        </pc:spChg>
        <pc:spChg chg="del">
          <ac:chgData name="Peter Karsmakers" userId="cb2f46a5-712d-4b6f-83a2-2bc42266ed13" providerId="ADAL" clId="{45FCA95A-75EA-EC48-9F9E-60CC9E81BEB8}" dt="2025-03-17T10:28:43.948" v="869" actId="478"/>
          <ac:spMkLst>
            <pc:docMk/>
            <pc:sldMk cId="2690114761" sldId="2147479746"/>
            <ac:spMk id="19" creationId="{43771776-899C-C41D-D805-A154395163BF}"/>
          </ac:spMkLst>
        </pc:spChg>
        <pc:spChg chg="mod">
          <ac:chgData name="Peter Karsmakers" userId="cb2f46a5-712d-4b6f-83a2-2bc42266ed13" providerId="ADAL" clId="{45FCA95A-75EA-EC48-9F9E-60CC9E81BEB8}" dt="2025-03-17T10:29:27.536" v="883" actId="1076"/>
          <ac:spMkLst>
            <pc:docMk/>
            <pc:sldMk cId="2690114761" sldId="2147479746"/>
            <ac:spMk id="31" creationId="{8FBF72D4-3D47-3025-6B53-5FB4F66E2633}"/>
          </ac:spMkLst>
        </pc:spChg>
        <pc:spChg chg="mod">
          <ac:chgData name="Peter Karsmakers" userId="cb2f46a5-712d-4b6f-83a2-2bc42266ed13" providerId="ADAL" clId="{45FCA95A-75EA-EC48-9F9E-60CC9E81BEB8}" dt="2025-03-17T10:29:24.894" v="882" actId="14100"/>
          <ac:spMkLst>
            <pc:docMk/>
            <pc:sldMk cId="2690114761" sldId="2147479746"/>
            <ac:spMk id="35" creationId="{0C165BD8-8329-E1B4-DF2C-FBADBF1C6332}"/>
          </ac:spMkLst>
        </pc:spChg>
        <pc:picChg chg="add del mod modCrop">
          <ac:chgData name="Peter Karsmakers" userId="cb2f46a5-712d-4b6f-83a2-2bc42266ed13" providerId="ADAL" clId="{45FCA95A-75EA-EC48-9F9E-60CC9E81BEB8}" dt="2025-03-18T08:43:44.011" v="5432" actId="478"/>
          <ac:picMkLst>
            <pc:docMk/>
            <pc:sldMk cId="2690114761" sldId="2147479746"/>
            <ac:picMk id="3" creationId="{280F2120-AAE5-0618-AD38-FB208DD22378}"/>
          </ac:picMkLst>
        </pc:picChg>
        <pc:picChg chg="add mod">
          <ac:chgData name="Peter Karsmakers" userId="cb2f46a5-712d-4b6f-83a2-2bc42266ed13" providerId="ADAL" clId="{45FCA95A-75EA-EC48-9F9E-60CC9E81BEB8}" dt="2025-03-18T08:43:44.318" v="5433"/>
          <ac:picMkLst>
            <pc:docMk/>
            <pc:sldMk cId="2690114761" sldId="2147479746"/>
            <ac:picMk id="6" creationId="{F3097052-D47B-6D0B-8B7A-B31C55A5644E}"/>
          </ac:picMkLst>
        </pc:picChg>
        <pc:cxnChg chg="mod">
          <ac:chgData name="Peter Karsmakers" userId="cb2f46a5-712d-4b6f-83a2-2bc42266ed13" providerId="ADAL" clId="{45FCA95A-75EA-EC48-9F9E-60CC9E81BEB8}" dt="2025-03-17T10:29:54.571" v="891" actId="692"/>
          <ac:cxnSpMkLst>
            <pc:docMk/>
            <pc:sldMk cId="2690114761" sldId="2147479746"/>
            <ac:cxnSpMk id="21" creationId="{F9498DB9-ADB0-8C28-05D6-ED82C7FD7917}"/>
          </ac:cxnSpMkLst>
        </pc:cxnChg>
        <pc:cxnChg chg="mod">
          <ac:chgData name="Peter Karsmakers" userId="cb2f46a5-712d-4b6f-83a2-2bc42266ed13" providerId="ADAL" clId="{45FCA95A-75EA-EC48-9F9E-60CC9E81BEB8}" dt="2025-03-17T10:29:54.571" v="891" actId="692"/>
          <ac:cxnSpMkLst>
            <pc:docMk/>
            <pc:sldMk cId="2690114761" sldId="2147479746"/>
            <ac:cxnSpMk id="22" creationId="{A2815A11-EF03-8917-D7AA-AC3DFB7B7DAC}"/>
          </ac:cxnSpMkLst>
        </pc:cxnChg>
        <pc:cxnChg chg="mod">
          <ac:chgData name="Peter Karsmakers" userId="cb2f46a5-712d-4b6f-83a2-2bc42266ed13" providerId="ADAL" clId="{45FCA95A-75EA-EC48-9F9E-60CC9E81BEB8}" dt="2025-03-17T10:29:54.571" v="891" actId="692"/>
          <ac:cxnSpMkLst>
            <pc:docMk/>
            <pc:sldMk cId="2690114761" sldId="2147479746"/>
            <ac:cxnSpMk id="26" creationId="{47C02E97-D171-20C3-51E9-15A668AE8423}"/>
          </ac:cxnSpMkLst>
        </pc:cxnChg>
      </pc:sldChg>
      <pc:sldChg chg="addSp delSp modSp add mod">
        <pc:chgData name="Peter Karsmakers" userId="cb2f46a5-712d-4b6f-83a2-2bc42266ed13" providerId="ADAL" clId="{45FCA95A-75EA-EC48-9F9E-60CC9E81BEB8}" dt="2025-03-18T08:43:41.641" v="5431"/>
        <pc:sldMkLst>
          <pc:docMk/>
          <pc:sldMk cId="3558682538" sldId="2147479747"/>
        </pc:sldMkLst>
        <pc:spChg chg="mod">
          <ac:chgData name="Peter Karsmakers" userId="cb2f46a5-712d-4b6f-83a2-2bc42266ed13" providerId="ADAL" clId="{45FCA95A-75EA-EC48-9F9E-60CC9E81BEB8}" dt="2025-03-18T07:17:35.333" v="5342" actId="207"/>
          <ac:spMkLst>
            <pc:docMk/>
            <pc:sldMk cId="3558682538" sldId="2147479747"/>
            <ac:spMk id="2" creationId="{C2E7C4E1-56AC-0A8E-E48A-0205184B5E1C}"/>
          </ac:spMkLst>
        </pc:spChg>
        <pc:spChg chg="add mod">
          <ac:chgData name="Peter Karsmakers" userId="cb2f46a5-712d-4b6f-83a2-2bc42266ed13" providerId="ADAL" clId="{45FCA95A-75EA-EC48-9F9E-60CC9E81BEB8}" dt="2025-03-17T10:30:48.582" v="902" actId="1076"/>
          <ac:spMkLst>
            <pc:docMk/>
            <pc:sldMk cId="3558682538" sldId="2147479747"/>
            <ac:spMk id="7" creationId="{7F046C98-02BC-6118-ADC9-76F6294079A1}"/>
          </ac:spMkLst>
        </pc:spChg>
        <pc:spChg chg="add mod">
          <ac:chgData name="Peter Karsmakers" userId="cb2f46a5-712d-4b6f-83a2-2bc42266ed13" providerId="ADAL" clId="{45FCA95A-75EA-EC48-9F9E-60CC9E81BEB8}" dt="2025-03-17T10:30:45.777" v="901" actId="1076"/>
          <ac:spMkLst>
            <pc:docMk/>
            <pc:sldMk cId="3558682538" sldId="2147479747"/>
            <ac:spMk id="8" creationId="{960F8D2D-0F49-2015-0A3E-204035F9EFD1}"/>
          </ac:spMkLst>
        </pc:spChg>
        <pc:spChg chg="del">
          <ac:chgData name="Peter Karsmakers" userId="cb2f46a5-712d-4b6f-83a2-2bc42266ed13" providerId="ADAL" clId="{45FCA95A-75EA-EC48-9F9E-60CC9E81BEB8}" dt="2025-03-17T10:30:31.766" v="895" actId="478"/>
          <ac:spMkLst>
            <pc:docMk/>
            <pc:sldMk cId="3558682538" sldId="2147479747"/>
            <ac:spMk id="35" creationId="{DC117906-39A4-0F4D-3ABD-0093B72C4C55}"/>
          </ac:spMkLst>
        </pc:spChg>
        <pc:picChg chg="del">
          <ac:chgData name="Peter Karsmakers" userId="cb2f46a5-712d-4b6f-83a2-2bc42266ed13" providerId="ADAL" clId="{45FCA95A-75EA-EC48-9F9E-60CC9E81BEB8}" dt="2025-03-18T08:43:41.294" v="5430" actId="478"/>
          <ac:picMkLst>
            <pc:docMk/>
            <pc:sldMk cId="3558682538" sldId="2147479747"/>
            <ac:picMk id="3" creationId="{8E3535F4-AFA2-A3D5-7E2D-9B7A70CA33BE}"/>
          </ac:picMkLst>
        </pc:picChg>
        <pc:picChg chg="del">
          <ac:chgData name="Peter Karsmakers" userId="cb2f46a5-712d-4b6f-83a2-2bc42266ed13" providerId="ADAL" clId="{45FCA95A-75EA-EC48-9F9E-60CC9E81BEB8}" dt="2025-03-17T10:30:22.844" v="893" actId="478"/>
          <ac:picMkLst>
            <pc:docMk/>
            <pc:sldMk cId="3558682538" sldId="2147479747"/>
            <ac:picMk id="4" creationId="{013B308B-DF16-B1E9-00DF-AB3EF2F02D78}"/>
          </ac:picMkLst>
        </pc:picChg>
        <pc:picChg chg="add mod">
          <ac:chgData name="Peter Karsmakers" userId="cb2f46a5-712d-4b6f-83a2-2bc42266ed13" providerId="ADAL" clId="{45FCA95A-75EA-EC48-9F9E-60CC9E81BEB8}" dt="2025-03-18T08:43:41.641" v="5431"/>
          <ac:picMkLst>
            <pc:docMk/>
            <pc:sldMk cId="3558682538" sldId="2147479747"/>
            <ac:picMk id="4" creationId="{27EA52CB-EBFA-3D16-5888-09EAEA8382B8}"/>
          </ac:picMkLst>
        </pc:picChg>
        <pc:picChg chg="add mod">
          <ac:chgData name="Peter Karsmakers" userId="cb2f46a5-712d-4b6f-83a2-2bc42266ed13" providerId="ADAL" clId="{45FCA95A-75EA-EC48-9F9E-60CC9E81BEB8}" dt="2025-03-17T10:30:22.861" v="894"/>
          <ac:picMkLst>
            <pc:docMk/>
            <pc:sldMk cId="3558682538" sldId="2147479747"/>
            <ac:picMk id="6" creationId="{EBD3EA27-937B-C087-44B7-75CF93D1E1E7}"/>
          </ac:picMkLst>
        </pc:picChg>
      </pc:sldChg>
      <pc:sldChg chg="addSp delSp modSp add mod">
        <pc:chgData name="Peter Karsmakers" userId="cb2f46a5-712d-4b6f-83a2-2bc42266ed13" providerId="ADAL" clId="{45FCA95A-75EA-EC48-9F9E-60CC9E81BEB8}" dt="2025-03-18T07:17:38.878" v="5343" actId="207"/>
        <pc:sldMkLst>
          <pc:docMk/>
          <pc:sldMk cId="3748900295" sldId="2147479748"/>
        </pc:sldMkLst>
        <pc:spChg chg="mod">
          <ac:chgData name="Peter Karsmakers" userId="cb2f46a5-712d-4b6f-83a2-2bc42266ed13" providerId="ADAL" clId="{45FCA95A-75EA-EC48-9F9E-60CC9E81BEB8}" dt="2025-03-18T07:17:38.878" v="5343" actId="207"/>
          <ac:spMkLst>
            <pc:docMk/>
            <pc:sldMk cId="3748900295" sldId="2147479748"/>
            <ac:spMk id="2" creationId="{F0A117D0-2194-23A2-2A03-6057C8D7A7F5}"/>
          </ac:spMkLst>
        </pc:spChg>
        <pc:spChg chg="add mod">
          <ac:chgData name="Peter Karsmakers" userId="cb2f46a5-712d-4b6f-83a2-2bc42266ed13" providerId="ADAL" clId="{45FCA95A-75EA-EC48-9F9E-60CC9E81BEB8}" dt="2025-03-17T10:31:26.605" v="935" actId="1038"/>
          <ac:spMkLst>
            <pc:docMk/>
            <pc:sldMk cId="3748900295" sldId="2147479748"/>
            <ac:spMk id="4" creationId="{D178C3EE-E3A7-2442-7B79-2E81628A13F6}"/>
          </ac:spMkLst>
        </pc:spChg>
        <pc:spChg chg="del">
          <ac:chgData name="Peter Karsmakers" userId="cb2f46a5-712d-4b6f-83a2-2bc42266ed13" providerId="ADAL" clId="{45FCA95A-75EA-EC48-9F9E-60CC9E81BEB8}" dt="2025-03-17T10:31:14.173" v="905" actId="478"/>
          <ac:spMkLst>
            <pc:docMk/>
            <pc:sldMk cId="3748900295" sldId="2147479748"/>
            <ac:spMk id="8" creationId="{E06D2763-04CB-084C-E2C4-72EAE49E3EBF}"/>
          </ac:spMkLst>
        </pc:spChg>
        <pc:spChg chg="add mod">
          <ac:chgData name="Peter Karsmakers" userId="cb2f46a5-712d-4b6f-83a2-2bc42266ed13" providerId="ADAL" clId="{45FCA95A-75EA-EC48-9F9E-60CC9E81BEB8}" dt="2025-03-17T10:31:20.125" v="908" actId="14100"/>
          <ac:spMkLst>
            <pc:docMk/>
            <pc:sldMk cId="3748900295" sldId="2147479748"/>
            <ac:spMk id="9" creationId="{FFDCDE9A-2953-9840-90F9-D740ECD4C74B}"/>
          </ac:spMkLst>
        </pc:spChg>
        <pc:picChg chg="mod modCrop">
          <ac:chgData name="Peter Karsmakers" userId="cb2f46a5-712d-4b6f-83a2-2bc42266ed13" providerId="ADAL" clId="{45FCA95A-75EA-EC48-9F9E-60CC9E81BEB8}" dt="2025-03-18T06:46:13.017" v="5098" actId="732"/>
          <ac:picMkLst>
            <pc:docMk/>
            <pc:sldMk cId="3748900295" sldId="2147479748"/>
            <ac:picMk id="3" creationId="{F1F484FC-EA56-A455-682C-F7B28A5D1AB7}"/>
          </ac:picMkLst>
        </pc:picChg>
        <pc:picChg chg="del">
          <ac:chgData name="Peter Karsmakers" userId="cb2f46a5-712d-4b6f-83a2-2bc42266ed13" providerId="ADAL" clId="{45FCA95A-75EA-EC48-9F9E-60CC9E81BEB8}" dt="2025-03-17T10:31:35.086" v="936" actId="478"/>
          <ac:picMkLst>
            <pc:docMk/>
            <pc:sldMk cId="3748900295" sldId="2147479748"/>
            <ac:picMk id="6" creationId="{B3C0EBEC-A521-48AE-3A77-998F8C1D4A15}"/>
          </ac:picMkLst>
        </pc:picChg>
        <pc:picChg chg="add mod">
          <ac:chgData name="Peter Karsmakers" userId="cb2f46a5-712d-4b6f-83a2-2bc42266ed13" providerId="ADAL" clId="{45FCA95A-75EA-EC48-9F9E-60CC9E81BEB8}" dt="2025-03-17T10:31:35.101" v="937"/>
          <ac:picMkLst>
            <pc:docMk/>
            <pc:sldMk cId="3748900295" sldId="2147479748"/>
            <ac:picMk id="10" creationId="{99702A26-C56F-1692-9BA6-2B55B9F3E2CC}"/>
          </ac:picMkLst>
        </pc:picChg>
      </pc:sldChg>
      <pc:sldChg chg="addSp delSp modSp add mod modAnim">
        <pc:chgData name="Peter Karsmakers" userId="cb2f46a5-712d-4b6f-83a2-2bc42266ed13" providerId="ADAL" clId="{45FCA95A-75EA-EC48-9F9E-60CC9E81BEB8}" dt="2025-03-18T07:17:43.093" v="5344" actId="207"/>
        <pc:sldMkLst>
          <pc:docMk/>
          <pc:sldMk cId="4128622426" sldId="2147479749"/>
        </pc:sldMkLst>
        <pc:spChg chg="mod">
          <ac:chgData name="Peter Karsmakers" userId="cb2f46a5-712d-4b6f-83a2-2bc42266ed13" providerId="ADAL" clId="{45FCA95A-75EA-EC48-9F9E-60CC9E81BEB8}" dt="2025-03-18T07:17:43.093" v="5344" actId="207"/>
          <ac:spMkLst>
            <pc:docMk/>
            <pc:sldMk cId="4128622426" sldId="2147479749"/>
            <ac:spMk id="2" creationId="{428263F1-E855-4E10-334A-D3D79F9C697C}"/>
          </ac:spMkLst>
        </pc:spChg>
        <pc:spChg chg="mod">
          <ac:chgData name="Peter Karsmakers" userId="cb2f46a5-712d-4b6f-83a2-2bc42266ed13" providerId="ADAL" clId="{45FCA95A-75EA-EC48-9F9E-60CC9E81BEB8}" dt="2025-03-17T10:33:07.300" v="946" actId="1076"/>
          <ac:spMkLst>
            <pc:docMk/>
            <pc:sldMk cId="4128622426" sldId="2147479749"/>
            <ac:spMk id="4" creationId="{468E1F7D-2700-2130-FEAB-12BA9A80D7E2}"/>
          </ac:spMkLst>
        </pc:spChg>
        <pc:spChg chg="mod">
          <ac:chgData name="Peter Karsmakers" userId="cb2f46a5-712d-4b6f-83a2-2bc42266ed13" providerId="ADAL" clId="{45FCA95A-75EA-EC48-9F9E-60CC9E81BEB8}" dt="2025-03-17T10:33:07.300" v="946" actId="1076"/>
          <ac:spMkLst>
            <pc:docMk/>
            <pc:sldMk cId="4128622426" sldId="2147479749"/>
            <ac:spMk id="7" creationId="{2A6C48B4-FCAD-7477-3CA2-A7FB73592834}"/>
          </ac:spMkLst>
        </pc:spChg>
        <pc:spChg chg="add mod">
          <ac:chgData name="Peter Karsmakers" userId="cb2f46a5-712d-4b6f-83a2-2bc42266ed13" providerId="ADAL" clId="{45FCA95A-75EA-EC48-9F9E-60CC9E81BEB8}" dt="2025-03-17T10:33:13.059" v="947" actId="1076"/>
          <ac:spMkLst>
            <pc:docMk/>
            <pc:sldMk cId="4128622426" sldId="2147479749"/>
            <ac:spMk id="8" creationId="{030A4FBD-3302-0A47-4B7E-2A1846EA097F}"/>
          </ac:spMkLst>
        </pc:spChg>
        <pc:spChg chg="del">
          <ac:chgData name="Peter Karsmakers" userId="cb2f46a5-712d-4b6f-83a2-2bc42266ed13" providerId="ADAL" clId="{45FCA95A-75EA-EC48-9F9E-60CC9E81BEB8}" dt="2025-03-17T10:32:36.581" v="943" actId="478"/>
          <ac:spMkLst>
            <pc:docMk/>
            <pc:sldMk cId="4128622426" sldId="2147479749"/>
            <ac:spMk id="9" creationId="{5C04A9A0-60D6-B54F-B3E3-64E46EB34946}"/>
          </ac:spMkLst>
        </pc:spChg>
        <pc:spChg chg="add mod">
          <ac:chgData name="Peter Karsmakers" userId="cb2f46a5-712d-4b6f-83a2-2bc42266ed13" providerId="ADAL" clId="{45FCA95A-75EA-EC48-9F9E-60CC9E81BEB8}" dt="2025-03-17T10:33:13.059" v="947" actId="1076"/>
          <ac:spMkLst>
            <pc:docMk/>
            <pc:sldMk cId="4128622426" sldId="2147479749"/>
            <ac:spMk id="13" creationId="{2A68B154-8E88-CD0A-91B2-ECE0BC34C019}"/>
          </ac:spMkLst>
        </pc:spChg>
        <pc:spChg chg="add mod">
          <ac:chgData name="Peter Karsmakers" userId="cb2f46a5-712d-4b6f-83a2-2bc42266ed13" providerId="ADAL" clId="{45FCA95A-75EA-EC48-9F9E-60CC9E81BEB8}" dt="2025-03-17T10:33:41.044" v="952" actId="167"/>
          <ac:spMkLst>
            <pc:docMk/>
            <pc:sldMk cId="4128622426" sldId="2147479749"/>
            <ac:spMk id="14" creationId="{A83F81CE-054D-EB76-B952-2DF35D740D01}"/>
          </ac:spMkLst>
        </pc:spChg>
        <pc:spChg chg="add mod">
          <ac:chgData name="Peter Karsmakers" userId="cb2f46a5-712d-4b6f-83a2-2bc42266ed13" providerId="ADAL" clId="{45FCA95A-75EA-EC48-9F9E-60CC9E81BEB8}" dt="2025-03-17T10:33:32.296" v="951" actId="14100"/>
          <ac:spMkLst>
            <pc:docMk/>
            <pc:sldMk cId="4128622426" sldId="2147479749"/>
            <ac:spMk id="15" creationId="{94718FF1-C3BF-4283-AB8B-C637BB6B3E9E}"/>
          </ac:spMkLst>
        </pc:spChg>
        <pc:spChg chg="add mod">
          <ac:chgData name="Peter Karsmakers" userId="cb2f46a5-712d-4b6f-83a2-2bc42266ed13" providerId="ADAL" clId="{45FCA95A-75EA-EC48-9F9E-60CC9E81BEB8}" dt="2025-03-17T10:53:53.051" v="1437" actId="20577"/>
          <ac:spMkLst>
            <pc:docMk/>
            <pc:sldMk cId="4128622426" sldId="2147479749"/>
            <ac:spMk id="16" creationId="{CE4B820F-90AF-BAB7-D809-B560B2E3D794}"/>
          </ac:spMkLst>
        </pc:spChg>
        <pc:spChg chg="add mod">
          <ac:chgData name="Peter Karsmakers" userId="cb2f46a5-712d-4b6f-83a2-2bc42266ed13" providerId="ADAL" clId="{45FCA95A-75EA-EC48-9F9E-60CC9E81BEB8}" dt="2025-03-17T10:53:30.221" v="1434" actId="208"/>
          <ac:spMkLst>
            <pc:docMk/>
            <pc:sldMk cId="4128622426" sldId="2147479749"/>
            <ac:spMk id="18" creationId="{08755D20-B589-91E3-8845-E93FD5CDA1A6}"/>
          </ac:spMkLst>
        </pc:spChg>
        <pc:spChg chg="add mod">
          <ac:chgData name="Peter Karsmakers" userId="cb2f46a5-712d-4b6f-83a2-2bc42266ed13" providerId="ADAL" clId="{45FCA95A-75EA-EC48-9F9E-60CC9E81BEB8}" dt="2025-03-17T10:53:46.271" v="1435" actId="2085"/>
          <ac:spMkLst>
            <pc:docMk/>
            <pc:sldMk cId="4128622426" sldId="2147479749"/>
            <ac:spMk id="19" creationId="{3E05D103-721A-776F-80AB-CAF5D6A968DA}"/>
          </ac:spMkLst>
        </pc:spChg>
        <pc:spChg chg="mod">
          <ac:chgData name="Peter Karsmakers" userId="cb2f46a5-712d-4b6f-83a2-2bc42266ed13" providerId="ADAL" clId="{45FCA95A-75EA-EC48-9F9E-60CC9E81BEB8}" dt="2025-03-17T10:33:07.300" v="946" actId="1076"/>
          <ac:spMkLst>
            <pc:docMk/>
            <pc:sldMk cId="4128622426" sldId="2147479749"/>
            <ac:spMk id="31" creationId="{178891C1-A982-969D-6848-20471B596467}"/>
          </ac:spMkLst>
        </pc:spChg>
        <pc:picChg chg="mod modCrop">
          <ac:chgData name="Peter Karsmakers" userId="cb2f46a5-712d-4b6f-83a2-2bc42266ed13" providerId="ADAL" clId="{45FCA95A-75EA-EC48-9F9E-60CC9E81BEB8}" dt="2025-03-17T10:32:29.941" v="942" actId="732"/>
          <ac:picMkLst>
            <pc:docMk/>
            <pc:sldMk cId="4128622426" sldId="2147479749"/>
            <ac:picMk id="3" creationId="{63188458-38A5-7B1B-5AFA-C419F9F13BD3}"/>
          </ac:picMkLst>
        </pc:picChg>
        <pc:picChg chg="del">
          <ac:chgData name="Peter Karsmakers" userId="cb2f46a5-712d-4b6f-83a2-2bc42266ed13" providerId="ADAL" clId="{45FCA95A-75EA-EC48-9F9E-60CC9E81BEB8}" dt="2025-03-18T06:47:14.039" v="5102" actId="478"/>
          <ac:picMkLst>
            <pc:docMk/>
            <pc:sldMk cId="4128622426" sldId="2147479749"/>
            <ac:picMk id="10" creationId="{E7ED6600-5A6A-47ED-6E2D-B4B2BE63F32D}"/>
          </ac:picMkLst>
        </pc:picChg>
        <pc:picChg chg="add mod">
          <ac:chgData name="Peter Karsmakers" userId="cb2f46a5-712d-4b6f-83a2-2bc42266ed13" providerId="ADAL" clId="{45FCA95A-75EA-EC48-9F9E-60CC9E81BEB8}" dt="2025-03-18T06:47:14.665" v="5103"/>
          <ac:picMkLst>
            <pc:docMk/>
            <pc:sldMk cId="4128622426" sldId="2147479749"/>
            <ac:picMk id="20" creationId="{0DA488B9-7EA0-D599-20BD-7A1C12410C7C}"/>
          </ac:picMkLst>
        </pc:picChg>
        <pc:cxnChg chg="add mod">
          <ac:chgData name="Peter Karsmakers" userId="cb2f46a5-712d-4b6f-83a2-2bc42266ed13" providerId="ADAL" clId="{45FCA95A-75EA-EC48-9F9E-60CC9E81BEB8}" dt="2025-03-17T10:33:13.059" v="947" actId="1076"/>
          <ac:cxnSpMkLst>
            <pc:docMk/>
            <pc:sldMk cId="4128622426" sldId="2147479749"/>
            <ac:cxnSpMk id="6" creationId="{0EF145CF-7960-D0D0-6905-F1D610004057}"/>
          </ac:cxnSpMkLst>
        </pc:cxnChg>
        <pc:cxnChg chg="add mod">
          <ac:chgData name="Peter Karsmakers" userId="cb2f46a5-712d-4b6f-83a2-2bc42266ed13" providerId="ADAL" clId="{45FCA95A-75EA-EC48-9F9E-60CC9E81BEB8}" dt="2025-03-17T10:33:13.059" v="947" actId="1076"/>
          <ac:cxnSpMkLst>
            <pc:docMk/>
            <pc:sldMk cId="4128622426" sldId="2147479749"/>
            <ac:cxnSpMk id="11" creationId="{8C7E4403-D978-64A2-7ED8-E83AED8DB0A1}"/>
          </ac:cxnSpMkLst>
        </pc:cxnChg>
        <pc:cxnChg chg="add mod">
          <ac:chgData name="Peter Karsmakers" userId="cb2f46a5-712d-4b6f-83a2-2bc42266ed13" providerId="ADAL" clId="{45FCA95A-75EA-EC48-9F9E-60CC9E81BEB8}" dt="2025-03-17T10:34:13.400" v="959" actId="1037"/>
          <ac:cxnSpMkLst>
            <pc:docMk/>
            <pc:sldMk cId="4128622426" sldId="2147479749"/>
            <ac:cxnSpMk id="12" creationId="{8F2D0134-A4DB-2BDC-EA2C-0DCC20C13A45}"/>
          </ac:cxnSpMkLst>
        </pc:cxnChg>
        <pc:cxnChg chg="add del mod">
          <ac:chgData name="Peter Karsmakers" userId="cb2f46a5-712d-4b6f-83a2-2bc42266ed13" providerId="ADAL" clId="{45FCA95A-75EA-EC48-9F9E-60CC9E81BEB8}" dt="2025-03-18T06:46:23.309" v="5099" actId="478"/>
          <ac:cxnSpMkLst>
            <pc:docMk/>
            <pc:sldMk cId="4128622426" sldId="2147479749"/>
            <ac:cxnSpMk id="17" creationId="{31EF9DA9-3BB8-EA07-3102-6A7437D81184}"/>
          </ac:cxnSpMkLst>
        </pc:cxnChg>
        <pc:cxnChg chg="mod">
          <ac:chgData name="Peter Karsmakers" userId="cb2f46a5-712d-4b6f-83a2-2bc42266ed13" providerId="ADAL" clId="{45FCA95A-75EA-EC48-9F9E-60CC9E81BEB8}" dt="2025-03-17T10:33:54.188" v="953" actId="166"/>
          <ac:cxnSpMkLst>
            <pc:docMk/>
            <pc:sldMk cId="4128622426" sldId="2147479749"/>
            <ac:cxnSpMk id="21" creationId="{8D088D97-67E4-B55D-1DF9-92AC90E970A3}"/>
          </ac:cxnSpMkLst>
        </pc:cxnChg>
        <pc:cxnChg chg="mod">
          <ac:chgData name="Peter Karsmakers" userId="cb2f46a5-712d-4b6f-83a2-2bc42266ed13" providerId="ADAL" clId="{45FCA95A-75EA-EC48-9F9E-60CC9E81BEB8}" dt="2025-03-17T10:33:54.188" v="953" actId="166"/>
          <ac:cxnSpMkLst>
            <pc:docMk/>
            <pc:sldMk cId="4128622426" sldId="2147479749"/>
            <ac:cxnSpMk id="22" creationId="{5099EC5A-1FE8-92DF-59C8-D02325BD50A8}"/>
          </ac:cxnSpMkLst>
        </pc:cxnChg>
        <pc:cxnChg chg="mod">
          <ac:chgData name="Peter Karsmakers" userId="cb2f46a5-712d-4b6f-83a2-2bc42266ed13" providerId="ADAL" clId="{45FCA95A-75EA-EC48-9F9E-60CC9E81BEB8}" dt="2025-03-17T10:33:54.188" v="953" actId="166"/>
          <ac:cxnSpMkLst>
            <pc:docMk/>
            <pc:sldMk cId="4128622426" sldId="2147479749"/>
            <ac:cxnSpMk id="26" creationId="{4D014BC6-5FCE-AE7C-56CC-6D516CB2DCF9}"/>
          </ac:cxnSpMkLst>
        </pc:cxnChg>
      </pc:sldChg>
      <pc:sldChg chg="addSp delSp modSp add mod ord modAnim">
        <pc:chgData name="Peter Karsmakers" userId="cb2f46a5-712d-4b6f-83a2-2bc42266ed13" providerId="ADAL" clId="{45FCA95A-75EA-EC48-9F9E-60CC9E81BEB8}" dt="2025-03-18T08:44:41.378" v="5437"/>
        <pc:sldMkLst>
          <pc:docMk/>
          <pc:sldMk cId="1870383734" sldId="2147479750"/>
        </pc:sldMkLst>
        <pc:spChg chg="mod">
          <ac:chgData name="Peter Karsmakers" userId="cb2f46a5-712d-4b6f-83a2-2bc42266ed13" providerId="ADAL" clId="{45FCA95A-75EA-EC48-9F9E-60CC9E81BEB8}" dt="2025-03-17T11:03:12.738" v="1778" actId="115"/>
          <ac:spMkLst>
            <pc:docMk/>
            <pc:sldMk cId="1870383734" sldId="2147479750"/>
            <ac:spMk id="2" creationId="{C45DD2C1-A5AB-D8E2-A698-C750AFD32318}"/>
          </ac:spMkLst>
        </pc:spChg>
        <pc:spChg chg="add del mod">
          <ac:chgData name="Peter Karsmakers" userId="cb2f46a5-712d-4b6f-83a2-2bc42266ed13" providerId="ADAL" clId="{45FCA95A-75EA-EC48-9F9E-60CC9E81BEB8}" dt="2025-03-17T10:43:09.691" v="1159" actId="478"/>
          <ac:spMkLst>
            <pc:docMk/>
            <pc:sldMk cId="1870383734" sldId="2147479750"/>
            <ac:spMk id="12" creationId="{9109B01A-6F33-465F-6938-86FC88066127}"/>
          </ac:spMkLst>
        </pc:spChg>
        <pc:spChg chg="add del">
          <ac:chgData name="Peter Karsmakers" userId="cb2f46a5-712d-4b6f-83a2-2bc42266ed13" providerId="ADAL" clId="{45FCA95A-75EA-EC48-9F9E-60CC9E81BEB8}" dt="2025-03-17T10:40:02.565" v="1068" actId="478"/>
          <ac:spMkLst>
            <pc:docMk/>
            <pc:sldMk cId="1870383734" sldId="2147479750"/>
            <ac:spMk id="13" creationId="{CD8AC1CA-E586-6EC5-12E0-BE95F94E3CA6}"/>
          </ac:spMkLst>
        </pc:spChg>
        <pc:spChg chg="add del">
          <ac:chgData name="Peter Karsmakers" userId="cb2f46a5-712d-4b6f-83a2-2bc42266ed13" providerId="ADAL" clId="{45FCA95A-75EA-EC48-9F9E-60CC9E81BEB8}" dt="2025-03-17T10:40:16.376" v="1070" actId="478"/>
          <ac:spMkLst>
            <pc:docMk/>
            <pc:sldMk cId="1870383734" sldId="2147479750"/>
            <ac:spMk id="14" creationId="{A514FB53-49A2-C38A-3669-B08E0F6BE8B6}"/>
          </ac:spMkLst>
        </pc:spChg>
        <pc:spChg chg="add del mod">
          <ac:chgData name="Peter Karsmakers" userId="cb2f46a5-712d-4b6f-83a2-2bc42266ed13" providerId="ADAL" clId="{45FCA95A-75EA-EC48-9F9E-60CC9E81BEB8}" dt="2025-03-17T10:43:09.691" v="1159" actId="478"/>
          <ac:spMkLst>
            <pc:docMk/>
            <pc:sldMk cId="1870383734" sldId="2147479750"/>
            <ac:spMk id="15" creationId="{FE47E70E-4CB3-7D66-5BD0-C6C01F04F5DE}"/>
          </ac:spMkLst>
        </pc:spChg>
        <pc:spChg chg="add del mod">
          <ac:chgData name="Peter Karsmakers" userId="cb2f46a5-712d-4b6f-83a2-2bc42266ed13" providerId="ADAL" clId="{45FCA95A-75EA-EC48-9F9E-60CC9E81BEB8}" dt="2025-03-17T10:43:09.691" v="1159" actId="478"/>
          <ac:spMkLst>
            <pc:docMk/>
            <pc:sldMk cId="1870383734" sldId="2147479750"/>
            <ac:spMk id="16" creationId="{B27C1245-4FA5-9F23-F86A-6B6DAF5256F9}"/>
          </ac:spMkLst>
        </pc:spChg>
        <pc:spChg chg="add del mod">
          <ac:chgData name="Peter Karsmakers" userId="cb2f46a5-712d-4b6f-83a2-2bc42266ed13" providerId="ADAL" clId="{45FCA95A-75EA-EC48-9F9E-60CC9E81BEB8}" dt="2025-03-17T10:43:09.691" v="1159" actId="478"/>
          <ac:spMkLst>
            <pc:docMk/>
            <pc:sldMk cId="1870383734" sldId="2147479750"/>
            <ac:spMk id="17" creationId="{7DAC46C1-295F-96C8-52F6-9101B4D86159}"/>
          </ac:spMkLst>
        </pc:spChg>
        <pc:spChg chg="add del mod">
          <ac:chgData name="Peter Karsmakers" userId="cb2f46a5-712d-4b6f-83a2-2bc42266ed13" providerId="ADAL" clId="{45FCA95A-75EA-EC48-9F9E-60CC9E81BEB8}" dt="2025-03-17T10:43:09.691" v="1159" actId="478"/>
          <ac:spMkLst>
            <pc:docMk/>
            <pc:sldMk cId="1870383734" sldId="2147479750"/>
            <ac:spMk id="18" creationId="{469279F0-36BC-2229-90AA-2D96856A5EC2}"/>
          </ac:spMkLst>
        </pc:spChg>
        <pc:spChg chg="add mod">
          <ac:chgData name="Peter Karsmakers" userId="cb2f46a5-712d-4b6f-83a2-2bc42266ed13" providerId="ADAL" clId="{45FCA95A-75EA-EC48-9F9E-60CC9E81BEB8}" dt="2025-03-18T06:48:25.713" v="5115" actId="1076"/>
          <ac:spMkLst>
            <pc:docMk/>
            <pc:sldMk cId="1870383734" sldId="2147479750"/>
            <ac:spMk id="21" creationId="{73EE8610-80A8-0C4D-5156-6C9847EDC1AE}"/>
          </ac:spMkLst>
        </pc:spChg>
        <pc:spChg chg="add mod">
          <ac:chgData name="Peter Karsmakers" userId="cb2f46a5-712d-4b6f-83a2-2bc42266ed13" providerId="ADAL" clId="{45FCA95A-75EA-EC48-9F9E-60CC9E81BEB8}" dt="2025-03-17T11:01:00.180" v="1684" actId="207"/>
          <ac:spMkLst>
            <pc:docMk/>
            <pc:sldMk cId="1870383734" sldId="2147479750"/>
            <ac:spMk id="22" creationId="{E366C228-09A0-541D-6DE2-CB0AECADC341}"/>
          </ac:spMkLst>
        </pc:spChg>
        <pc:spChg chg="add mod">
          <ac:chgData name="Peter Karsmakers" userId="cb2f46a5-712d-4b6f-83a2-2bc42266ed13" providerId="ADAL" clId="{45FCA95A-75EA-EC48-9F9E-60CC9E81BEB8}" dt="2025-03-17T10:45:20.625" v="1246" actId="1076"/>
          <ac:spMkLst>
            <pc:docMk/>
            <pc:sldMk cId="1870383734" sldId="2147479750"/>
            <ac:spMk id="23" creationId="{738D0892-F381-D5F3-33FD-D08EDABEC0CF}"/>
          </ac:spMkLst>
        </pc:spChg>
        <pc:spChg chg="add del">
          <ac:chgData name="Peter Karsmakers" userId="cb2f46a5-712d-4b6f-83a2-2bc42266ed13" providerId="ADAL" clId="{45FCA95A-75EA-EC48-9F9E-60CC9E81BEB8}" dt="2025-03-17T11:00:50.887" v="1683" actId="478"/>
          <ac:spMkLst>
            <pc:docMk/>
            <pc:sldMk cId="1870383734" sldId="2147479750"/>
            <ac:spMk id="25" creationId="{F86BF2CB-EE29-94F7-3214-64A8D9F14A8A}"/>
          </ac:spMkLst>
        </pc:spChg>
        <pc:spChg chg="add mod">
          <ac:chgData name="Peter Karsmakers" userId="cb2f46a5-712d-4b6f-83a2-2bc42266ed13" providerId="ADAL" clId="{45FCA95A-75EA-EC48-9F9E-60CC9E81BEB8}" dt="2025-03-17T11:02:23.304" v="1773" actId="20577"/>
          <ac:spMkLst>
            <pc:docMk/>
            <pc:sldMk cId="1870383734" sldId="2147479750"/>
            <ac:spMk id="26" creationId="{D7505588-5157-6185-2C11-DD4320F2F069}"/>
          </ac:spMkLst>
        </pc:spChg>
        <pc:spChg chg="del mod">
          <ac:chgData name="Peter Karsmakers" userId="cb2f46a5-712d-4b6f-83a2-2bc42266ed13" providerId="ADAL" clId="{45FCA95A-75EA-EC48-9F9E-60CC9E81BEB8}" dt="2025-03-17T10:43:09.691" v="1159" actId="478"/>
          <ac:spMkLst>
            <pc:docMk/>
            <pc:sldMk cId="1870383734" sldId="2147479750"/>
            <ac:spMk id="1037" creationId="{CC8C8F92-CCDB-5DB5-2E2C-5BB8AFADFF08}"/>
          </ac:spMkLst>
        </pc:spChg>
        <pc:graphicFrameChg chg="del mod">
          <ac:chgData name="Peter Karsmakers" userId="cb2f46a5-712d-4b6f-83a2-2bc42266ed13" providerId="ADAL" clId="{45FCA95A-75EA-EC48-9F9E-60CC9E81BEB8}" dt="2025-03-17T10:42:55.594" v="1158" actId="478"/>
          <ac:graphicFrameMkLst>
            <pc:docMk/>
            <pc:sldMk cId="1870383734" sldId="2147479750"/>
            <ac:graphicFrameMk id="4" creationId="{9E22F68F-23ED-DBFC-4F20-D8183871367B}"/>
          </ac:graphicFrameMkLst>
        </pc:graphicFrameChg>
        <pc:graphicFrameChg chg="add del mod">
          <ac:chgData name="Peter Karsmakers" userId="cb2f46a5-712d-4b6f-83a2-2bc42266ed13" providerId="ADAL" clId="{45FCA95A-75EA-EC48-9F9E-60CC9E81BEB8}" dt="2025-03-17T11:00:29.345" v="1681" actId="478"/>
          <ac:graphicFrameMkLst>
            <pc:docMk/>
            <pc:sldMk cId="1870383734" sldId="2147479750"/>
            <ac:graphicFrameMk id="24" creationId="{B09CCB26-A3AE-92D7-BEE2-C508816DB9FA}"/>
          </ac:graphicFrameMkLst>
        </pc:graphicFrameChg>
        <pc:picChg chg="add mod">
          <ac:chgData name="Peter Karsmakers" userId="cb2f46a5-712d-4b6f-83a2-2bc42266ed13" providerId="ADAL" clId="{45FCA95A-75EA-EC48-9F9E-60CC9E81BEB8}" dt="2025-03-17T11:01:10.061" v="1686" actId="29295"/>
          <ac:picMkLst>
            <pc:docMk/>
            <pc:sldMk cId="1870383734" sldId="2147479750"/>
            <ac:picMk id="19" creationId="{AD677868-DE07-4B48-1C21-AEF8C559F13F}"/>
          </ac:picMkLst>
        </pc:picChg>
        <pc:picChg chg="add mod">
          <ac:chgData name="Peter Karsmakers" userId="cb2f46a5-712d-4b6f-83a2-2bc42266ed13" providerId="ADAL" clId="{45FCA95A-75EA-EC48-9F9E-60CC9E81BEB8}" dt="2025-03-17T10:44:52.978" v="1215" actId="14100"/>
          <ac:picMkLst>
            <pc:docMk/>
            <pc:sldMk cId="1870383734" sldId="2147479750"/>
            <ac:picMk id="20" creationId="{3BFFA50D-3A0F-AF2D-21D9-4B662903B471}"/>
          </ac:picMkLst>
        </pc:picChg>
        <pc:picChg chg="del mod">
          <ac:chgData name="Peter Karsmakers" userId="cb2f46a5-712d-4b6f-83a2-2bc42266ed13" providerId="ADAL" clId="{45FCA95A-75EA-EC48-9F9E-60CC9E81BEB8}" dt="2025-03-17T10:42:16.992" v="1153" actId="478"/>
          <ac:picMkLst>
            <pc:docMk/>
            <pc:sldMk cId="1870383734" sldId="2147479750"/>
            <ac:picMk id="1036" creationId="{078D5759-DB22-FE6D-3DCC-628B4DA229CE}"/>
          </ac:picMkLst>
        </pc:picChg>
        <pc:cxnChg chg="add del mod">
          <ac:chgData name="Peter Karsmakers" userId="cb2f46a5-712d-4b6f-83a2-2bc42266ed13" providerId="ADAL" clId="{45FCA95A-75EA-EC48-9F9E-60CC9E81BEB8}" dt="2025-03-17T10:43:09.691" v="1159" actId="478"/>
          <ac:cxnSpMkLst>
            <pc:docMk/>
            <pc:sldMk cId="1870383734" sldId="2147479750"/>
            <ac:cxnSpMk id="3" creationId="{84431412-A057-6130-C59F-91465240486E}"/>
          </ac:cxnSpMkLst>
        </pc:cxnChg>
        <pc:cxnChg chg="add del mod">
          <ac:chgData name="Peter Karsmakers" userId="cb2f46a5-712d-4b6f-83a2-2bc42266ed13" providerId="ADAL" clId="{45FCA95A-75EA-EC48-9F9E-60CC9E81BEB8}" dt="2025-03-17T10:43:09.691" v="1159" actId="478"/>
          <ac:cxnSpMkLst>
            <pc:docMk/>
            <pc:sldMk cId="1870383734" sldId="2147479750"/>
            <ac:cxnSpMk id="5" creationId="{D993AA61-E33D-DB12-8BA4-E1E4F7B98343}"/>
          </ac:cxnSpMkLst>
        </pc:cxnChg>
        <pc:cxnChg chg="add del">
          <ac:chgData name="Peter Karsmakers" userId="cb2f46a5-712d-4b6f-83a2-2bc42266ed13" providerId="ADAL" clId="{45FCA95A-75EA-EC48-9F9E-60CC9E81BEB8}" dt="2025-03-17T10:39:23.906" v="1063" actId="478"/>
          <ac:cxnSpMkLst>
            <pc:docMk/>
            <pc:sldMk cId="1870383734" sldId="2147479750"/>
            <ac:cxnSpMk id="9" creationId="{98A7A46B-EE7E-8BFD-ABC0-4E1E77DECADA}"/>
          </ac:cxnSpMkLst>
        </pc:cxnChg>
        <pc:cxnChg chg="add del">
          <ac:chgData name="Peter Karsmakers" userId="cb2f46a5-712d-4b6f-83a2-2bc42266ed13" providerId="ADAL" clId="{45FCA95A-75EA-EC48-9F9E-60CC9E81BEB8}" dt="2025-03-17T10:39:30.825" v="1065" actId="478"/>
          <ac:cxnSpMkLst>
            <pc:docMk/>
            <pc:sldMk cId="1870383734" sldId="2147479750"/>
            <ac:cxnSpMk id="11" creationId="{68921CE6-4C4A-6EE2-0712-F700841A4004}"/>
          </ac:cxnSpMkLst>
        </pc:cxnChg>
      </pc:sldChg>
      <pc:sldChg chg="delSp add mod ord">
        <pc:chgData name="Peter Karsmakers" userId="cb2f46a5-712d-4b6f-83a2-2bc42266ed13" providerId="ADAL" clId="{45FCA95A-75EA-EC48-9F9E-60CC9E81BEB8}" dt="2025-03-17T10:45:53.557" v="1249" actId="21"/>
        <pc:sldMkLst>
          <pc:docMk/>
          <pc:sldMk cId="2130649014" sldId="2147479751"/>
        </pc:sldMkLst>
        <pc:graphicFrameChg chg="del">
          <ac:chgData name="Peter Karsmakers" userId="cb2f46a5-712d-4b6f-83a2-2bc42266ed13" providerId="ADAL" clId="{45FCA95A-75EA-EC48-9F9E-60CC9E81BEB8}" dt="2025-03-17T10:45:53.557" v="1249" actId="21"/>
          <ac:graphicFrameMkLst>
            <pc:docMk/>
            <pc:sldMk cId="2130649014" sldId="2147479751"/>
            <ac:graphicFrameMk id="4" creationId="{961447F1-847A-BE60-BB95-AA81076E1BC9}"/>
          </ac:graphicFrameMkLst>
        </pc:graphicFrameChg>
      </pc:sldChg>
      <pc:sldChg chg="addSp delSp modSp add mod modAnim chgLayout modNotesTx">
        <pc:chgData name="Peter Karsmakers" userId="cb2f46a5-712d-4b6f-83a2-2bc42266ed13" providerId="ADAL" clId="{45FCA95A-75EA-EC48-9F9E-60CC9E81BEB8}" dt="2025-03-18T06:49:57.563" v="5151" actId="20577"/>
        <pc:sldMkLst>
          <pc:docMk/>
          <pc:sldMk cId="690894869" sldId="2147479752"/>
        </pc:sldMkLst>
        <pc:spChg chg="mod ord">
          <ac:chgData name="Peter Karsmakers" userId="cb2f46a5-712d-4b6f-83a2-2bc42266ed13" providerId="ADAL" clId="{45FCA95A-75EA-EC48-9F9E-60CC9E81BEB8}" dt="2025-03-17T11:02:45.304" v="1774" actId="115"/>
          <ac:spMkLst>
            <pc:docMk/>
            <pc:sldMk cId="690894869" sldId="2147479752"/>
            <ac:spMk id="2" creationId="{196D9FD2-57F3-0267-4D0F-688D7BF05096}"/>
          </ac:spMkLst>
        </pc:spChg>
        <pc:spChg chg="add del mod ord">
          <ac:chgData name="Peter Karsmakers" userId="cb2f46a5-712d-4b6f-83a2-2bc42266ed13" providerId="ADAL" clId="{45FCA95A-75EA-EC48-9F9E-60CC9E81BEB8}" dt="2025-03-17T10:57:30.856" v="1615" actId="478"/>
          <ac:spMkLst>
            <pc:docMk/>
            <pc:sldMk cId="690894869" sldId="2147479752"/>
            <ac:spMk id="3" creationId="{AF121317-879B-F173-A359-5A5AE97D6E3C}"/>
          </ac:spMkLst>
        </pc:spChg>
        <pc:spChg chg="add mod">
          <ac:chgData name="Peter Karsmakers" userId="cb2f46a5-712d-4b6f-83a2-2bc42266ed13" providerId="ADAL" clId="{45FCA95A-75EA-EC48-9F9E-60CC9E81BEB8}" dt="2025-03-17T10:58:07.755" v="1639" actId="2085"/>
          <ac:spMkLst>
            <pc:docMk/>
            <pc:sldMk cId="690894869" sldId="2147479752"/>
            <ac:spMk id="4" creationId="{11127531-E3F4-DCDC-796B-A68ABB915356}"/>
          </ac:spMkLst>
        </pc:spChg>
        <pc:spChg chg="add del mod">
          <ac:chgData name="Peter Karsmakers" userId="cb2f46a5-712d-4b6f-83a2-2bc42266ed13" providerId="ADAL" clId="{45FCA95A-75EA-EC48-9F9E-60CC9E81BEB8}" dt="2025-03-18T06:47:39.506" v="5104" actId="478"/>
          <ac:spMkLst>
            <pc:docMk/>
            <pc:sldMk cId="690894869" sldId="2147479752"/>
            <ac:spMk id="6" creationId="{74DEAE22-C3FD-426C-72D1-8A67DAC2B258}"/>
          </ac:spMkLst>
        </pc:spChg>
        <pc:spChg chg="mod">
          <ac:chgData name="Peter Karsmakers" userId="cb2f46a5-712d-4b6f-83a2-2bc42266ed13" providerId="ADAL" clId="{45FCA95A-75EA-EC48-9F9E-60CC9E81BEB8}" dt="2025-03-18T06:48:05.633" v="5110" actId="255"/>
          <ac:spMkLst>
            <pc:docMk/>
            <pc:sldMk cId="690894869" sldId="2147479752"/>
            <ac:spMk id="21" creationId="{EAF1A605-4483-205F-19BC-1C0AB72159A4}"/>
          </ac:spMkLst>
        </pc:spChg>
        <pc:spChg chg="mod">
          <ac:chgData name="Peter Karsmakers" userId="cb2f46a5-712d-4b6f-83a2-2bc42266ed13" providerId="ADAL" clId="{45FCA95A-75EA-EC48-9F9E-60CC9E81BEB8}" dt="2025-03-17T10:49:47.558" v="1256" actId="1076"/>
          <ac:spMkLst>
            <pc:docMk/>
            <pc:sldMk cId="690894869" sldId="2147479752"/>
            <ac:spMk id="22" creationId="{70B0058C-60DE-3D91-4272-6FB4365D4CD3}"/>
          </ac:spMkLst>
        </pc:spChg>
        <pc:spChg chg="del">
          <ac:chgData name="Peter Karsmakers" userId="cb2f46a5-712d-4b6f-83a2-2bc42266ed13" providerId="ADAL" clId="{45FCA95A-75EA-EC48-9F9E-60CC9E81BEB8}" dt="2025-03-17T10:49:43.667" v="1254" actId="478"/>
          <ac:spMkLst>
            <pc:docMk/>
            <pc:sldMk cId="690894869" sldId="2147479752"/>
            <ac:spMk id="23" creationId="{555003AD-F806-E92A-7413-4311F8375C2A}"/>
          </ac:spMkLst>
        </pc:spChg>
        <pc:graphicFrameChg chg="del mod">
          <ac:chgData name="Peter Karsmakers" userId="cb2f46a5-712d-4b6f-83a2-2bc42266ed13" providerId="ADAL" clId="{45FCA95A-75EA-EC48-9F9E-60CC9E81BEB8}" dt="2025-03-17T10:57:36.909" v="1617" actId="478"/>
          <ac:graphicFrameMkLst>
            <pc:docMk/>
            <pc:sldMk cId="690894869" sldId="2147479752"/>
            <ac:graphicFrameMk id="24" creationId="{E8ADA837-FE3F-5400-E1BC-6D6966DEF0E7}"/>
          </ac:graphicFrameMkLst>
        </pc:graphicFrameChg>
        <pc:picChg chg="mod">
          <ac:chgData name="Peter Karsmakers" userId="cb2f46a5-712d-4b6f-83a2-2bc42266ed13" providerId="ADAL" clId="{45FCA95A-75EA-EC48-9F9E-60CC9E81BEB8}" dt="2025-03-17T10:49:48.682" v="1257" actId="1076"/>
          <ac:picMkLst>
            <pc:docMk/>
            <pc:sldMk cId="690894869" sldId="2147479752"/>
            <ac:picMk id="19" creationId="{F1495F69-5146-9266-6AF6-FE216426E4DF}"/>
          </ac:picMkLst>
        </pc:picChg>
        <pc:picChg chg="del">
          <ac:chgData name="Peter Karsmakers" userId="cb2f46a5-712d-4b6f-83a2-2bc42266ed13" providerId="ADAL" clId="{45FCA95A-75EA-EC48-9F9E-60CC9E81BEB8}" dt="2025-03-17T10:49:42.329" v="1253" actId="478"/>
          <ac:picMkLst>
            <pc:docMk/>
            <pc:sldMk cId="690894869" sldId="2147479752"/>
            <ac:picMk id="20" creationId="{4DA05643-8116-E257-C904-07F92E670FDA}"/>
          </ac:picMkLst>
        </pc:picChg>
      </pc:sldChg>
      <pc:sldChg chg="addSp delSp modSp add mod modAnim">
        <pc:chgData name="Peter Karsmakers" userId="cb2f46a5-712d-4b6f-83a2-2bc42266ed13" providerId="ADAL" clId="{45FCA95A-75EA-EC48-9F9E-60CC9E81BEB8}" dt="2025-03-18T09:31:58.284" v="5529" actId="478"/>
        <pc:sldMkLst>
          <pc:docMk/>
          <pc:sldMk cId="3128784346" sldId="2147479753"/>
        </pc:sldMkLst>
        <pc:spChg chg="mod">
          <ac:chgData name="Peter Karsmakers" userId="cb2f46a5-712d-4b6f-83a2-2bc42266ed13" providerId="ADAL" clId="{45FCA95A-75EA-EC48-9F9E-60CC9E81BEB8}" dt="2025-03-17T11:02:49.098" v="1775" actId="115"/>
          <ac:spMkLst>
            <pc:docMk/>
            <pc:sldMk cId="3128784346" sldId="2147479753"/>
            <ac:spMk id="2" creationId="{C73509D0-6AA6-50EE-4695-B3E30928085F}"/>
          </ac:spMkLst>
        </pc:spChg>
        <pc:spChg chg="add mod">
          <ac:chgData name="Peter Karsmakers" userId="cb2f46a5-712d-4b6f-83a2-2bc42266ed13" providerId="ADAL" clId="{45FCA95A-75EA-EC48-9F9E-60CC9E81BEB8}" dt="2025-03-17T11:12:01.398" v="2156" actId="6549"/>
          <ac:spMkLst>
            <pc:docMk/>
            <pc:sldMk cId="3128784346" sldId="2147479753"/>
            <ac:spMk id="9" creationId="{3A7945D3-B9AF-DC46-51A6-3EA08F90C3C6}"/>
          </ac:spMkLst>
        </pc:spChg>
        <pc:spChg chg="add del mod">
          <ac:chgData name="Peter Karsmakers" userId="cb2f46a5-712d-4b6f-83a2-2bc42266ed13" providerId="ADAL" clId="{45FCA95A-75EA-EC48-9F9E-60CC9E81BEB8}" dt="2025-03-17T10:58:37.739" v="1649"/>
          <ac:spMkLst>
            <pc:docMk/>
            <pc:sldMk cId="3128784346" sldId="2147479753"/>
            <ac:spMk id="20" creationId="{8404F825-04D8-6F02-AEAF-B4387022A17F}"/>
          </ac:spMkLst>
        </pc:spChg>
        <pc:spChg chg="add mod">
          <ac:chgData name="Peter Karsmakers" userId="cb2f46a5-712d-4b6f-83a2-2bc42266ed13" providerId="ADAL" clId="{45FCA95A-75EA-EC48-9F9E-60CC9E81BEB8}" dt="2025-03-18T08:44:16.918" v="5436" actId="20577"/>
          <ac:spMkLst>
            <pc:docMk/>
            <pc:sldMk cId="3128784346" sldId="2147479753"/>
            <ac:spMk id="23" creationId="{C1E7D23D-2D7C-E9F0-E5AA-7695781E2CDD}"/>
          </ac:spMkLst>
        </pc:spChg>
        <pc:cxnChg chg="del">
          <ac:chgData name="Peter Karsmakers" userId="cb2f46a5-712d-4b6f-83a2-2bc42266ed13" providerId="ADAL" clId="{45FCA95A-75EA-EC48-9F9E-60CC9E81BEB8}" dt="2025-03-18T09:31:58.284" v="5529" actId="478"/>
          <ac:cxnSpMkLst>
            <pc:docMk/>
            <pc:sldMk cId="3128784346" sldId="2147479753"/>
            <ac:cxnSpMk id="17" creationId="{DE04A9F4-83E0-5A87-7552-23A82FCD7BB3}"/>
          </ac:cxnSpMkLst>
        </pc:cxnChg>
      </pc:sldChg>
      <pc:sldChg chg="add del">
        <pc:chgData name="Peter Karsmakers" userId="cb2f46a5-712d-4b6f-83a2-2bc42266ed13" providerId="ADAL" clId="{45FCA95A-75EA-EC48-9F9E-60CC9E81BEB8}" dt="2025-03-17T10:54:16.297" v="1439" actId="2696"/>
        <pc:sldMkLst>
          <pc:docMk/>
          <pc:sldMk cId="4098027383" sldId="2147479753"/>
        </pc:sldMkLst>
      </pc:sldChg>
      <pc:sldChg chg="add del">
        <pc:chgData name="Peter Karsmakers" userId="cb2f46a5-712d-4b6f-83a2-2bc42266ed13" providerId="ADAL" clId="{45FCA95A-75EA-EC48-9F9E-60CC9E81BEB8}" dt="2025-03-17T11:07:04.054" v="1874" actId="2696"/>
        <pc:sldMkLst>
          <pc:docMk/>
          <pc:sldMk cId="1354116817" sldId="2147479754"/>
        </pc:sldMkLst>
      </pc:sldChg>
      <pc:sldChg chg="addSp delSp modSp add mod delAnim modAnim">
        <pc:chgData name="Peter Karsmakers" userId="cb2f46a5-712d-4b6f-83a2-2bc42266ed13" providerId="ADAL" clId="{45FCA95A-75EA-EC48-9F9E-60CC9E81BEB8}" dt="2025-03-17T20:03:34.278" v="4982" actId="20577"/>
        <pc:sldMkLst>
          <pc:docMk/>
          <pc:sldMk cId="2190161745" sldId="2147479754"/>
        </pc:sldMkLst>
        <pc:spChg chg="mod">
          <ac:chgData name="Peter Karsmakers" userId="cb2f46a5-712d-4b6f-83a2-2bc42266ed13" providerId="ADAL" clId="{45FCA95A-75EA-EC48-9F9E-60CC9E81BEB8}" dt="2025-03-17T20:03:34.278" v="4982" actId="20577"/>
          <ac:spMkLst>
            <pc:docMk/>
            <pc:sldMk cId="2190161745" sldId="2147479754"/>
            <ac:spMk id="2" creationId="{03D7B819-704E-6499-3CBE-1DD6BE56AE4E}"/>
          </ac:spMkLst>
        </pc:spChg>
        <pc:spChg chg="add del mod">
          <ac:chgData name="Peter Karsmakers" userId="cb2f46a5-712d-4b6f-83a2-2bc42266ed13" providerId="ADAL" clId="{45FCA95A-75EA-EC48-9F9E-60CC9E81BEB8}" dt="2025-03-17T11:31:25.440" v="2612" actId="27636"/>
          <ac:spMkLst>
            <pc:docMk/>
            <pc:sldMk cId="2190161745" sldId="2147479754"/>
            <ac:spMk id="3" creationId="{D83A1C75-D394-F627-3466-89A069DE6233}"/>
          </ac:spMkLst>
        </pc:spChg>
        <pc:spChg chg="add mod">
          <ac:chgData name="Peter Karsmakers" userId="cb2f46a5-712d-4b6f-83a2-2bc42266ed13" providerId="ADAL" clId="{45FCA95A-75EA-EC48-9F9E-60CC9E81BEB8}" dt="2025-03-17T11:19:19.702" v="2469" actId="21"/>
          <ac:spMkLst>
            <pc:docMk/>
            <pc:sldMk cId="2190161745" sldId="2147479754"/>
            <ac:spMk id="4" creationId="{222EBC90-2AF2-2C4B-7AA3-1DD0A295AEB8}"/>
          </ac:spMkLst>
        </pc:spChg>
        <pc:spChg chg="add del mod">
          <ac:chgData name="Peter Karsmakers" userId="cb2f46a5-712d-4b6f-83a2-2bc42266ed13" providerId="ADAL" clId="{45FCA95A-75EA-EC48-9F9E-60CC9E81BEB8}" dt="2025-03-17T11:19:38.359" v="2476" actId="478"/>
          <ac:spMkLst>
            <pc:docMk/>
            <pc:sldMk cId="2190161745" sldId="2147479754"/>
            <ac:spMk id="23" creationId="{E4EFA576-1549-2EF7-D606-C5E5D82894DD}"/>
          </ac:spMkLst>
        </pc:spChg>
        <pc:spChg chg="del">
          <ac:chgData name="Peter Karsmakers" userId="cb2f46a5-712d-4b6f-83a2-2bc42266ed13" providerId="ADAL" clId="{45FCA95A-75EA-EC48-9F9E-60CC9E81BEB8}" dt="2025-03-17T11:31:01.442" v="2602" actId="478"/>
          <ac:spMkLst>
            <pc:docMk/>
            <pc:sldMk cId="2190161745" sldId="2147479754"/>
            <ac:spMk id="25" creationId="{6B9B75C4-7D0F-FCD0-9B93-C284A22C6D11}"/>
          </ac:spMkLst>
        </pc:spChg>
        <pc:spChg chg="add mod">
          <ac:chgData name="Peter Karsmakers" userId="cb2f46a5-712d-4b6f-83a2-2bc42266ed13" providerId="ADAL" clId="{45FCA95A-75EA-EC48-9F9E-60CC9E81BEB8}" dt="2025-03-17T11:32:12.868" v="2621" actId="20577"/>
          <ac:spMkLst>
            <pc:docMk/>
            <pc:sldMk cId="2190161745" sldId="2147479754"/>
            <ac:spMk id="28" creationId="{37683145-AFB3-D81E-22D0-5F4CE3225643}"/>
          </ac:spMkLst>
        </pc:spChg>
        <pc:spChg chg="add mod">
          <ac:chgData name="Peter Karsmakers" userId="cb2f46a5-712d-4b6f-83a2-2bc42266ed13" providerId="ADAL" clId="{45FCA95A-75EA-EC48-9F9E-60CC9E81BEB8}" dt="2025-03-17T11:32:22.884" v="2624" actId="207"/>
          <ac:spMkLst>
            <pc:docMk/>
            <pc:sldMk cId="2190161745" sldId="2147479754"/>
            <ac:spMk id="29" creationId="{838348EF-0312-7C0C-A34A-7AE5341FA998}"/>
          </ac:spMkLst>
        </pc:spChg>
        <pc:grpChg chg="del">
          <ac:chgData name="Peter Karsmakers" userId="cb2f46a5-712d-4b6f-83a2-2bc42266ed13" providerId="ADAL" clId="{45FCA95A-75EA-EC48-9F9E-60CC9E81BEB8}" dt="2025-03-17T11:17:58.321" v="2434" actId="478"/>
          <ac:grpSpMkLst>
            <pc:docMk/>
            <pc:sldMk cId="2190161745" sldId="2147479754"/>
            <ac:grpSpMk id="5" creationId="{3FF6BB25-93F2-AAF3-FD0A-4EFD1CB36395}"/>
          </ac:grpSpMkLst>
        </pc:grpChg>
        <pc:grpChg chg="del">
          <ac:chgData name="Peter Karsmakers" userId="cb2f46a5-712d-4b6f-83a2-2bc42266ed13" providerId="ADAL" clId="{45FCA95A-75EA-EC48-9F9E-60CC9E81BEB8}" dt="2025-03-17T11:17:58.321" v="2434" actId="478"/>
          <ac:grpSpMkLst>
            <pc:docMk/>
            <pc:sldMk cId="2190161745" sldId="2147479754"/>
            <ac:grpSpMk id="10" creationId="{7CF2183C-1C77-6E3E-8B1B-E84669598D8F}"/>
          </ac:grpSpMkLst>
        </pc:grpChg>
        <pc:grpChg chg="del">
          <ac:chgData name="Peter Karsmakers" userId="cb2f46a5-712d-4b6f-83a2-2bc42266ed13" providerId="ADAL" clId="{45FCA95A-75EA-EC48-9F9E-60CC9E81BEB8}" dt="2025-03-17T11:17:58.321" v="2434" actId="478"/>
          <ac:grpSpMkLst>
            <pc:docMk/>
            <pc:sldMk cId="2190161745" sldId="2147479754"/>
            <ac:grpSpMk id="13" creationId="{D8E7CD3F-11F9-FC76-B97B-796045AD32BF}"/>
          </ac:grpSpMkLst>
        </pc:grpChg>
        <pc:grpChg chg="del">
          <ac:chgData name="Peter Karsmakers" userId="cb2f46a5-712d-4b6f-83a2-2bc42266ed13" providerId="ADAL" clId="{45FCA95A-75EA-EC48-9F9E-60CC9E81BEB8}" dt="2025-03-17T11:17:58.321" v="2434" actId="478"/>
          <ac:grpSpMkLst>
            <pc:docMk/>
            <pc:sldMk cId="2190161745" sldId="2147479754"/>
            <ac:grpSpMk id="16" creationId="{5148220E-6142-1CA5-B651-ACF9504390B7}"/>
          </ac:grpSpMkLst>
        </pc:grpChg>
        <pc:picChg chg="add del mod">
          <ac:chgData name="Peter Karsmakers" userId="cb2f46a5-712d-4b6f-83a2-2bc42266ed13" providerId="ADAL" clId="{45FCA95A-75EA-EC48-9F9E-60CC9E81BEB8}" dt="2025-03-17T11:30:55.545" v="2596" actId="478"/>
          <ac:picMkLst>
            <pc:docMk/>
            <pc:sldMk cId="2190161745" sldId="2147479754"/>
            <ac:picMk id="24" creationId="{C4FD60A2-DB27-BEF3-D034-ACFB52441418}"/>
          </ac:picMkLst>
        </pc:picChg>
        <pc:picChg chg="add del mod">
          <ac:chgData name="Peter Karsmakers" userId="cb2f46a5-712d-4b6f-83a2-2bc42266ed13" providerId="ADAL" clId="{45FCA95A-75EA-EC48-9F9E-60CC9E81BEB8}" dt="2025-03-17T11:30:55.545" v="2596" actId="478"/>
          <ac:picMkLst>
            <pc:docMk/>
            <pc:sldMk cId="2190161745" sldId="2147479754"/>
            <ac:picMk id="26" creationId="{498908B2-A388-71F9-C49B-FA5114FDB947}"/>
          </ac:picMkLst>
        </pc:picChg>
        <pc:picChg chg="add mod">
          <ac:chgData name="Peter Karsmakers" userId="cb2f46a5-712d-4b6f-83a2-2bc42266ed13" providerId="ADAL" clId="{45FCA95A-75EA-EC48-9F9E-60CC9E81BEB8}" dt="2025-03-17T11:31:28.593" v="2613" actId="1076"/>
          <ac:picMkLst>
            <pc:docMk/>
            <pc:sldMk cId="2190161745" sldId="2147479754"/>
            <ac:picMk id="27" creationId="{C955615C-9F23-5CEA-D1F9-64AE97336D26}"/>
          </ac:picMkLst>
        </pc:picChg>
        <pc:picChg chg="add del">
          <ac:chgData name="Peter Karsmakers" userId="cb2f46a5-712d-4b6f-83a2-2bc42266ed13" providerId="ADAL" clId="{45FCA95A-75EA-EC48-9F9E-60CC9E81BEB8}" dt="2025-03-17T11:19:21.845" v="2470" actId="21"/>
          <ac:picMkLst>
            <pc:docMk/>
            <pc:sldMk cId="2190161745" sldId="2147479754"/>
            <ac:picMk id="1026" creationId="{E22CADFC-77EE-A231-C68C-26C83C56C878}"/>
          </ac:picMkLst>
        </pc:picChg>
      </pc:sldChg>
      <pc:sldChg chg="addSp delSp modSp add mod delAnim modAnim">
        <pc:chgData name="Peter Karsmakers" userId="cb2f46a5-712d-4b6f-83a2-2bc42266ed13" providerId="ADAL" clId="{45FCA95A-75EA-EC48-9F9E-60CC9E81BEB8}" dt="2025-03-18T07:21:21.611" v="5374"/>
        <pc:sldMkLst>
          <pc:docMk/>
          <pc:sldMk cId="2826703282" sldId="2147479755"/>
        </pc:sldMkLst>
        <pc:spChg chg="mod">
          <ac:chgData name="Peter Karsmakers" userId="cb2f46a5-712d-4b6f-83a2-2bc42266ed13" providerId="ADAL" clId="{45FCA95A-75EA-EC48-9F9E-60CC9E81BEB8}" dt="2025-03-17T20:03:43.725" v="5005" actId="20577"/>
          <ac:spMkLst>
            <pc:docMk/>
            <pc:sldMk cId="2826703282" sldId="2147479755"/>
            <ac:spMk id="2" creationId="{AC4ACC9D-514E-8D0F-5F90-429925A89133}"/>
          </ac:spMkLst>
        </pc:spChg>
        <pc:spChg chg="mod">
          <ac:chgData name="Peter Karsmakers" userId="cb2f46a5-712d-4b6f-83a2-2bc42266ed13" providerId="ADAL" clId="{45FCA95A-75EA-EC48-9F9E-60CC9E81BEB8}" dt="2025-03-17T11:34:58.797" v="2685" actId="20577"/>
          <ac:spMkLst>
            <pc:docMk/>
            <pc:sldMk cId="2826703282" sldId="2147479755"/>
            <ac:spMk id="3" creationId="{FB662249-877E-AB5C-7F95-9666C002DECA}"/>
          </ac:spMkLst>
        </pc:spChg>
        <pc:spChg chg="add mod">
          <ac:chgData name="Peter Karsmakers" userId="cb2f46a5-712d-4b6f-83a2-2bc42266ed13" providerId="ADAL" clId="{45FCA95A-75EA-EC48-9F9E-60CC9E81BEB8}" dt="2025-03-17T11:35:13.255" v="2688" actId="1076"/>
          <ac:spMkLst>
            <pc:docMk/>
            <pc:sldMk cId="2826703282" sldId="2147479755"/>
            <ac:spMk id="6" creationId="{5CAF9EF2-BAD8-9DBC-4AC8-836434C057B1}"/>
          </ac:spMkLst>
        </pc:spChg>
        <pc:spChg chg="mod">
          <ac:chgData name="Peter Karsmakers" userId="cb2f46a5-712d-4b6f-83a2-2bc42266ed13" providerId="ADAL" clId="{45FCA95A-75EA-EC48-9F9E-60CC9E81BEB8}" dt="2025-03-18T07:19:05.392" v="5364" actId="115"/>
          <ac:spMkLst>
            <pc:docMk/>
            <pc:sldMk cId="2826703282" sldId="2147479755"/>
            <ac:spMk id="25" creationId="{EC066ED6-7798-8125-E659-596CE5D18A9C}"/>
          </ac:spMkLst>
        </pc:spChg>
        <pc:picChg chg="add del mod">
          <ac:chgData name="Peter Karsmakers" userId="cb2f46a5-712d-4b6f-83a2-2bc42266ed13" providerId="ADAL" clId="{45FCA95A-75EA-EC48-9F9E-60CC9E81BEB8}" dt="2025-03-18T06:54:46.761" v="5223" actId="478"/>
          <ac:picMkLst>
            <pc:docMk/>
            <pc:sldMk cId="2826703282" sldId="2147479755"/>
            <ac:picMk id="4" creationId="{A34D2AC1-A740-D751-4307-8A2036058B9A}"/>
          </ac:picMkLst>
        </pc:picChg>
        <pc:picChg chg="add mod">
          <ac:chgData name="Peter Karsmakers" userId="cb2f46a5-712d-4b6f-83a2-2bc42266ed13" providerId="ADAL" clId="{45FCA95A-75EA-EC48-9F9E-60CC9E81BEB8}" dt="2025-03-18T06:55:00.131" v="5230" actId="1076"/>
          <ac:picMkLst>
            <pc:docMk/>
            <pc:sldMk cId="2826703282" sldId="2147479755"/>
            <ac:picMk id="7" creationId="{69F98648-C899-C0B2-8AB3-D78A42497786}"/>
          </ac:picMkLst>
        </pc:picChg>
        <pc:picChg chg="mod">
          <ac:chgData name="Peter Karsmakers" userId="cb2f46a5-712d-4b6f-83a2-2bc42266ed13" providerId="ADAL" clId="{45FCA95A-75EA-EC48-9F9E-60CC9E81BEB8}" dt="2025-03-17T11:33:01.219" v="2630" actId="1076"/>
          <ac:picMkLst>
            <pc:docMk/>
            <pc:sldMk cId="2826703282" sldId="2147479755"/>
            <ac:picMk id="24" creationId="{CA059952-D962-E51B-0EE6-86042A42B499}"/>
          </ac:picMkLst>
        </pc:picChg>
        <pc:picChg chg="mod">
          <ac:chgData name="Peter Karsmakers" userId="cb2f46a5-712d-4b6f-83a2-2bc42266ed13" providerId="ADAL" clId="{45FCA95A-75EA-EC48-9F9E-60CC9E81BEB8}" dt="2025-03-17T20:03:56.610" v="5006" actId="1076"/>
          <ac:picMkLst>
            <pc:docMk/>
            <pc:sldMk cId="2826703282" sldId="2147479755"/>
            <ac:picMk id="26" creationId="{73948282-3A5C-9351-E250-918DF7E62900}"/>
          </ac:picMkLst>
        </pc:picChg>
        <pc:picChg chg="add mod">
          <ac:chgData name="Peter Karsmakers" userId="cb2f46a5-712d-4b6f-83a2-2bc42266ed13" providerId="ADAL" clId="{45FCA95A-75EA-EC48-9F9E-60CC9E81BEB8}" dt="2025-03-18T07:21:13.955" v="5372" actId="1076"/>
          <ac:picMkLst>
            <pc:docMk/>
            <pc:sldMk cId="2826703282" sldId="2147479755"/>
            <ac:picMk id="10242" creationId="{A50C193A-E469-17F6-C0EC-DBE6A0A3F96D}"/>
          </ac:picMkLst>
        </pc:picChg>
      </pc:sldChg>
      <pc:sldChg chg="addSp delSp modSp add del mod modShow">
        <pc:chgData name="Peter Karsmakers" userId="cb2f46a5-712d-4b6f-83a2-2bc42266ed13" providerId="ADAL" clId="{45FCA95A-75EA-EC48-9F9E-60CC9E81BEB8}" dt="2025-03-17T13:37:26.407" v="2967" actId="2696"/>
        <pc:sldMkLst>
          <pc:docMk/>
          <pc:sldMk cId="3682801035" sldId="2147479756"/>
        </pc:sldMkLst>
        <pc:picChg chg="add mod">
          <ac:chgData name="Peter Karsmakers" userId="cb2f46a5-712d-4b6f-83a2-2bc42266ed13" providerId="ADAL" clId="{45FCA95A-75EA-EC48-9F9E-60CC9E81BEB8}" dt="2025-03-17T11:46:58.340" v="2833" actId="1076"/>
          <ac:picMkLst>
            <pc:docMk/>
            <pc:sldMk cId="3682801035" sldId="2147479756"/>
            <ac:picMk id="3" creationId="{20245C6B-83C1-64EA-3A28-D813694B469B}"/>
          </ac:picMkLst>
        </pc:picChg>
        <pc:picChg chg="del">
          <ac:chgData name="Peter Karsmakers" userId="cb2f46a5-712d-4b6f-83a2-2bc42266ed13" providerId="ADAL" clId="{45FCA95A-75EA-EC48-9F9E-60CC9E81BEB8}" dt="2025-03-17T11:45:41.081" v="2790" actId="478"/>
          <ac:picMkLst>
            <pc:docMk/>
            <pc:sldMk cId="3682801035" sldId="2147479756"/>
            <ac:picMk id="8" creationId="{276D3EBA-5FC8-C1FC-86B7-060DA82E6970}"/>
          </ac:picMkLst>
        </pc:picChg>
      </pc:sldChg>
      <pc:sldChg chg="addSp modSp add mod">
        <pc:chgData name="Peter Karsmakers" userId="cb2f46a5-712d-4b6f-83a2-2bc42266ed13" providerId="ADAL" clId="{45FCA95A-75EA-EC48-9F9E-60CC9E81BEB8}" dt="2025-03-18T07:11:05.205" v="5275" actId="1076"/>
        <pc:sldMkLst>
          <pc:docMk/>
          <pc:sldMk cId="1915320971" sldId="2147479760"/>
        </pc:sldMkLst>
        <pc:spChg chg="mod">
          <ac:chgData name="Peter Karsmakers" userId="cb2f46a5-712d-4b6f-83a2-2bc42266ed13" providerId="ADAL" clId="{45FCA95A-75EA-EC48-9F9E-60CC9E81BEB8}" dt="2025-03-17T15:19:43.696" v="3800" actId="20577"/>
          <ac:spMkLst>
            <pc:docMk/>
            <pc:sldMk cId="1915320971" sldId="2147479760"/>
            <ac:spMk id="3" creationId="{DA4418B8-2E86-7EDF-071A-D563C55D8419}"/>
          </ac:spMkLst>
        </pc:spChg>
        <pc:spChg chg="add mod">
          <ac:chgData name="Peter Karsmakers" userId="cb2f46a5-712d-4b6f-83a2-2bc42266ed13" providerId="ADAL" clId="{45FCA95A-75EA-EC48-9F9E-60CC9E81BEB8}" dt="2025-03-17T13:47:14.596" v="3100"/>
          <ac:spMkLst>
            <pc:docMk/>
            <pc:sldMk cId="1915320971" sldId="2147479760"/>
            <ac:spMk id="7" creationId="{CC155673-B2F1-9C55-50FF-D2CD29ABB981}"/>
          </ac:spMkLst>
        </pc:spChg>
        <pc:spChg chg="add mod">
          <ac:chgData name="Peter Karsmakers" userId="cb2f46a5-712d-4b6f-83a2-2bc42266ed13" providerId="ADAL" clId="{45FCA95A-75EA-EC48-9F9E-60CC9E81BEB8}" dt="2025-03-17T13:47:14.596" v="3100"/>
          <ac:spMkLst>
            <pc:docMk/>
            <pc:sldMk cId="1915320971" sldId="2147479760"/>
            <ac:spMk id="8" creationId="{08F9361F-4D5C-3F5A-21C7-EAA7731D7330}"/>
          </ac:spMkLst>
        </pc:spChg>
        <pc:spChg chg="add mod">
          <ac:chgData name="Peter Karsmakers" userId="cb2f46a5-712d-4b6f-83a2-2bc42266ed13" providerId="ADAL" clId="{45FCA95A-75EA-EC48-9F9E-60CC9E81BEB8}" dt="2025-03-17T13:47:14.596" v="3100"/>
          <ac:spMkLst>
            <pc:docMk/>
            <pc:sldMk cId="1915320971" sldId="2147479760"/>
            <ac:spMk id="17" creationId="{2955C1B3-2FF5-3311-75DE-04B08C98624D}"/>
          </ac:spMkLst>
        </pc:spChg>
        <pc:spChg chg="add mod">
          <ac:chgData name="Peter Karsmakers" userId="cb2f46a5-712d-4b6f-83a2-2bc42266ed13" providerId="ADAL" clId="{45FCA95A-75EA-EC48-9F9E-60CC9E81BEB8}" dt="2025-03-17T13:47:14.596" v="3100"/>
          <ac:spMkLst>
            <pc:docMk/>
            <pc:sldMk cId="1915320971" sldId="2147479760"/>
            <ac:spMk id="20" creationId="{A2F578B7-DB04-9ED7-3607-2ED0B14A3779}"/>
          </ac:spMkLst>
        </pc:spChg>
        <pc:spChg chg="add mod">
          <ac:chgData name="Peter Karsmakers" userId="cb2f46a5-712d-4b6f-83a2-2bc42266ed13" providerId="ADAL" clId="{45FCA95A-75EA-EC48-9F9E-60CC9E81BEB8}" dt="2025-03-17T13:47:14.596" v="3100"/>
          <ac:spMkLst>
            <pc:docMk/>
            <pc:sldMk cId="1915320971" sldId="2147479760"/>
            <ac:spMk id="21" creationId="{4C9CAD8D-0C5B-E027-A444-17D3B7B17CCD}"/>
          </ac:spMkLst>
        </pc:spChg>
        <pc:spChg chg="add mod">
          <ac:chgData name="Peter Karsmakers" userId="cb2f46a5-712d-4b6f-83a2-2bc42266ed13" providerId="ADAL" clId="{45FCA95A-75EA-EC48-9F9E-60CC9E81BEB8}" dt="2025-03-17T13:47:14.596" v="3100"/>
          <ac:spMkLst>
            <pc:docMk/>
            <pc:sldMk cId="1915320971" sldId="2147479760"/>
            <ac:spMk id="22" creationId="{05596D70-D138-EE6E-5BE0-17C02C331EBE}"/>
          </ac:spMkLst>
        </pc:spChg>
        <pc:picChg chg="add mod">
          <ac:chgData name="Peter Karsmakers" userId="cb2f46a5-712d-4b6f-83a2-2bc42266ed13" providerId="ADAL" clId="{45FCA95A-75EA-EC48-9F9E-60CC9E81BEB8}" dt="2025-03-17T13:47:17.345" v="3101" actId="1076"/>
          <ac:picMkLst>
            <pc:docMk/>
            <pc:sldMk cId="1915320971" sldId="2147479760"/>
            <ac:picMk id="6" creationId="{27668BC4-A000-98D7-8613-3D6F1E641A91}"/>
          </ac:picMkLst>
        </pc:picChg>
        <pc:picChg chg="add mod">
          <ac:chgData name="Peter Karsmakers" userId="cb2f46a5-712d-4b6f-83a2-2bc42266ed13" providerId="ADAL" clId="{45FCA95A-75EA-EC48-9F9E-60CC9E81BEB8}" dt="2025-03-17T13:47:14.596" v="3100"/>
          <ac:picMkLst>
            <pc:docMk/>
            <pc:sldMk cId="1915320971" sldId="2147479760"/>
            <ac:picMk id="10" creationId="{3AD405D5-4947-5727-ED29-6E13A1DCBBF0}"/>
          </ac:picMkLst>
        </pc:picChg>
        <pc:picChg chg="add mod">
          <ac:chgData name="Peter Karsmakers" userId="cb2f46a5-712d-4b6f-83a2-2bc42266ed13" providerId="ADAL" clId="{45FCA95A-75EA-EC48-9F9E-60CC9E81BEB8}" dt="2025-03-17T13:47:14.596" v="3100"/>
          <ac:picMkLst>
            <pc:docMk/>
            <pc:sldMk cId="1915320971" sldId="2147479760"/>
            <ac:picMk id="11" creationId="{9AED420A-8FC7-1727-C0D6-D3CDB8DB6003}"/>
          </ac:picMkLst>
        </pc:picChg>
        <pc:picChg chg="add mod">
          <ac:chgData name="Peter Karsmakers" userId="cb2f46a5-712d-4b6f-83a2-2bc42266ed13" providerId="ADAL" clId="{45FCA95A-75EA-EC48-9F9E-60CC9E81BEB8}" dt="2025-03-17T13:47:14.596" v="3100"/>
          <ac:picMkLst>
            <pc:docMk/>
            <pc:sldMk cId="1915320971" sldId="2147479760"/>
            <ac:picMk id="12" creationId="{5BAEDE52-0ADD-5BF0-DFA1-71223DB98898}"/>
          </ac:picMkLst>
        </pc:picChg>
        <pc:picChg chg="add mod">
          <ac:chgData name="Peter Karsmakers" userId="cb2f46a5-712d-4b6f-83a2-2bc42266ed13" providerId="ADAL" clId="{45FCA95A-75EA-EC48-9F9E-60CC9E81BEB8}" dt="2025-03-17T13:47:14.596" v="3100"/>
          <ac:picMkLst>
            <pc:docMk/>
            <pc:sldMk cId="1915320971" sldId="2147479760"/>
            <ac:picMk id="16" creationId="{5A53C390-547C-BD98-A1DB-F96928A8F660}"/>
          </ac:picMkLst>
        </pc:picChg>
        <pc:picChg chg="mod">
          <ac:chgData name="Peter Karsmakers" userId="cb2f46a5-712d-4b6f-83a2-2bc42266ed13" providerId="ADAL" clId="{45FCA95A-75EA-EC48-9F9E-60CC9E81BEB8}" dt="2025-03-17T15:20:18.234" v="3801" actId="1076"/>
          <ac:picMkLst>
            <pc:docMk/>
            <pc:sldMk cId="1915320971" sldId="2147479760"/>
            <ac:picMk id="26" creationId="{0E30B112-18BC-C007-9B1C-4411F99E18C0}"/>
          </ac:picMkLst>
        </pc:picChg>
        <pc:picChg chg="add mod">
          <ac:chgData name="Peter Karsmakers" userId="cb2f46a5-712d-4b6f-83a2-2bc42266ed13" providerId="ADAL" clId="{45FCA95A-75EA-EC48-9F9E-60CC9E81BEB8}" dt="2025-03-18T07:08:13.999" v="5255" actId="1076"/>
          <ac:picMkLst>
            <pc:docMk/>
            <pc:sldMk cId="1915320971" sldId="2147479760"/>
            <ac:picMk id="27" creationId="{D05EC4A5-6CF0-3CB1-2D5D-5CED514D041D}"/>
          </ac:picMkLst>
        </pc:picChg>
        <pc:picChg chg="add mod">
          <ac:chgData name="Peter Karsmakers" userId="cb2f46a5-712d-4b6f-83a2-2bc42266ed13" providerId="ADAL" clId="{45FCA95A-75EA-EC48-9F9E-60CC9E81BEB8}" dt="2025-03-18T07:08:03.405" v="5249" actId="1076"/>
          <ac:picMkLst>
            <pc:docMk/>
            <pc:sldMk cId="1915320971" sldId="2147479760"/>
            <ac:picMk id="28" creationId="{46131606-D927-90E9-4932-A7960EEF6DB6}"/>
          </ac:picMkLst>
        </pc:picChg>
        <pc:picChg chg="add mod">
          <ac:chgData name="Peter Karsmakers" userId="cb2f46a5-712d-4b6f-83a2-2bc42266ed13" providerId="ADAL" clId="{45FCA95A-75EA-EC48-9F9E-60CC9E81BEB8}" dt="2025-03-18T07:07:57.694" v="5245" actId="1076"/>
          <ac:picMkLst>
            <pc:docMk/>
            <pc:sldMk cId="1915320971" sldId="2147479760"/>
            <ac:picMk id="29" creationId="{3257FD9C-0674-13EA-517C-04997816AB8D}"/>
          </ac:picMkLst>
        </pc:picChg>
        <pc:picChg chg="add mod">
          <ac:chgData name="Peter Karsmakers" userId="cb2f46a5-712d-4b6f-83a2-2bc42266ed13" providerId="ADAL" clId="{45FCA95A-75EA-EC48-9F9E-60CC9E81BEB8}" dt="2025-03-18T07:08:09.005" v="5252" actId="14100"/>
          <ac:picMkLst>
            <pc:docMk/>
            <pc:sldMk cId="1915320971" sldId="2147479760"/>
            <ac:picMk id="30" creationId="{34D2B121-CE08-FEC8-ED4B-B213DBA86522}"/>
          </ac:picMkLst>
        </pc:picChg>
        <pc:picChg chg="add mod">
          <ac:chgData name="Peter Karsmakers" userId="cb2f46a5-712d-4b6f-83a2-2bc42266ed13" providerId="ADAL" clId="{45FCA95A-75EA-EC48-9F9E-60CC9E81BEB8}" dt="2025-03-18T07:09:55.169" v="5269" actId="14100"/>
          <ac:picMkLst>
            <pc:docMk/>
            <pc:sldMk cId="1915320971" sldId="2147479760"/>
            <ac:picMk id="9218" creationId="{5E3F2B0C-27A7-9E1F-44C5-DB182109ED38}"/>
          </ac:picMkLst>
        </pc:picChg>
        <pc:picChg chg="add mod">
          <ac:chgData name="Peter Karsmakers" userId="cb2f46a5-712d-4b6f-83a2-2bc42266ed13" providerId="ADAL" clId="{45FCA95A-75EA-EC48-9F9E-60CC9E81BEB8}" dt="2025-03-18T07:10:17.916" v="5272" actId="1076"/>
          <ac:picMkLst>
            <pc:docMk/>
            <pc:sldMk cId="1915320971" sldId="2147479760"/>
            <ac:picMk id="9220" creationId="{526033FC-B233-B5C9-3B08-ADFF5DC59F6F}"/>
          </ac:picMkLst>
        </pc:picChg>
        <pc:picChg chg="add mod">
          <ac:chgData name="Peter Karsmakers" userId="cb2f46a5-712d-4b6f-83a2-2bc42266ed13" providerId="ADAL" clId="{45FCA95A-75EA-EC48-9F9E-60CC9E81BEB8}" dt="2025-03-18T07:11:05.205" v="5275" actId="1076"/>
          <ac:picMkLst>
            <pc:docMk/>
            <pc:sldMk cId="1915320971" sldId="2147479760"/>
            <ac:picMk id="9222" creationId="{EE7571F6-E97B-589E-4E76-5ABF33AC38A2}"/>
          </ac:picMkLst>
        </pc:picChg>
      </pc:sldChg>
      <pc:sldChg chg="addSp delSp modSp add mod modAnim modNotesTx">
        <pc:chgData name="Peter Karsmakers" userId="cb2f46a5-712d-4b6f-83a2-2bc42266ed13" providerId="ADAL" clId="{45FCA95A-75EA-EC48-9F9E-60CC9E81BEB8}" dt="2025-03-18T07:22:23.057" v="5376"/>
        <pc:sldMkLst>
          <pc:docMk/>
          <pc:sldMk cId="302678946" sldId="2147479761"/>
        </pc:sldMkLst>
        <pc:spChg chg="mod">
          <ac:chgData name="Peter Karsmakers" userId="cb2f46a5-712d-4b6f-83a2-2bc42266ed13" providerId="ADAL" clId="{45FCA95A-75EA-EC48-9F9E-60CC9E81BEB8}" dt="2025-03-17T14:30:21.629" v="3175" actId="27636"/>
          <ac:spMkLst>
            <pc:docMk/>
            <pc:sldMk cId="302678946" sldId="2147479761"/>
            <ac:spMk id="2" creationId="{CB388BA0-E682-0C99-50BF-A7DF07FFCA46}"/>
          </ac:spMkLst>
        </pc:spChg>
        <pc:spChg chg="add del mod">
          <ac:chgData name="Peter Karsmakers" userId="cb2f46a5-712d-4b6f-83a2-2bc42266ed13" providerId="ADAL" clId="{45FCA95A-75EA-EC48-9F9E-60CC9E81BEB8}" dt="2025-03-17T15:18:36.510" v="3790"/>
          <ac:spMkLst>
            <pc:docMk/>
            <pc:sldMk cId="302678946" sldId="2147479761"/>
            <ac:spMk id="3" creationId="{333229AA-16E9-CBE4-6247-4ECE880198B4}"/>
          </ac:spMkLst>
        </pc:spChg>
        <pc:spChg chg="add mod">
          <ac:chgData name="Peter Karsmakers" userId="cb2f46a5-712d-4b6f-83a2-2bc42266ed13" providerId="ADAL" clId="{45FCA95A-75EA-EC48-9F9E-60CC9E81BEB8}" dt="2025-03-18T07:22:10.472" v="5375" actId="207"/>
          <ac:spMkLst>
            <pc:docMk/>
            <pc:sldMk cId="302678946" sldId="2147479761"/>
            <ac:spMk id="4" creationId="{ACA2FE1B-EE9C-1452-EE1A-96C8B46A936E}"/>
          </ac:spMkLst>
        </pc:spChg>
        <pc:spChg chg="add mod">
          <ac:chgData name="Peter Karsmakers" userId="cb2f46a5-712d-4b6f-83a2-2bc42266ed13" providerId="ADAL" clId="{45FCA95A-75EA-EC48-9F9E-60CC9E81BEB8}" dt="2025-03-17T15:18:25.536" v="3785" actId="14100"/>
          <ac:spMkLst>
            <pc:docMk/>
            <pc:sldMk cId="302678946" sldId="2147479761"/>
            <ac:spMk id="5" creationId="{D3435103-089A-9C9E-0DA6-ED0DFE28FF0F}"/>
          </ac:spMkLst>
        </pc:spChg>
        <pc:spChg chg="mod">
          <ac:chgData name="Peter Karsmakers" userId="cb2f46a5-712d-4b6f-83a2-2bc42266ed13" providerId="ADAL" clId="{45FCA95A-75EA-EC48-9F9E-60CC9E81BEB8}" dt="2025-03-18T07:11:46.570" v="5288" actId="20577"/>
          <ac:spMkLst>
            <pc:docMk/>
            <pc:sldMk cId="302678946" sldId="2147479761"/>
            <ac:spMk id="13" creationId="{55522253-E351-C166-655C-358FC8B53A58}"/>
          </ac:spMkLst>
        </pc:spChg>
        <pc:spChg chg="add mod">
          <ac:chgData name="Peter Karsmakers" userId="cb2f46a5-712d-4b6f-83a2-2bc42266ed13" providerId="ADAL" clId="{45FCA95A-75EA-EC48-9F9E-60CC9E81BEB8}" dt="2025-03-17T15:18:34.550" v="3788" actId="1076"/>
          <ac:spMkLst>
            <pc:docMk/>
            <pc:sldMk cId="302678946" sldId="2147479761"/>
            <ac:spMk id="15" creationId="{7AFD435E-488A-ACF2-C26B-112022906601}"/>
          </ac:spMkLst>
        </pc:spChg>
        <pc:spChg chg="add mod">
          <ac:chgData name="Peter Karsmakers" userId="cb2f46a5-712d-4b6f-83a2-2bc42266ed13" providerId="ADAL" clId="{45FCA95A-75EA-EC48-9F9E-60CC9E81BEB8}" dt="2025-03-17T15:18:50.735" v="3792" actId="1076"/>
          <ac:spMkLst>
            <pc:docMk/>
            <pc:sldMk cId="302678946" sldId="2147479761"/>
            <ac:spMk id="16" creationId="{072407C7-1C37-378B-AFF6-50D899B39822}"/>
          </ac:spMkLst>
        </pc:spChg>
      </pc:sldChg>
      <pc:sldChg chg="addSp delSp modSp add del mod modAnim">
        <pc:chgData name="Peter Karsmakers" userId="cb2f46a5-712d-4b6f-83a2-2bc42266ed13" providerId="ADAL" clId="{45FCA95A-75EA-EC48-9F9E-60CC9E81BEB8}" dt="2025-03-17T15:08:47.423" v="3610" actId="2696"/>
        <pc:sldMkLst>
          <pc:docMk/>
          <pc:sldMk cId="3500529639" sldId="2147479762"/>
        </pc:sldMkLst>
        <pc:spChg chg="del">
          <ac:chgData name="Peter Karsmakers" userId="cb2f46a5-712d-4b6f-83a2-2bc42266ed13" providerId="ADAL" clId="{45FCA95A-75EA-EC48-9F9E-60CC9E81BEB8}" dt="2025-03-17T14:44:05.177" v="3352" actId="478"/>
          <ac:spMkLst>
            <pc:docMk/>
            <pc:sldMk cId="3500529639" sldId="2147479762"/>
            <ac:spMk id="5" creationId="{E1F22402-063D-090B-8B01-FB52FC6A4160}"/>
          </ac:spMkLst>
        </pc:spChg>
        <pc:spChg chg="add mod">
          <ac:chgData name="Peter Karsmakers" userId="cb2f46a5-712d-4b6f-83a2-2bc42266ed13" providerId="ADAL" clId="{45FCA95A-75EA-EC48-9F9E-60CC9E81BEB8}" dt="2025-03-17T14:44:05.545" v="3353"/>
          <ac:spMkLst>
            <pc:docMk/>
            <pc:sldMk cId="3500529639" sldId="2147479762"/>
            <ac:spMk id="6" creationId="{11C5CBA3-4F80-5858-A2C4-6854D446A85C}"/>
          </ac:spMkLst>
        </pc:spChg>
        <pc:spChg chg="add mod">
          <ac:chgData name="Peter Karsmakers" userId="cb2f46a5-712d-4b6f-83a2-2bc42266ed13" providerId="ADAL" clId="{45FCA95A-75EA-EC48-9F9E-60CC9E81BEB8}" dt="2025-03-17T14:44:05.545" v="3353"/>
          <ac:spMkLst>
            <pc:docMk/>
            <pc:sldMk cId="3500529639" sldId="2147479762"/>
            <ac:spMk id="9" creationId="{26705C8B-3950-232A-CA1C-3533E3067AA6}"/>
          </ac:spMkLst>
        </pc:spChg>
        <pc:spChg chg="del">
          <ac:chgData name="Peter Karsmakers" userId="cb2f46a5-712d-4b6f-83a2-2bc42266ed13" providerId="ADAL" clId="{45FCA95A-75EA-EC48-9F9E-60CC9E81BEB8}" dt="2025-03-17T14:44:05.177" v="3352" actId="478"/>
          <ac:spMkLst>
            <pc:docMk/>
            <pc:sldMk cId="3500529639" sldId="2147479762"/>
            <ac:spMk id="19" creationId="{56523F0F-F98A-AEF0-E75B-F56646DACFF3}"/>
          </ac:spMkLst>
        </pc:spChg>
      </pc:sldChg>
      <pc:sldChg chg="add del">
        <pc:chgData name="Peter Karsmakers" userId="cb2f46a5-712d-4b6f-83a2-2bc42266ed13" providerId="ADAL" clId="{45FCA95A-75EA-EC48-9F9E-60CC9E81BEB8}" dt="2025-03-17T15:08:45.442" v="3609" actId="2696"/>
        <pc:sldMkLst>
          <pc:docMk/>
          <pc:sldMk cId="3934958745" sldId="2147479763"/>
        </pc:sldMkLst>
      </pc:sldChg>
      <pc:sldChg chg="add del">
        <pc:chgData name="Peter Karsmakers" userId="cb2f46a5-712d-4b6f-83a2-2bc42266ed13" providerId="ADAL" clId="{45FCA95A-75EA-EC48-9F9E-60CC9E81BEB8}" dt="2025-03-17T15:08:44.350" v="3608" actId="2696"/>
        <pc:sldMkLst>
          <pc:docMk/>
          <pc:sldMk cId="3548027498" sldId="2147479764"/>
        </pc:sldMkLst>
      </pc:sldChg>
      <pc:sldChg chg="addSp delSp modSp add del mod modAnim modShow">
        <pc:chgData name="Peter Karsmakers" userId="cb2f46a5-712d-4b6f-83a2-2bc42266ed13" providerId="ADAL" clId="{45FCA95A-75EA-EC48-9F9E-60CC9E81BEB8}" dt="2025-03-17T19:49:40.594" v="4792" actId="2696"/>
        <pc:sldMkLst>
          <pc:docMk/>
          <pc:sldMk cId="2743480863" sldId="2147479765"/>
        </pc:sldMkLst>
        <pc:spChg chg="add mod">
          <ac:chgData name="Peter Karsmakers" userId="cb2f46a5-712d-4b6f-83a2-2bc42266ed13" providerId="ADAL" clId="{45FCA95A-75EA-EC48-9F9E-60CC9E81BEB8}" dt="2025-03-17T15:00:52.237" v="3532" actId="14100"/>
          <ac:spMkLst>
            <pc:docMk/>
            <pc:sldMk cId="2743480863" sldId="2147479765"/>
            <ac:spMk id="3" creationId="{203C7AF5-8002-E905-8C47-8BAEB19EC522}"/>
          </ac:spMkLst>
        </pc:spChg>
        <pc:spChg chg="add mod">
          <ac:chgData name="Peter Karsmakers" userId="cb2f46a5-712d-4b6f-83a2-2bc42266ed13" providerId="ADAL" clId="{45FCA95A-75EA-EC48-9F9E-60CC9E81BEB8}" dt="2025-03-17T15:02:18.923" v="3546" actId="1076"/>
          <ac:spMkLst>
            <pc:docMk/>
            <pc:sldMk cId="2743480863" sldId="2147479765"/>
            <ac:spMk id="9" creationId="{D06B1DD8-A1CC-FFB6-1F9C-34EEDCCA8F93}"/>
          </ac:spMkLst>
        </pc:spChg>
        <pc:spChg chg="add mod">
          <ac:chgData name="Peter Karsmakers" userId="cb2f46a5-712d-4b6f-83a2-2bc42266ed13" providerId="ADAL" clId="{45FCA95A-75EA-EC48-9F9E-60CC9E81BEB8}" dt="2025-03-17T15:03:22.313" v="3555" actId="1076"/>
          <ac:spMkLst>
            <pc:docMk/>
            <pc:sldMk cId="2743480863" sldId="2147479765"/>
            <ac:spMk id="10" creationId="{1F8E1AA7-6150-D464-BC75-BC904097419E}"/>
          </ac:spMkLst>
        </pc:spChg>
        <pc:spChg chg="add mod">
          <ac:chgData name="Peter Karsmakers" userId="cb2f46a5-712d-4b6f-83a2-2bc42266ed13" providerId="ADAL" clId="{45FCA95A-75EA-EC48-9F9E-60CC9E81BEB8}" dt="2025-03-17T15:05:02.451" v="3564" actId="207"/>
          <ac:spMkLst>
            <pc:docMk/>
            <pc:sldMk cId="2743480863" sldId="2147479765"/>
            <ac:spMk id="15" creationId="{696BD388-9B6D-6BAC-C581-62F05F8EE68E}"/>
          </ac:spMkLst>
        </pc:spChg>
        <pc:spChg chg="add mod">
          <ac:chgData name="Peter Karsmakers" userId="cb2f46a5-712d-4b6f-83a2-2bc42266ed13" providerId="ADAL" clId="{45FCA95A-75EA-EC48-9F9E-60CC9E81BEB8}" dt="2025-03-17T15:05:28.908" v="3589" actId="20577"/>
          <ac:spMkLst>
            <pc:docMk/>
            <pc:sldMk cId="2743480863" sldId="2147479765"/>
            <ac:spMk id="16" creationId="{D7DC53D3-7DEE-37DB-D548-542F374DFBA1}"/>
          </ac:spMkLst>
        </pc:spChg>
        <pc:spChg chg="add mod">
          <ac:chgData name="Peter Karsmakers" userId="cb2f46a5-712d-4b6f-83a2-2bc42266ed13" providerId="ADAL" clId="{45FCA95A-75EA-EC48-9F9E-60CC9E81BEB8}" dt="2025-03-17T15:06:47.148" v="3598" actId="207"/>
          <ac:spMkLst>
            <pc:docMk/>
            <pc:sldMk cId="2743480863" sldId="2147479765"/>
            <ac:spMk id="18" creationId="{EDBD6500-CA0E-292F-6267-0B17F9F18EA7}"/>
          </ac:spMkLst>
        </pc:spChg>
        <pc:spChg chg="add mod">
          <ac:chgData name="Peter Karsmakers" userId="cb2f46a5-712d-4b6f-83a2-2bc42266ed13" providerId="ADAL" clId="{45FCA95A-75EA-EC48-9F9E-60CC9E81BEB8}" dt="2025-03-17T15:08:32.270" v="3607" actId="20577"/>
          <ac:spMkLst>
            <pc:docMk/>
            <pc:sldMk cId="2743480863" sldId="2147479765"/>
            <ac:spMk id="19" creationId="{C82AB099-E93D-2F77-F74C-EFABD4666319}"/>
          </ac:spMkLst>
        </pc:spChg>
        <pc:spChg chg="add mod">
          <ac:chgData name="Peter Karsmakers" userId="cb2f46a5-712d-4b6f-83a2-2bc42266ed13" providerId="ADAL" clId="{45FCA95A-75EA-EC48-9F9E-60CC9E81BEB8}" dt="2025-03-17T15:08:29.789" v="3606" actId="20577"/>
          <ac:spMkLst>
            <pc:docMk/>
            <pc:sldMk cId="2743480863" sldId="2147479765"/>
            <ac:spMk id="20" creationId="{B4C63275-CAF7-C36F-3130-BAE97E0EC434}"/>
          </ac:spMkLst>
        </pc:spChg>
        <pc:picChg chg="add del mod">
          <ac:chgData name="Peter Karsmakers" userId="cb2f46a5-712d-4b6f-83a2-2bc42266ed13" providerId="ADAL" clId="{45FCA95A-75EA-EC48-9F9E-60CC9E81BEB8}" dt="2025-03-17T15:00:55.863" v="3533" actId="478"/>
          <ac:picMkLst>
            <pc:docMk/>
            <pc:sldMk cId="2743480863" sldId="2147479765"/>
            <ac:picMk id="5" creationId="{5435C3B5-B348-7441-2158-507AB347B5DD}"/>
          </ac:picMkLst>
        </pc:picChg>
        <pc:picChg chg="add mod">
          <ac:chgData name="Peter Karsmakers" userId="cb2f46a5-712d-4b6f-83a2-2bc42266ed13" providerId="ADAL" clId="{45FCA95A-75EA-EC48-9F9E-60CC9E81BEB8}" dt="2025-03-17T15:03:42.641" v="3557" actId="1076"/>
          <ac:picMkLst>
            <pc:docMk/>
            <pc:sldMk cId="2743480863" sldId="2147479765"/>
            <ac:picMk id="6" creationId="{58AE1F36-D545-C252-52E5-DFA58DABC13D}"/>
          </ac:picMkLst>
        </pc:picChg>
        <pc:picChg chg="mod">
          <ac:chgData name="Peter Karsmakers" userId="cb2f46a5-712d-4b6f-83a2-2bc42266ed13" providerId="ADAL" clId="{45FCA95A-75EA-EC48-9F9E-60CC9E81BEB8}" dt="2025-03-17T15:02:30.306" v="3547" actId="1076"/>
          <ac:picMkLst>
            <pc:docMk/>
            <pc:sldMk cId="2743480863" sldId="2147479765"/>
            <ac:picMk id="7" creationId="{F1FE6D84-A513-3F72-B938-BDD9726B7612}"/>
          </ac:picMkLst>
        </pc:picChg>
        <pc:picChg chg="add mod">
          <ac:chgData name="Peter Karsmakers" userId="cb2f46a5-712d-4b6f-83a2-2bc42266ed13" providerId="ADAL" clId="{45FCA95A-75EA-EC48-9F9E-60CC9E81BEB8}" dt="2025-03-17T15:00:57.589" v="3534"/>
          <ac:picMkLst>
            <pc:docMk/>
            <pc:sldMk cId="2743480863" sldId="2147479765"/>
            <ac:picMk id="8" creationId="{37A41D4B-74E6-C807-B29E-E423B3443E92}"/>
          </ac:picMkLst>
        </pc:picChg>
        <pc:picChg chg="add mod">
          <ac:chgData name="Peter Karsmakers" userId="cb2f46a5-712d-4b6f-83a2-2bc42266ed13" providerId="ADAL" clId="{45FCA95A-75EA-EC48-9F9E-60CC9E81BEB8}" dt="2025-03-17T15:06:16.690" v="3595" actId="1076"/>
          <ac:picMkLst>
            <pc:docMk/>
            <pc:sldMk cId="2743480863" sldId="2147479765"/>
            <ac:picMk id="17" creationId="{10B448D8-FDC6-03FE-3E78-5FEF7B16E967}"/>
          </ac:picMkLst>
        </pc:picChg>
        <pc:cxnChg chg="add mod">
          <ac:chgData name="Peter Karsmakers" userId="cb2f46a5-712d-4b6f-83a2-2bc42266ed13" providerId="ADAL" clId="{45FCA95A-75EA-EC48-9F9E-60CC9E81BEB8}" dt="2025-03-17T15:00:40.078" v="3528"/>
          <ac:cxnSpMkLst>
            <pc:docMk/>
            <pc:sldMk cId="2743480863" sldId="2147479765"/>
            <ac:cxnSpMk id="4" creationId="{C50DF9A3-EE0F-84B0-E842-19B1B742A124}"/>
          </ac:cxnSpMkLst>
        </pc:cxnChg>
        <pc:cxnChg chg="add mod">
          <ac:chgData name="Peter Karsmakers" userId="cb2f46a5-712d-4b6f-83a2-2bc42266ed13" providerId="ADAL" clId="{45FCA95A-75EA-EC48-9F9E-60CC9E81BEB8}" dt="2025-03-17T15:03:25.149" v="3556" actId="14100"/>
          <ac:cxnSpMkLst>
            <pc:docMk/>
            <pc:sldMk cId="2743480863" sldId="2147479765"/>
            <ac:cxnSpMk id="11" creationId="{FF9EA3EB-D2D0-4FC3-0A31-EFD90F4286E4}"/>
          </ac:cxnSpMkLst>
        </pc:cxnChg>
        <pc:cxnChg chg="mod">
          <ac:chgData name="Peter Karsmakers" userId="cb2f46a5-712d-4b6f-83a2-2bc42266ed13" providerId="ADAL" clId="{45FCA95A-75EA-EC48-9F9E-60CC9E81BEB8}" dt="2025-03-17T15:03:09.923" v="3552" actId="14100"/>
          <ac:cxnSpMkLst>
            <pc:docMk/>
            <pc:sldMk cId="2743480863" sldId="2147479765"/>
            <ac:cxnSpMk id="35" creationId="{DC0816E4-D9FC-DB1B-A5F4-5303AA2D5CA0}"/>
          </ac:cxnSpMkLst>
        </pc:cxnChg>
        <pc:cxnChg chg="mod">
          <ac:chgData name="Peter Karsmakers" userId="cb2f46a5-712d-4b6f-83a2-2bc42266ed13" providerId="ADAL" clId="{45FCA95A-75EA-EC48-9F9E-60CC9E81BEB8}" dt="2025-03-17T15:03:16.915" v="3554" actId="692"/>
          <ac:cxnSpMkLst>
            <pc:docMk/>
            <pc:sldMk cId="2743480863" sldId="2147479765"/>
            <ac:cxnSpMk id="38" creationId="{2373398C-3815-A6C2-1AF9-DFBAE0C4E267}"/>
          </ac:cxnSpMkLst>
        </pc:cxnChg>
      </pc:sldChg>
      <pc:sldChg chg="addSp delSp modSp add mod setBg delAnim modAnim">
        <pc:chgData name="Peter Karsmakers" userId="cb2f46a5-712d-4b6f-83a2-2bc42266ed13" providerId="ADAL" clId="{45FCA95A-75EA-EC48-9F9E-60CC9E81BEB8}" dt="2025-03-18T08:50:28.443" v="5525" actId="1036"/>
        <pc:sldMkLst>
          <pc:docMk/>
          <pc:sldMk cId="3908845252" sldId="2147479766"/>
        </pc:sldMkLst>
        <pc:spChg chg="add mod">
          <ac:chgData name="Peter Karsmakers" userId="cb2f46a5-712d-4b6f-83a2-2bc42266ed13" providerId="ADAL" clId="{45FCA95A-75EA-EC48-9F9E-60CC9E81BEB8}" dt="2025-03-17T15:23:34.285" v="3810" actId="14100"/>
          <ac:spMkLst>
            <pc:docMk/>
            <pc:sldMk cId="3908845252" sldId="2147479766"/>
            <ac:spMk id="6" creationId="{EE18FC7D-A1F3-E979-BFB7-57CCF417D1EB}"/>
          </ac:spMkLst>
        </pc:spChg>
        <pc:spChg chg="add mod">
          <ac:chgData name="Peter Karsmakers" userId="cb2f46a5-712d-4b6f-83a2-2bc42266ed13" providerId="ADAL" clId="{45FCA95A-75EA-EC48-9F9E-60CC9E81BEB8}" dt="2025-03-18T08:50:24.444" v="5519" actId="1036"/>
          <ac:spMkLst>
            <pc:docMk/>
            <pc:sldMk cId="3908845252" sldId="2147479766"/>
            <ac:spMk id="9" creationId="{5E8664CE-893A-0023-4095-BF38799F889A}"/>
          </ac:spMkLst>
        </pc:spChg>
        <pc:spChg chg="add mod">
          <ac:chgData name="Peter Karsmakers" userId="cb2f46a5-712d-4b6f-83a2-2bc42266ed13" providerId="ADAL" clId="{45FCA95A-75EA-EC48-9F9E-60CC9E81BEB8}" dt="2025-03-18T08:50:28.443" v="5525" actId="1036"/>
          <ac:spMkLst>
            <pc:docMk/>
            <pc:sldMk cId="3908845252" sldId="2147479766"/>
            <ac:spMk id="10" creationId="{BDD2462A-C600-F7D4-3093-EB849628A8D0}"/>
          </ac:spMkLst>
        </pc:spChg>
        <pc:spChg chg="del">
          <ac:chgData name="Peter Karsmakers" userId="cb2f46a5-712d-4b6f-83a2-2bc42266ed13" providerId="ADAL" clId="{45FCA95A-75EA-EC48-9F9E-60CC9E81BEB8}" dt="2025-03-17T15:11:56.248" v="3640" actId="21"/>
          <ac:spMkLst>
            <pc:docMk/>
            <pc:sldMk cId="3908845252" sldId="2147479766"/>
            <ac:spMk id="16" creationId="{303C07EA-6261-6E19-365F-F71D385917AD}"/>
          </ac:spMkLst>
        </pc:spChg>
        <pc:spChg chg="del">
          <ac:chgData name="Peter Karsmakers" userId="cb2f46a5-712d-4b6f-83a2-2bc42266ed13" providerId="ADAL" clId="{45FCA95A-75EA-EC48-9F9E-60CC9E81BEB8}" dt="2025-03-17T15:11:56.248" v="3640" actId="21"/>
          <ac:spMkLst>
            <pc:docMk/>
            <pc:sldMk cId="3908845252" sldId="2147479766"/>
            <ac:spMk id="24" creationId="{E9491D47-8D5A-ABE8-107E-3C4895896790}"/>
          </ac:spMkLst>
        </pc:spChg>
        <pc:spChg chg="del">
          <ac:chgData name="Peter Karsmakers" userId="cb2f46a5-712d-4b6f-83a2-2bc42266ed13" providerId="ADAL" clId="{45FCA95A-75EA-EC48-9F9E-60CC9E81BEB8}" dt="2025-03-17T15:11:56.248" v="3640" actId="21"/>
          <ac:spMkLst>
            <pc:docMk/>
            <pc:sldMk cId="3908845252" sldId="2147479766"/>
            <ac:spMk id="26" creationId="{E067E25F-A7F2-E603-D453-276F49980D58}"/>
          </ac:spMkLst>
        </pc:spChg>
        <pc:spChg chg="del">
          <ac:chgData name="Peter Karsmakers" userId="cb2f46a5-712d-4b6f-83a2-2bc42266ed13" providerId="ADAL" clId="{45FCA95A-75EA-EC48-9F9E-60CC9E81BEB8}" dt="2025-03-17T15:11:56.248" v="3640" actId="21"/>
          <ac:spMkLst>
            <pc:docMk/>
            <pc:sldMk cId="3908845252" sldId="2147479766"/>
            <ac:spMk id="30" creationId="{CF349F14-CB36-765B-B628-03C66AF977A8}"/>
          </ac:spMkLst>
        </pc:spChg>
        <pc:spChg chg="del">
          <ac:chgData name="Peter Karsmakers" userId="cb2f46a5-712d-4b6f-83a2-2bc42266ed13" providerId="ADAL" clId="{45FCA95A-75EA-EC48-9F9E-60CC9E81BEB8}" dt="2025-03-17T15:11:56.248" v="3640" actId="21"/>
          <ac:spMkLst>
            <pc:docMk/>
            <pc:sldMk cId="3908845252" sldId="2147479766"/>
            <ac:spMk id="32" creationId="{4245C937-E4B3-AB55-5446-CE7054320102}"/>
          </ac:spMkLst>
        </pc:spChg>
        <pc:spChg chg="del">
          <ac:chgData name="Peter Karsmakers" userId="cb2f46a5-712d-4b6f-83a2-2bc42266ed13" providerId="ADAL" clId="{45FCA95A-75EA-EC48-9F9E-60CC9E81BEB8}" dt="2025-03-17T15:11:56.248" v="3640" actId="21"/>
          <ac:spMkLst>
            <pc:docMk/>
            <pc:sldMk cId="3908845252" sldId="2147479766"/>
            <ac:spMk id="33" creationId="{B2AD5A7D-DB14-9994-D511-4B45BE4F456E}"/>
          </ac:spMkLst>
        </pc:spChg>
        <pc:spChg chg="del">
          <ac:chgData name="Peter Karsmakers" userId="cb2f46a5-712d-4b6f-83a2-2bc42266ed13" providerId="ADAL" clId="{45FCA95A-75EA-EC48-9F9E-60CC9E81BEB8}" dt="2025-03-17T15:11:56.248" v="3640" actId="21"/>
          <ac:spMkLst>
            <pc:docMk/>
            <pc:sldMk cId="3908845252" sldId="2147479766"/>
            <ac:spMk id="35" creationId="{E1276A84-482A-3D70-91D0-12B9B8C0B1BD}"/>
          </ac:spMkLst>
        </pc:spChg>
        <pc:picChg chg="add mod">
          <ac:chgData name="Peter Karsmakers" userId="cb2f46a5-712d-4b6f-83a2-2bc42266ed13" providerId="ADAL" clId="{45FCA95A-75EA-EC48-9F9E-60CC9E81BEB8}" dt="2025-03-17T15:15:20.225" v="3686" actId="1076"/>
          <ac:picMkLst>
            <pc:docMk/>
            <pc:sldMk cId="3908845252" sldId="2147479766"/>
            <ac:picMk id="3" creationId="{ECEE958A-0EA6-6579-E5E1-E99B52649BF3}"/>
          </ac:picMkLst>
        </pc:picChg>
        <pc:picChg chg="mod">
          <ac:chgData name="Peter Karsmakers" userId="cb2f46a5-712d-4b6f-83a2-2bc42266ed13" providerId="ADAL" clId="{45FCA95A-75EA-EC48-9F9E-60CC9E81BEB8}" dt="2025-03-17T15:23:29.501" v="3809" actId="1076"/>
          <ac:picMkLst>
            <pc:docMk/>
            <pc:sldMk cId="3908845252" sldId="2147479766"/>
            <ac:picMk id="8" creationId="{26E9CCC4-4534-2480-717E-1FC1B0262400}"/>
          </ac:picMkLst>
        </pc:picChg>
        <pc:picChg chg="del">
          <ac:chgData name="Peter Karsmakers" userId="cb2f46a5-712d-4b6f-83a2-2bc42266ed13" providerId="ADAL" clId="{45FCA95A-75EA-EC48-9F9E-60CC9E81BEB8}" dt="2025-03-17T15:11:56.248" v="3640" actId="21"/>
          <ac:picMkLst>
            <pc:docMk/>
            <pc:sldMk cId="3908845252" sldId="2147479766"/>
            <ac:picMk id="19" creationId="{413A38DC-7A80-0A85-D1E0-59E82BCB493E}"/>
          </ac:picMkLst>
        </pc:picChg>
        <pc:picChg chg="del">
          <ac:chgData name="Peter Karsmakers" userId="cb2f46a5-712d-4b6f-83a2-2bc42266ed13" providerId="ADAL" clId="{45FCA95A-75EA-EC48-9F9E-60CC9E81BEB8}" dt="2025-03-17T15:11:56.248" v="3640" actId="21"/>
          <ac:picMkLst>
            <pc:docMk/>
            <pc:sldMk cId="3908845252" sldId="2147479766"/>
            <ac:picMk id="29" creationId="{01160DC7-781F-4A75-222E-ABB87D6B92BB}"/>
          </ac:picMkLst>
        </pc:picChg>
        <pc:picChg chg="del">
          <ac:chgData name="Peter Karsmakers" userId="cb2f46a5-712d-4b6f-83a2-2bc42266ed13" providerId="ADAL" clId="{45FCA95A-75EA-EC48-9F9E-60CC9E81BEB8}" dt="2025-03-17T15:11:56.248" v="3640" actId="21"/>
          <ac:picMkLst>
            <pc:docMk/>
            <pc:sldMk cId="3908845252" sldId="2147479766"/>
            <ac:picMk id="34" creationId="{8FE945D9-EEFE-0345-8C6F-904D3C8AC923}"/>
          </ac:picMkLst>
        </pc:picChg>
        <pc:cxnChg chg="add del mod">
          <ac:chgData name="Peter Karsmakers" userId="cb2f46a5-712d-4b6f-83a2-2bc42266ed13" providerId="ADAL" clId="{45FCA95A-75EA-EC48-9F9E-60CC9E81BEB8}" dt="2025-03-17T15:12:34.022" v="3652" actId="478"/>
          <ac:cxnSpMkLst>
            <pc:docMk/>
            <pc:sldMk cId="3908845252" sldId="2147479766"/>
            <ac:cxnSpMk id="5" creationId="{65FCA58A-258F-6D83-CEF1-3187849F1593}"/>
          </ac:cxnSpMkLst>
        </pc:cxnChg>
      </pc:sldChg>
      <pc:sldChg chg="addSp delSp modSp add mod delAnim modAnim">
        <pc:chgData name="Peter Karsmakers" userId="cb2f46a5-712d-4b6f-83a2-2bc42266ed13" providerId="ADAL" clId="{45FCA95A-75EA-EC48-9F9E-60CC9E81BEB8}" dt="2025-03-18T06:56:34.501" v="5240"/>
        <pc:sldMkLst>
          <pc:docMk/>
          <pc:sldMk cId="2497938306" sldId="2147479767"/>
        </pc:sldMkLst>
        <pc:spChg chg="del mod">
          <ac:chgData name="Peter Karsmakers" userId="cb2f46a5-712d-4b6f-83a2-2bc42266ed13" providerId="ADAL" clId="{45FCA95A-75EA-EC48-9F9E-60CC9E81BEB8}" dt="2025-03-17T16:01:32.245" v="4049" actId="478"/>
          <ac:spMkLst>
            <pc:docMk/>
            <pc:sldMk cId="2497938306" sldId="2147479767"/>
            <ac:spMk id="3" creationId="{F68F0CE6-2A5B-8F83-5253-DCFC6DB9AA76}"/>
          </ac:spMkLst>
        </pc:spChg>
        <pc:spChg chg="add del mod">
          <ac:chgData name="Peter Karsmakers" userId="cb2f46a5-712d-4b6f-83a2-2bc42266ed13" providerId="ADAL" clId="{45FCA95A-75EA-EC48-9F9E-60CC9E81BEB8}" dt="2025-03-17T15:56:32.114" v="3949"/>
          <ac:spMkLst>
            <pc:docMk/>
            <pc:sldMk cId="2497938306" sldId="2147479767"/>
            <ac:spMk id="5" creationId="{F65D98B2-8795-69BF-635A-949E6EDA246B}"/>
          </ac:spMkLst>
        </pc:spChg>
        <pc:spChg chg="del mod">
          <ac:chgData name="Peter Karsmakers" userId="cb2f46a5-712d-4b6f-83a2-2bc42266ed13" providerId="ADAL" clId="{45FCA95A-75EA-EC48-9F9E-60CC9E81BEB8}" dt="2025-03-17T16:01:36.538" v="4051" actId="478"/>
          <ac:spMkLst>
            <pc:docMk/>
            <pc:sldMk cId="2497938306" sldId="2147479767"/>
            <ac:spMk id="9" creationId="{ABF9900D-1C35-FA11-E3B7-0F6C9E3FA8F2}"/>
          </ac:spMkLst>
        </pc:spChg>
        <pc:spChg chg="del mod">
          <ac:chgData name="Peter Karsmakers" userId="cb2f46a5-712d-4b6f-83a2-2bc42266ed13" providerId="ADAL" clId="{45FCA95A-75EA-EC48-9F9E-60CC9E81BEB8}" dt="2025-03-17T16:01:32.245" v="4049" actId="478"/>
          <ac:spMkLst>
            <pc:docMk/>
            <pc:sldMk cId="2497938306" sldId="2147479767"/>
            <ac:spMk id="10" creationId="{FCB9F7E7-5A92-E208-F288-37E584422CA6}"/>
          </ac:spMkLst>
        </pc:spChg>
        <pc:spChg chg="del mod">
          <ac:chgData name="Peter Karsmakers" userId="cb2f46a5-712d-4b6f-83a2-2bc42266ed13" providerId="ADAL" clId="{45FCA95A-75EA-EC48-9F9E-60CC9E81BEB8}" dt="2025-03-17T16:01:26.464" v="4047" actId="478"/>
          <ac:spMkLst>
            <pc:docMk/>
            <pc:sldMk cId="2497938306" sldId="2147479767"/>
            <ac:spMk id="15" creationId="{6AF030F2-7609-7AF3-A286-9359E3B76C07}"/>
          </ac:spMkLst>
        </pc:spChg>
        <pc:spChg chg="del mod">
          <ac:chgData name="Peter Karsmakers" userId="cb2f46a5-712d-4b6f-83a2-2bc42266ed13" providerId="ADAL" clId="{45FCA95A-75EA-EC48-9F9E-60CC9E81BEB8}" dt="2025-03-17T16:01:28.329" v="4048" actId="478"/>
          <ac:spMkLst>
            <pc:docMk/>
            <pc:sldMk cId="2497938306" sldId="2147479767"/>
            <ac:spMk id="16" creationId="{352A817E-F1C4-B944-4D86-81BCA9D95730}"/>
          </ac:spMkLst>
        </pc:spChg>
        <pc:spChg chg="del mod">
          <ac:chgData name="Peter Karsmakers" userId="cb2f46a5-712d-4b6f-83a2-2bc42266ed13" providerId="ADAL" clId="{45FCA95A-75EA-EC48-9F9E-60CC9E81BEB8}" dt="2025-03-17T16:01:32.245" v="4049" actId="478"/>
          <ac:spMkLst>
            <pc:docMk/>
            <pc:sldMk cId="2497938306" sldId="2147479767"/>
            <ac:spMk id="18" creationId="{050D3FA5-0944-B63D-9230-4BD205AFBD77}"/>
          </ac:spMkLst>
        </pc:spChg>
        <pc:spChg chg="del mod">
          <ac:chgData name="Peter Karsmakers" userId="cb2f46a5-712d-4b6f-83a2-2bc42266ed13" providerId="ADAL" clId="{45FCA95A-75EA-EC48-9F9E-60CC9E81BEB8}" dt="2025-03-17T15:31:41.234" v="3890" actId="478"/>
          <ac:spMkLst>
            <pc:docMk/>
            <pc:sldMk cId="2497938306" sldId="2147479767"/>
            <ac:spMk id="19" creationId="{89DDC0D6-AF77-67CF-E537-544D9E7C642F}"/>
          </ac:spMkLst>
        </pc:spChg>
        <pc:spChg chg="del mod">
          <ac:chgData name="Peter Karsmakers" userId="cb2f46a5-712d-4b6f-83a2-2bc42266ed13" providerId="ADAL" clId="{45FCA95A-75EA-EC48-9F9E-60CC9E81BEB8}" dt="2025-03-17T15:31:39.511" v="3889" actId="478"/>
          <ac:spMkLst>
            <pc:docMk/>
            <pc:sldMk cId="2497938306" sldId="2147479767"/>
            <ac:spMk id="20" creationId="{9784ABE9-9F16-16C4-5293-6A2BB5043190}"/>
          </ac:spMkLst>
        </pc:spChg>
        <pc:spChg chg="mod">
          <ac:chgData name="Peter Karsmakers" userId="cb2f46a5-712d-4b6f-83a2-2bc42266ed13" providerId="ADAL" clId="{45FCA95A-75EA-EC48-9F9E-60CC9E81BEB8}" dt="2025-03-17T16:01:01.965" v="4042" actId="1076"/>
          <ac:spMkLst>
            <pc:docMk/>
            <pc:sldMk cId="2497938306" sldId="2147479767"/>
            <ac:spMk id="23" creationId="{1ECC9BF8-EA8A-C67E-66DC-1EDDFD82FBF6}"/>
          </ac:spMkLst>
        </pc:spChg>
        <pc:spChg chg="add del mod">
          <ac:chgData name="Peter Karsmakers" userId="cb2f46a5-712d-4b6f-83a2-2bc42266ed13" providerId="ADAL" clId="{45FCA95A-75EA-EC48-9F9E-60CC9E81BEB8}" dt="2025-03-17T16:01:39.862" v="4052" actId="478"/>
          <ac:spMkLst>
            <pc:docMk/>
            <pc:sldMk cId="2497938306" sldId="2147479767"/>
            <ac:spMk id="26" creationId="{508E4006-4F1F-F4DC-E5A0-D1E5EB63EA12}"/>
          </ac:spMkLst>
        </pc:spChg>
        <pc:spChg chg="add mod">
          <ac:chgData name="Peter Karsmakers" userId="cb2f46a5-712d-4b6f-83a2-2bc42266ed13" providerId="ADAL" clId="{45FCA95A-75EA-EC48-9F9E-60CC9E81BEB8}" dt="2025-03-18T06:53:39.949" v="5222" actId="14100"/>
          <ac:spMkLst>
            <pc:docMk/>
            <pc:sldMk cId="2497938306" sldId="2147479767"/>
            <ac:spMk id="28" creationId="{D07CE1FD-6E77-3B11-0748-8C3DD9AD4B92}"/>
          </ac:spMkLst>
        </pc:spChg>
        <pc:spChg chg="mod">
          <ac:chgData name="Peter Karsmakers" userId="cb2f46a5-712d-4b6f-83a2-2bc42266ed13" providerId="ADAL" clId="{45FCA95A-75EA-EC48-9F9E-60CC9E81BEB8}" dt="2025-03-17T16:01:01.965" v="4042" actId="1076"/>
          <ac:spMkLst>
            <pc:docMk/>
            <pc:sldMk cId="2497938306" sldId="2147479767"/>
            <ac:spMk id="30" creationId="{DF6A70D1-DE8C-183A-D65B-6ABCB88DB6FD}"/>
          </ac:spMkLst>
        </pc:spChg>
        <pc:spChg chg="mod">
          <ac:chgData name="Peter Karsmakers" userId="cb2f46a5-712d-4b6f-83a2-2bc42266ed13" providerId="ADAL" clId="{45FCA95A-75EA-EC48-9F9E-60CC9E81BEB8}" dt="2025-03-17T16:01:01.965" v="4042" actId="1076"/>
          <ac:spMkLst>
            <pc:docMk/>
            <pc:sldMk cId="2497938306" sldId="2147479767"/>
            <ac:spMk id="31" creationId="{A6B2FCA6-62DE-3A6C-496C-E79EA11E41DD}"/>
          </ac:spMkLst>
        </pc:spChg>
        <pc:spChg chg="mod">
          <ac:chgData name="Peter Karsmakers" userId="cb2f46a5-712d-4b6f-83a2-2bc42266ed13" providerId="ADAL" clId="{45FCA95A-75EA-EC48-9F9E-60CC9E81BEB8}" dt="2025-03-17T16:01:01.965" v="4042" actId="1076"/>
          <ac:spMkLst>
            <pc:docMk/>
            <pc:sldMk cId="2497938306" sldId="2147479767"/>
            <ac:spMk id="46" creationId="{DB99CA28-94C3-42D8-30F5-F8CD5720AE84}"/>
          </ac:spMkLst>
        </pc:spChg>
        <pc:picChg chg="del mod">
          <ac:chgData name="Peter Karsmakers" userId="cb2f46a5-712d-4b6f-83a2-2bc42266ed13" providerId="ADAL" clId="{45FCA95A-75EA-EC48-9F9E-60CC9E81BEB8}" dt="2025-03-17T16:01:32.245" v="4049" actId="478"/>
          <ac:picMkLst>
            <pc:docMk/>
            <pc:sldMk cId="2497938306" sldId="2147479767"/>
            <ac:picMk id="6" creationId="{0AEEFA0C-2F05-382D-1FB3-17F36DD98101}"/>
          </ac:picMkLst>
        </pc:picChg>
        <pc:picChg chg="del mod">
          <ac:chgData name="Peter Karsmakers" userId="cb2f46a5-712d-4b6f-83a2-2bc42266ed13" providerId="ADAL" clId="{45FCA95A-75EA-EC48-9F9E-60CC9E81BEB8}" dt="2025-03-17T16:01:32.245" v="4049" actId="478"/>
          <ac:picMkLst>
            <pc:docMk/>
            <pc:sldMk cId="2497938306" sldId="2147479767"/>
            <ac:picMk id="7" creationId="{504E97B7-B65E-3C10-0BA0-38154289611E}"/>
          </ac:picMkLst>
        </pc:picChg>
        <pc:picChg chg="mod">
          <ac:chgData name="Peter Karsmakers" userId="cb2f46a5-712d-4b6f-83a2-2bc42266ed13" providerId="ADAL" clId="{45FCA95A-75EA-EC48-9F9E-60CC9E81BEB8}" dt="2025-03-17T15:32:40.510" v="3901" actId="1076"/>
          <ac:picMkLst>
            <pc:docMk/>
            <pc:sldMk cId="2497938306" sldId="2147479767"/>
            <ac:picMk id="8" creationId="{CEC667A5-8C0F-6E90-07B8-FB8BADCB3E51}"/>
          </ac:picMkLst>
        </pc:picChg>
        <pc:picChg chg="del mod">
          <ac:chgData name="Peter Karsmakers" userId="cb2f46a5-712d-4b6f-83a2-2bc42266ed13" providerId="ADAL" clId="{45FCA95A-75EA-EC48-9F9E-60CC9E81BEB8}" dt="2025-03-17T16:01:32.245" v="4049" actId="478"/>
          <ac:picMkLst>
            <pc:docMk/>
            <pc:sldMk cId="2497938306" sldId="2147479767"/>
            <ac:picMk id="17" creationId="{E755EC11-DD32-A233-B20F-4E5DAF668A75}"/>
          </ac:picMkLst>
        </pc:picChg>
        <pc:picChg chg="add mod">
          <ac:chgData name="Peter Karsmakers" userId="cb2f46a5-712d-4b6f-83a2-2bc42266ed13" providerId="ADAL" clId="{45FCA95A-75EA-EC48-9F9E-60CC9E81BEB8}" dt="2025-03-17T16:02:03.687" v="4058"/>
          <ac:picMkLst>
            <pc:docMk/>
            <pc:sldMk cId="2497938306" sldId="2147479767"/>
            <ac:picMk id="27" creationId="{6ACC8620-2EB2-5F93-DFEE-8DE03ECF09AB}"/>
          </ac:picMkLst>
        </pc:picChg>
        <pc:picChg chg="mod">
          <ac:chgData name="Peter Karsmakers" userId="cb2f46a5-712d-4b6f-83a2-2bc42266ed13" providerId="ADAL" clId="{45FCA95A-75EA-EC48-9F9E-60CC9E81BEB8}" dt="2025-03-17T16:00:35.093" v="4037" actId="1076"/>
          <ac:picMkLst>
            <pc:docMk/>
            <pc:sldMk cId="2497938306" sldId="2147479767"/>
            <ac:picMk id="32" creationId="{CFE5F0B5-1B13-3E14-48D3-0ADDDFAB1DB9}"/>
          </ac:picMkLst>
        </pc:picChg>
        <pc:picChg chg="del">
          <ac:chgData name="Peter Karsmakers" userId="cb2f46a5-712d-4b6f-83a2-2bc42266ed13" providerId="ADAL" clId="{45FCA95A-75EA-EC48-9F9E-60CC9E81BEB8}" dt="2025-03-17T16:02:03.133" v="4057" actId="478"/>
          <ac:picMkLst>
            <pc:docMk/>
            <pc:sldMk cId="2497938306" sldId="2147479767"/>
            <ac:picMk id="36" creationId="{728CB417-09EB-530A-1446-F80DCA20588E}"/>
          </ac:picMkLst>
        </pc:picChg>
        <pc:cxnChg chg="del mod">
          <ac:chgData name="Peter Karsmakers" userId="cb2f46a5-712d-4b6f-83a2-2bc42266ed13" providerId="ADAL" clId="{45FCA95A-75EA-EC48-9F9E-60CC9E81BEB8}" dt="2025-03-17T16:01:32.245" v="4049" actId="478"/>
          <ac:cxnSpMkLst>
            <pc:docMk/>
            <pc:sldMk cId="2497938306" sldId="2147479767"/>
            <ac:cxnSpMk id="4" creationId="{49CF02E2-333A-496C-8F72-22555A51D4BB}"/>
          </ac:cxnSpMkLst>
        </pc:cxnChg>
        <pc:cxnChg chg="del mod">
          <ac:chgData name="Peter Karsmakers" userId="cb2f46a5-712d-4b6f-83a2-2bc42266ed13" providerId="ADAL" clId="{45FCA95A-75EA-EC48-9F9E-60CC9E81BEB8}" dt="2025-03-17T16:01:32.245" v="4049" actId="478"/>
          <ac:cxnSpMkLst>
            <pc:docMk/>
            <pc:sldMk cId="2497938306" sldId="2147479767"/>
            <ac:cxnSpMk id="11" creationId="{73162279-A794-0953-AEBF-D93040C12A63}"/>
          </ac:cxnSpMkLst>
        </pc:cxnChg>
        <pc:cxnChg chg="mod">
          <ac:chgData name="Peter Karsmakers" userId="cb2f46a5-712d-4b6f-83a2-2bc42266ed13" providerId="ADAL" clId="{45FCA95A-75EA-EC48-9F9E-60CC9E81BEB8}" dt="2025-03-17T15:32:11.408" v="3896" actId="14100"/>
          <ac:cxnSpMkLst>
            <pc:docMk/>
            <pc:sldMk cId="2497938306" sldId="2147479767"/>
            <ac:cxnSpMk id="24" creationId="{A01EAC54-B289-7D46-C671-D35C9F6DA16B}"/>
          </ac:cxnSpMkLst>
        </pc:cxnChg>
        <pc:cxnChg chg="del mod">
          <ac:chgData name="Peter Karsmakers" userId="cb2f46a5-712d-4b6f-83a2-2bc42266ed13" providerId="ADAL" clId="{45FCA95A-75EA-EC48-9F9E-60CC9E81BEB8}" dt="2025-03-17T16:01:33.690" v="4050" actId="478"/>
          <ac:cxnSpMkLst>
            <pc:docMk/>
            <pc:sldMk cId="2497938306" sldId="2147479767"/>
            <ac:cxnSpMk id="35" creationId="{8D57F9AF-9CE7-D7CC-C77D-24274D7CBB35}"/>
          </ac:cxnSpMkLst>
        </pc:cxnChg>
        <pc:cxnChg chg="del mod">
          <ac:chgData name="Peter Karsmakers" userId="cb2f46a5-712d-4b6f-83a2-2bc42266ed13" providerId="ADAL" clId="{45FCA95A-75EA-EC48-9F9E-60CC9E81BEB8}" dt="2025-03-17T16:01:32.245" v="4049" actId="478"/>
          <ac:cxnSpMkLst>
            <pc:docMk/>
            <pc:sldMk cId="2497938306" sldId="2147479767"/>
            <ac:cxnSpMk id="38" creationId="{F0BBA76E-0B18-4815-205C-3F44FC392123}"/>
          </ac:cxnSpMkLst>
        </pc:cxnChg>
      </pc:sldChg>
      <pc:sldChg chg="modSp add mod modAnim">
        <pc:chgData name="Peter Karsmakers" userId="cb2f46a5-712d-4b6f-83a2-2bc42266ed13" providerId="ADAL" clId="{45FCA95A-75EA-EC48-9F9E-60CC9E81BEB8}" dt="2025-03-17T16:03:33.560" v="4060"/>
        <pc:sldMkLst>
          <pc:docMk/>
          <pc:sldMk cId="218816896" sldId="2147479768"/>
        </pc:sldMkLst>
        <pc:picChg chg="mod">
          <ac:chgData name="Peter Karsmakers" userId="cb2f46a5-712d-4b6f-83a2-2bc42266ed13" providerId="ADAL" clId="{45FCA95A-75EA-EC48-9F9E-60CC9E81BEB8}" dt="2025-03-17T16:01:59.420" v="4056" actId="1076"/>
          <ac:picMkLst>
            <pc:docMk/>
            <pc:sldMk cId="218816896" sldId="2147479768"/>
            <ac:picMk id="36" creationId="{4A7EAB63-87F6-B40C-6601-9DF296CEFD6A}"/>
          </ac:picMkLst>
        </pc:picChg>
      </pc:sldChg>
      <pc:sldChg chg="addSp modSp mod modAnim">
        <pc:chgData name="Peter Karsmakers" userId="cb2f46a5-712d-4b6f-83a2-2bc42266ed13" providerId="ADAL" clId="{45FCA95A-75EA-EC48-9F9E-60CC9E81BEB8}" dt="2025-03-18T07:24:42.875" v="5403"/>
        <pc:sldMkLst>
          <pc:docMk/>
          <pc:sldMk cId="218816896" sldId="2147479769"/>
        </pc:sldMkLst>
        <pc:spChg chg="add mod">
          <ac:chgData name="Peter Karsmakers" userId="cb2f46a5-712d-4b6f-83a2-2bc42266ed13" providerId="ADAL" clId="{45FCA95A-75EA-EC48-9F9E-60CC9E81BEB8}" dt="2025-03-18T07:24:15.144" v="5399" actId="14100"/>
          <ac:spMkLst>
            <pc:docMk/>
            <pc:sldMk cId="218816896" sldId="2147479769"/>
            <ac:spMk id="5" creationId="{BE944F65-3B93-1A47-9287-FEEAB551B410}"/>
          </ac:spMkLst>
        </pc:spChg>
        <pc:spChg chg="mod">
          <ac:chgData name="Peter Karsmakers" userId="cb2f46a5-712d-4b6f-83a2-2bc42266ed13" providerId="ADAL" clId="{45FCA95A-75EA-EC48-9F9E-60CC9E81BEB8}" dt="2025-03-18T07:24:20.573" v="5401" actId="14100"/>
          <ac:spMkLst>
            <pc:docMk/>
            <pc:sldMk cId="218816896" sldId="2147479769"/>
            <ac:spMk id="26" creationId="{FFC12106-AC8E-E6C0-C8BC-8B01ED1FF84C}"/>
          </ac:spMkLst>
        </pc:spChg>
      </pc:sldChg>
      <pc:sldChg chg="add">
        <pc:chgData name="Peter Karsmakers" userId="cb2f46a5-712d-4b6f-83a2-2bc42266ed13" providerId="ADAL" clId="{45FCA95A-75EA-EC48-9F9E-60CC9E81BEB8}" dt="2025-03-18T07:13:58.581" v="5292"/>
        <pc:sldMkLst>
          <pc:docMk/>
          <pc:sldMk cId="1642958346" sldId="2147479785"/>
        </pc:sldMkLst>
      </pc:sldChg>
    </pc:docChg>
  </pc:docChgLst>
  <pc:docChgLst>
    <pc:chgData name="Daan Luyckx" userId="S::daan.luyckx_kuleuven.be#ext#@flandersmake.onmicrosoft.com::2128ddf7-9721-422f-98e8-74595b69a369" providerId="AD" clId="Web-{86F6EFAD-989E-B217-0282-8F97AA3B28D5}"/>
    <pc:docChg chg="sldOrd">
      <pc:chgData name="Daan Luyckx" userId="S::daan.luyckx_kuleuven.be#ext#@flandersmake.onmicrosoft.com::2128ddf7-9721-422f-98e8-74595b69a369" providerId="AD" clId="Web-{86F6EFAD-989E-B217-0282-8F97AA3B28D5}" dt="2025-03-07T14:34:53.753" v="0"/>
      <pc:docMkLst>
        <pc:docMk/>
      </pc:docMkLst>
      <pc:sldChg chg="ord">
        <pc:chgData name="Daan Luyckx" userId="S::daan.luyckx_kuleuven.be#ext#@flandersmake.onmicrosoft.com::2128ddf7-9721-422f-98e8-74595b69a369" providerId="AD" clId="Web-{86F6EFAD-989E-B217-0282-8F97AA3B28D5}" dt="2025-03-07T14:34:53.753" v="0"/>
        <pc:sldMkLst>
          <pc:docMk/>
          <pc:sldMk cId="2843911969" sldId="259"/>
        </pc:sldMkLst>
      </pc:sldChg>
    </pc:docChg>
  </pc:docChgLst>
  <pc:docChgLst>
    <pc:chgData name="Marjolein Deryck" userId="S::marjolein.deryck_kuleuven.be#ext#@flandersmake.onmicrosoft.com::8d3cbf98-f430-40ef-b881-4743eaf0929f" providerId="AD" clId="Web-{8B2D66EB-D2E9-A98F-6317-BEDAC88172E8}"/>
    <pc:docChg chg="mod addSld delSld modSld sldOrd modSection">
      <pc:chgData name="Marjolein Deryck" userId="S::marjolein.deryck_kuleuven.be#ext#@flandersmake.onmicrosoft.com::8d3cbf98-f430-40ef-b881-4743eaf0929f" providerId="AD" clId="Web-{8B2D66EB-D2E9-A98F-6317-BEDAC88172E8}" dt="2025-03-18T09:42:32.474" v="595"/>
      <pc:docMkLst>
        <pc:docMk/>
      </pc:docMkLst>
      <pc:sldChg chg="addSp modSp modNotes">
        <pc:chgData name="Marjolein Deryck" userId="S::marjolein.deryck_kuleuven.be#ext#@flandersmake.onmicrosoft.com::8d3cbf98-f430-40ef-b881-4743eaf0929f" providerId="AD" clId="Web-{8B2D66EB-D2E9-A98F-6317-BEDAC88172E8}" dt="2025-03-18T09:35:31.178" v="462" actId="1076"/>
        <pc:sldMkLst>
          <pc:docMk/>
          <pc:sldMk cId="711063148" sldId="256"/>
        </pc:sldMkLst>
        <pc:spChg chg="mod">
          <ac:chgData name="Marjolein Deryck" userId="S::marjolein.deryck_kuleuven.be#ext#@flandersmake.onmicrosoft.com::8d3cbf98-f430-40ef-b881-4743eaf0929f" providerId="AD" clId="Web-{8B2D66EB-D2E9-A98F-6317-BEDAC88172E8}" dt="2025-03-18T09:00:24.043" v="222" actId="1076"/>
          <ac:spMkLst>
            <pc:docMk/>
            <pc:sldMk cId="711063148" sldId="256"/>
            <ac:spMk id="8" creationId="{01F94623-F71D-6D8E-ED99-16ADE5CC281A}"/>
          </ac:spMkLst>
        </pc:spChg>
        <pc:spChg chg="mod">
          <ac:chgData name="Marjolein Deryck" userId="S::marjolein.deryck_kuleuven.be#ext#@flandersmake.onmicrosoft.com::8d3cbf98-f430-40ef-b881-4743eaf0929f" providerId="AD" clId="Web-{8B2D66EB-D2E9-A98F-6317-BEDAC88172E8}" dt="2025-03-18T09:00:24.059" v="223" actId="1076"/>
          <ac:spMkLst>
            <pc:docMk/>
            <pc:sldMk cId="711063148" sldId="256"/>
            <ac:spMk id="10" creationId="{3DC45258-7EC0-E7C7-15CA-8748C2425C65}"/>
          </ac:spMkLst>
        </pc:spChg>
        <pc:picChg chg="add mod">
          <ac:chgData name="Marjolein Deryck" userId="S::marjolein.deryck_kuleuven.be#ext#@flandersmake.onmicrosoft.com::8d3cbf98-f430-40ef-b881-4743eaf0929f" providerId="AD" clId="Web-{8B2D66EB-D2E9-A98F-6317-BEDAC88172E8}" dt="2025-03-18T09:35:31.178" v="462" actId="1076"/>
          <ac:picMkLst>
            <pc:docMk/>
            <pc:sldMk cId="711063148" sldId="256"/>
            <ac:picMk id="5" creationId="{611B9392-584A-897F-3201-8A726E38EE10}"/>
          </ac:picMkLst>
        </pc:picChg>
      </pc:sldChg>
      <pc:sldChg chg="modSp modNotes">
        <pc:chgData name="Marjolein Deryck" userId="S::marjolein.deryck_kuleuven.be#ext#@flandersmake.onmicrosoft.com::8d3cbf98-f430-40ef-b881-4743eaf0929f" providerId="AD" clId="Web-{8B2D66EB-D2E9-A98F-6317-BEDAC88172E8}" dt="2025-03-18T08:56:12.222" v="199"/>
        <pc:sldMkLst>
          <pc:docMk/>
          <pc:sldMk cId="862620620" sldId="257"/>
        </pc:sldMkLst>
        <pc:graphicFrameChg chg="mod modGraphic">
          <ac:chgData name="Marjolein Deryck" userId="S::marjolein.deryck_kuleuven.be#ext#@flandersmake.onmicrosoft.com::8d3cbf98-f430-40ef-b881-4743eaf0929f" providerId="AD" clId="Web-{8B2D66EB-D2E9-A98F-6317-BEDAC88172E8}" dt="2025-03-18T08:56:12.222" v="199"/>
          <ac:graphicFrameMkLst>
            <pc:docMk/>
            <pc:sldMk cId="862620620" sldId="257"/>
            <ac:graphicFrameMk id="6" creationId="{E5851332-2A56-31B4-D4F5-35A34EF27DD3}"/>
          </ac:graphicFrameMkLst>
        </pc:graphicFrameChg>
      </pc:sldChg>
      <pc:sldChg chg="mod modShow">
        <pc:chgData name="Marjolein Deryck" userId="S::marjolein.deryck_kuleuven.be#ext#@flandersmake.onmicrosoft.com::8d3cbf98-f430-40ef-b881-4743eaf0929f" providerId="AD" clId="Web-{8B2D66EB-D2E9-A98F-6317-BEDAC88172E8}" dt="2025-03-18T09:08:29.232" v="237"/>
        <pc:sldMkLst>
          <pc:docMk/>
          <pc:sldMk cId="3879653366" sldId="263"/>
        </pc:sldMkLst>
      </pc:sldChg>
      <pc:sldChg chg="mod modShow">
        <pc:chgData name="Marjolein Deryck" userId="S::marjolein.deryck_kuleuven.be#ext#@flandersmake.onmicrosoft.com::8d3cbf98-f430-40ef-b881-4743eaf0929f" providerId="AD" clId="Web-{8B2D66EB-D2E9-A98F-6317-BEDAC88172E8}" dt="2025-03-18T09:16:03.998" v="289"/>
        <pc:sldMkLst>
          <pc:docMk/>
          <pc:sldMk cId="4194123828" sldId="264"/>
        </pc:sldMkLst>
      </pc:sldChg>
      <pc:sldChg chg="mod ord modShow">
        <pc:chgData name="Marjolein Deryck" userId="S::marjolein.deryck_kuleuven.be#ext#@flandersmake.onmicrosoft.com::8d3cbf98-f430-40ef-b881-4743eaf0929f" providerId="AD" clId="Web-{8B2D66EB-D2E9-A98F-6317-BEDAC88172E8}" dt="2025-03-18T09:16:48.296" v="294"/>
        <pc:sldMkLst>
          <pc:docMk/>
          <pc:sldMk cId="3637731156" sldId="265"/>
        </pc:sldMkLst>
      </pc:sldChg>
      <pc:sldChg chg="mod ord modShow">
        <pc:chgData name="Marjolein Deryck" userId="S::marjolein.deryck_kuleuven.be#ext#@flandersmake.onmicrosoft.com::8d3cbf98-f430-40ef-b881-4743eaf0929f" providerId="AD" clId="Web-{8B2D66EB-D2E9-A98F-6317-BEDAC88172E8}" dt="2025-03-18T09:16:32.030" v="292"/>
        <pc:sldMkLst>
          <pc:docMk/>
          <pc:sldMk cId="1984788789" sldId="267"/>
        </pc:sldMkLst>
      </pc:sldChg>
      <pc:sldChg chg="modSp">
        <pc:chgData name="Marjolein Deryck" userId="S::marjolein.deryck_kuleuven.be#ext#@flandersmake.onmicrosoft.com::8d3cbf98-f430-40ef-b881-4743eaf0929f" providerId="AD" clId="Web-{8B2D66EB-D2E9-A98F-6317-BEDAC88172E8}" dt="2025-03-18T09:42:32.474" v="595"/>
        <pc:sldMkLst>
          <pc:docMk/>
          <pc:sldMk cId="1358239317" sldId="4249"/>
        </pc:sldMkLst>
        <pc:picChg chg="ord">
          <ac:chgData name="Marjolein Deryck" userId="S::marjolein.deryck_kuleuven.be#ext#@flandersmake.onmicrosoft.com::8d3cbf98-f430-40ef-b881-4743eaf0929f" providerId="AD" clId="Web-{8B2D66EB-D2E9-A98F-6317-BEDAC88172E8}" dt="2025-03-18T09:42:17.036" v="594"/>
          <ac:picMkLst>
            <pc:docMk/>
            <pc:sldMk cId="1358239317" sldId="4249"/>
            <ac:picMk id="19" creationId="{7C6F4B82-10BC-02A3-0C90-E0169999041D}"/>
          </ac:picMkLst>
        </pc:picChg>
        <pc:picChg chg="ord">
          <ac:chgData name="Marjolein Deryck" userId="S::marjolein.deryck_kuleuven.be#ext#@flandersmake.onmicrosoft.com::8d3cbf98-f430-40ef-b881-4743eaf0929f" providerId="AD" clId="Web-{8B2D66EB-D2E9-A98F-6317-BEDAC88172E8}" dt="2025-03-18T09:42:32.474" v="595"/>
          <ac:picMkLst>
            <pc:docMk/>
            <pc:sldMk cId="1358239317" sldId="4249"/>
            <ac:picMk id="21" creationId="{EC17DEC1-01C7-1DDB-0949-16EA178CDC70}"/>
          </ac:picMkLst>
        </pc:picChg>
      </pc:sldChg>
      <pc:sldChg chg="addSp delSp modSp del">
        <pc:chgData name="Marjolein Deryck" userId="S::marjolein.deryck_kuleuven.be#ext#@flandersmake.onmicrosoft.com::8d3cbf98-f430-40ef-b881-4743eaf0929f" providerId="AD" clId="Web-{8B2D66EB-D2E9-A98F-6317-BEDAC88172E8}" dt="2025-03-18T09:15:17.355" v="288"/>
        <pc:sldMkLst>
          <pc:docMk/>
          <pc:sldMk cId="484463823" sldId="4255"/>
        </pc:sldMkLst>
        <pc:graphicFrameChg chg="add del mod">
          <ac:chgData name="Marjolein Deryck" userId="S::marjolein.deryck_kuleuven.be#ext#@flandersmake.onmicrosoft.com::8d3cbf98-f430-40ef-b881-4743eaf0929f" providerId="AD" clId="Web-{8B2D66EB-D2E9-A98F-6317-BEDAC88172E8}" dt="2025-03-18T09:12:27.490" v="239"/>
          <ac:graphicFrameMkLst>
            <pc:docMk/>
            <pc:sldMk cId="484463823" sldId="4255"/>
            <ac:graphicFrameMk id="4" creationId="{D3F3A8FB-3A3F-06E5-445B-02693D05EEF1}"/>
          </ac:graphicFrameMkLst>
        </pc:graphicFrameChg>
      </pc:sldChg>
      <pc:sldChg chg="modSp">
        <pc:chgData name="Marjolein Deryck" userId="S::marjolein.deryck_kuleuven.be#ext#@flandersmake.onmicrosoft.com::8d3cbf98-f430-40ef-b881-4743eaf0929f" providerId="AD" clId="Web-{8B2D66EB-D2E9-A98F-6317-BEDAC88172E8}" dt="2025-03-18T09:38:47.357" v="593" actId="20577"/>
        <pc:sldMkLst>
          <pc:docMk/>
          <pc:sldMk cId="2737722861" sldId="4258"/>
        </pc:sldMkLst>
        <pc:spChg chg="mod">
          <ac:chgData name="Marjolein Deryck" userId="S::marjolein.deryck_kuleuven.be#ext#@flandersmake.onmicrosoft.com::8d3cbf98-f430-40ef-b881-4743eaf0929f" providerId="AD" clId="Web-{8B2D66EB-D2E9-A98F-6317-BEDAC88172E8}" dt="2025-03-18T09:18:28.799" v="299" actId="20577"/>
          <ac:spMkLst>
            <pc:docMk/>
            <pc:sldMk cId="2737722861" sldId="4258"/>
            <ac:spMk id="4" creationId="{629815F6-0969-5D5E-A15C-2BBF4F2A82F1}"/>
          </ac:spMkLst>
        </pc:spChg>
        <pc:spChg chg="mod">
          <ac:chgData name="Marjolein Deryck" userId="S::marjolein.deryck_kuleuven.be#ext#@flandersmake.onmicrosoft.com::8d3cbf98-f430-40ef-b881-4743eaf0929f" providerId="AD" clId="Web-{8B2D66EB-D2E9-A98F-6317-BEDAC88172E8}" dt="2025-03-18T09:38:47.357" v="593" actId="20577"/>
          <ac:spMkLst>
            <pc:docMk/>
            <pc:sldMk cId="2737722861" sldId="4258"/>
            <ac:spMk id="6" creationId="{70A7DA83-2ECF-C15B-D173-4227F84C97A2}"/>
          </ac:spMkLst>
        </pc:spChg>
      </pc:sldChg>
      <pc:sldChg chg="modSp modNotes">
        <pc:chgData name="Marjolein Deryck" userId="S::marjolein.deryck_kuleuven.be#ext#@flandersmake.onmicrosoft.com::8d3cbf98-f430-40ef-b881-4743eaf0929f" providerId="AD" clId="Web-{8B2D66EB-D2E9-A98F-6317-BEDAC88172E8}" dt="2025-03-18T08:17:37.004" v="149"/>
        <pc:sldMkLst>
          <pc:docMk/>
          <pc:sldMk cId="202461922" sldId="2147377602"/>
        </pc:sldMkLst>
        <pc:spChg chg="mod">
          <ac:chgData name="Marjolein Deryck" userId="S::marjolein.deryck_kuleuven.be#ext#@flandersmake.onmicrosoft.com::8d3cbf98-f430-40ef-b881-4743eaf0929f" providerId="AD" clId="Web-{8B2D66EB-D2E9-A98F-6317-BEDAC88172E8}" dt="2025-03-18T08:10:57.838" v="53" actId="20577"/>
          <ac:spMkLst>
            <pc:docMk/>
            <pc:sldMk cId="202461922" sldId="2147377602"/>
            <ac:spMk id="5" creationId="{618CF1C5-77F6-A403-2CF0-BDB26604C5C3}"/>
          </ac:spMkLst>
        </pc:spChg>
      </pc:sldChg>
      <pc:sldChg chg="modSp">
        <pc:chgData name="Marjolein Deryck" userId="S::marjolein.deryck_kuleuven.be#ext#@flandersmake.onmicrosoft.com::8d3cbf98-f430-40ef-b881-4743eaf0929f" providerId="AD" clId="Web-{8B2D66EB-D2E9-A98F-6317-BEDAC88172E8}" dt="2025-03-18T09:02:02.859" v="230" actId="20577"/>
        <pc:sldMkLst>
          <pc:docMk/>
          <pc:sldMk cId="1090900744" sldId="2147479741"/>
        </pc:sldMkLst>
        <pc:spChg chg="mod">
          <ac:chgData name="Marjolein Deryck" userId="S::marjolein.deryck_kuleuven.be#ext#@flandersmake.onmicrosoft.com::8d3cbf98-f430-40ef-b881-4743eaf0929f" providerId="AD" clId="Web-{8B2D66EB-D2E9-A98F-6317-BEDAC88172E8}" dt="2025-03-18T08:05:23.173" v="13" actId="1076"/>
          <ac:spMkLst>
            <pc:docMk/>
            <pc:sldMk cId="1090900744" sldId="2147479741"/>
            <ac:spMk id="17" creationId="{5C43CFB7-F0DD-C438-317D-161E6CFA5CB4}"/>
          </ac:spMkLst>
        </pc:spChg>
        <pc:spChg chg="mod">
          <ac:chgData name="Marjolein Deryck" userId="S::marjolein.deryck_kuleuven.be#ext#@flandersmake.onmicrosoft.com::8d3cbf98-f430-40ef-b881-4743eaf0929f" providerId="AD" clId="Web-{8B2D66EB-D2E9-A98F-6317-BEDAC88172E8}" dt="2025-03-18T07:16:13.533" v="6" actId="1076"/>
          <ac:spMkLst>
            <pc:docMk/>
            <pc:sldMk cId="1090900744" sldId="2147479741"/>
            <ac:spMk id="18" creationId="{9C6C6A60-BAD0-0B1A-7C46-84F4A7038AFD}"/>
          </ac:spMkLst>
        </pc:spChg>
        <pc:spChg chg="mod">
          <ac:chgData name="Marjolein Deryck" userId="S::marjolein.deryck_kuleuven.be#ext#@flandersmake.onmicrosoft.com::8d3cbf98-f430-40ef-b881-4743eaf0929f" providerId="AD" clId="Web-{8B2D66EB-D2E9-A98F-6317-BEDAC88172E8}" dt="2025-03-18T07:16:46.847" v="12" actId="1076"/>
          <ac:spMkLst>
            <pc:docMk/>
            <pc:sldMk cId="1090900744" sldId="2147479741"/>
            <ac:spMk id="24" creationId="{27B9A081-FCF8-C7AE-851A-8CA812CA2420}"/>
          </ac:spMkLst>
        </pc:spChg>
        <pc:spChg chg="mod">
          <ac:chgData name="Marjolein Deryck" userId="S::marjolein.deryck_kuleuven.be#ext#@flandersmake.onmicrosoft.com::8d3cbf98-f430-40ef-b881-4743eaf0929f" providerId="AD" clId="Web-{8B2D66EB-D2E9-A98F-6317-BEDAC88172E8}" dt="2025-03-18T08:06:10.861" v="16" actId="1076"/>
          <ac:spMkLst>
            <pc:docMk/>
            <pc:sldMk cId="1090900744" sldId="2147479741"/>
            <ac:spMk id="26" creationId="{D171D358-707A-C35A-8FE6-83860AFE417A}"/>
          </ac:spMkLst>
        </pc:spChg>
        <pc:spChg chg="mod">
          <ac:chgData name="Marjolein Deryck" userId="S::marjolein.deryck_kuleuven.be#ext#@flandersmake.onmicrosoft.com::8d3cbf98-f430-40ef-b881-4743eaf0929f" providerId="AD" clId="Web-{8B2D66EB-D2E9-A98F-6317-BEDAC88172E8}" dt="2025-03-18T09:02:02.859" v="230" actId="20577"/>
          <ac:spMkLst>
            <pc:docMk/>
            <pc:sldMk cId="1090900744" sldId="2147479741"/>
            <ac:spMk id="28" creationId="{C230FAB0-5370-FE57-91A2-ABB71FCE074A}"/>
          </ac:spMkLst>
        </pc:spChg>
        <pc:picChg chg="mod modCrop">
          <ac:chgData name="Marjolein Deryck" userId="S::marjolein.deryck_kuleuven.be#ext#@flandersmake.onmicrosoft.com::8d3cbf98-f430-40ef-b881-4743eaf0929f" providerId="AD" clId="Web-{8B2D66EB-D2E9-A98F-6317-BEDAC88172E8}" dt="2025-03-18T09:01:32.390" v="225"/>
          <ac:picMkLst>
            <pc:docMk/>
            <pc:sldMk cId="1090900744" sldId="2147479741"/>
            <ac:picMk id="6" creationId="{84BA78A8-60FF-10D6-59E0-0295AECBB171}"/>
          </ac:picMkLst>
        </pc:picChg>
        <pc:picChg chg="mod">
          <ac:chgData name="Marjolein Deryck" userId="S::marjolein.deryck_kuleuven.be#ext#@flandersmake.onmicrosoft.com::8d3cbf98-f430-40ef-b881-4743eaf0929f" providerId="AD" clId="Web-{8B2D66EB-D2E9-A98F-6317-BEDAC88172E8}" dt="2025-03-18T08:05:43.064" v="14" actId="14100"/>
          <ac:picMkLst>
            <pc:docMk/>
            <pc:sldMk cId="1090900744" sldId="2147479741"/>
            <ac:picMk id="10" creationId="{77E91243-16E5-8CED-A43F-8AC51F512D9C}"/>
          </ac:picMkLst>
        </pc:picChg>
        <pc:picChg chg="mod">
          <ac:chgData name="Marjolein Deryck" userId="S::marjolein.deryck_kuleuven.be#ext#@flandersmake.onmicrosoft.com::8d3cbf98-f430-40ef-b881-4743eaf0929f" providerId="AD" clId="Web-{8B2D66EB-D2E9-A98F-6317-BEDAC88172E8}" dt="2025-03-18T07:16:41.394" v="11" actId="1076"/>
          <ac:picMkLst>
            <pc:docMk/>
            <pc:sldMk cId="1090900744" sldId="2147479741"/>
            <ac:picMk id="23" creationId="{F94649BC-0C92-C88C-911E-38B1E7437A80}"/>
          </ac:picMkLst>
        </pc:picChg>
        <pc:picChg chg="mod">
          <ac:chgData name="Marjolein Deryck" userId="S::marjolein.deryck_kuleuven.be#ext#@flandersmake.onmicrosoft.com::8d3cbf98-f430-40ef-b881-4743eaf0929f" providerId="AD" clId="Web-{8B2D66EB-D2E9-A98F-6317-BEDAC88172E8}" dt="2025-03-18T07:16:20.221" v="7" actId="14100"/>
          <ac:picMkLst>
            <pc:docMk/>
            <pc:sldMk cId="1090900744" sldId="2147479741"/>
            <ac:picMk id="34" creationId="{F8766072-F5A5-5D0C-92D3-5C225868B8D9}"/>
          </ac:picMkLst>
        </pc:picChg>
        <pc:picChg chg="mod">
          <ac:chgData name="Marjolein Deryck" userId="S::marjolein.deryck_kuleuven.be#ext#@flandersmake.onmicrosoft.com::8d3cbf98-f430-40ef-b881-4743eaf0929f" providerId="AD" clId="Web-{8B2D66EB-D2E9-A98F-6317-BEDAC88172E8}" dt="2025-03-18T08:05:49.626" v="15" actId="14100"/>
          <ac:picMkLst>
            <pc:docMk/>
            <pc:sldMk cId="1090900744" sldId="2147479741"/>
            <ac:picMk id="36" creationId="{83386FD5-259E-01B7-F8FA-252B01AF1BC5}"/>
          </ac:picMkLst>
        </pc:picChg>
        <pc:picChg chg="mod modCrop">
          <ac:chgData name="Marjolein Deryck" userId="S::marjolein.deryck_kuleuven.be#ext#@flandersmake.onmicrosoft.com::8d3cbf98-f430-40ef-b881-4743eaf0929f" providerId="AD" clId="Web-{8B2D66EB-D2E9-A98F-6317-BEDAC88172E8}" dt="2025-03-18T09:01:49.406" v="227"/>
          <ac:picMkLst>
            <pc:docMk/>
            <pc:sldMk cId="1090900744" sldId="2147479741"/>
            <ac:picMk id="44" creationId="{506812F0-ABB4-0399-6AFC-C013E881C157}"/>
          </ac:picMkLst>
        </pc:picChg>
        <pc:picChg chg="mod">
          <ac:chgData name="Marjolein Deryck" userId="S::marjolein.deryck_kuleuven.be#ext#@flandersmake.onmicrosoft.com::8d3cbf98-f430-40ef-b881-4743eaf0929f" providerId="AD" clId="Web-{8B2D66EB-D2E9-A98F-6317-BEDAC88172E8}" dt="2025-03-18T07:16:27.300" v="8" actId="14100"/>
          <ac:picMkLst>
            <pc:docMk/>
            <pc:sldMk cId="1090900744" sldId="2147479741"/>
            <ac:picMk id="45" creationId="{8A99295B-563C-0B85-B020-3D0B86ED72D3}"/>
          </ac:picMkLst>
        </pc:picChg>
      </pc:sldChg>
      <pc:sldChg chg="delSp modSp modNotes">
        <pc:chgData name="Marjolein Deryck" userId="S::marjolein.deryck_kuleuven.be#ext#@flandersmake.onmicrosoft.com::8d3cbf98-f430-40ef-b881-4743eaf0929f" providerId="AD" clId="Web-{8B2D66EB-D2E9-A98F-6317-BEDAC88172E8}" dt="2025-03-18T08:09:26.242" v="40"/>
        <pc:sldMkLst>
          <pc:docMk/>
          <pc:sldMk cId="4258877401" sldId="2147479757"/>
        </pc:sldMkLst>
        <pc:spChg chg="mod">
          <ac:chgData name="Marjolein Deryck" userId="S::marjolein.deryck_kuleuven.be#ext#@flandersmake.onmicrosoft.com::8d3cbf98-f430-40ef-b881-4743eaf0929f" providerId="AD" clId="Web-{8B2D66EB-D2E9-A98F-6317-BEDAC88172E8}" dt="2025-03-18T08:09:14.913" v="39" actId="1076"/>
          <ac:spMkLst>
            <pc:docMk/>
            <pc:sldMk cId="4258877401" sldId="2147479757"/>
            <ac:spMk id="21" creationId="{27FB23A2-7AF3-36CA-7986-B034332822BD}"/>
          </ac:spMkLst>
        </pc:spChg>
        <pc:spChg chg="mod">
          <ac:chgData name="Marjolein Deryck" userId="S::marjolein.deryck_kuleuven.be#ext#@flandersmake.onmicrosoft.com::8d3cbf98-f430-40ef-b881-4743eaf0929f" providerId="AD" clId="Web-{8B2D66EB-D2E9-A98F-6317-BEDAC88172E8}" dt="2025-03-18T08:09:05.788" v="31" actId="1076"/>
          <ac:spMkLst>
            <pc:docMk/>
            <pc:sldMk cId="4258877401" sldId="2147479757"/>
            <ac:spMk id="24" creationId="{B706A5B4-3FFD-4AEE-4ECD-B3C42F67CC5A}"/>
          </ac:spMkLst>
        </pc:spChg>
        <pc:spChg chg="mod">
          <ac:chgData name="Marjolein Deryck" userId="S::marjolein.deryck_kuleuven.be#ext#@flandersmake.onmicrosoft.com::8d3cbf98-f430-40ef-b881-4743eaf0929f" providerId="AD" clId="Web-{8B2D66EB-D2E9-A98F-6317-BEDAC88172E8}" dt="2025-03-18T08:09:14.819" v="36" actId="1076"/>
          <ac:spMkLst>
            <pc:docMk/>
            <pc:sldMk cId="4258877401" sldId="2147479757"/>
            <ac:spMk id="31" creationId="{CA6E2E73-14A7-762D-812E-41140A272681}"/>
          </ac:spMkLst>
        </pc:spChg>
        <pc:spChg chg="mod">
          <ac:chgData name="Marjolein Deryck" userId="S::marjolein.deryck_kuleuven.be#ext#@flandersmake.onmicrosoft.com::8d3cbf98-f430-40ef-b881-4743eaf0929f" providerId="AD" clId="Web-{8B2D66EB-D2E9-A98F-6317-BEDAC88172E8}" dt="2025-03-18T08:09:14.851" v="37" actId="1076"/>
          <ac:spMkLst>
            <pc:docMk/>
            <pc:sldMk cId="4258877401" sldId="2147479757"/>
            <ac:spMk id="33" creationId="{2C1C8A19-B54F-D5C9-EDDD-9091B8BFCEA9}"/>
          </ac:spMkLst>
        </pc:spChg>
        <pc:spChg chg="mod">
          <ac:chgData name="Marjolein Deryck" userId="S::marjolein.deryck_kuleuven.be#ext#@flandersmake.onmicrosoft.com::8d3cbf98-f430-40ef-b881-4743eaf0929f" providerId="AD" clId="Web-{8B2D66EB-D2E9-A98F-6317-BEDAC88172E8}" dt="2025-03-18T08:09:05.725" v="28" actId="1076"/>
          <ac:spMkLst>
            <pc:docMk/>
            <pc:sldMk cId="4258877401" sldId="2147479757"/>
            <ac:spMk id="39" creationId="{341F14AC-48E3-03D6-2D19-DD4875336E39}"/>
          </ac:spMkLst>
        </pc:spChg>
        <pc:spChg chg="mod">
          <ac:chgData name="Marjolein Deryck" userId="S::marjolein.deryck_kuleuven.be#ext#@flandersmake.onmicrosoft.com::8d3cbf98-f430-40ef-b881-4743eaf0929f" providerId="AD" clId="Web-{8B2D66EB-D2E9-A98F-6317-BEDAC88172E8}" dt="2025-03-18T08:09:05.741" v="29" actId="1076"/>
          <ac:spMkLst>
            <pc:docMk/>
            <pc:sldMk cId="4258877401" sldId="2147479757"/>
            <ac:spMk id="41" creationId="{3DA04589-8C2E-D782-9B05-FB0FF009242C}"/>
          </ac:spMkLst>
        </pc:spChg>
        <pc:grpChg chg="del mod">
          <ac:chgData name="Marjolein Deryck" userId="S::marjolein.deryck_kuleuven.be#ext#@flandersmake.onmicrosoft.com::8d3cbf98-f430-40ef-b881-4743eaf0929f" providerId="AD" clId="Web-{8B2D66EB-D2E9-A98F-6317-BEDAC88172E8}" dt="2025-03-18T08:09:26.242" v="40"/>
          <ac:grpSpMkLst>
            <pc:docMk/>
            <pc:sldMk cId="4258877401" sldId="2147479757"/>
            <ac:grpSpMk id="5" creationId="{F0FF9049-7796-1444-E96B-2838EDBADBE3}"/>
          </ac:grpSpMkLst>
        </pc:grpChg>
        <pc:grpChg chg="mod">
          <ac:chgData name="Marjolein Deryck" userId="S::marjolein.deryck_kuleuven.be#ext#@flandersmake.onmicrosoft.com::8d3cbf98-f430-40ef-b881-4743eaf0929f" providerId="AD" clId="Web-{8B2D66EB-D2E9-A98F-6317-BEDAC88172E8}" dt="2025-03-18T08:09:05.757" v="30" actId="1076"/>
          <ac:grpSpMkLst>
            <pc:docMk/>
            <pc:sldMk cId="4258877401" sldId="2147479757"/>
            <ac:grpSpMk id="7" creationId="{53D567AD-765E-D94E-AD87-716031036BC2}"/>
          </ac:grpSpMkLst>
        </pc:grpChg>
        <pc:picChg chg="topLvl">
          <ac:chgData name="Marjolein Deryck" userId="S::marjolein.deryck_kuleuven.be#ext#@flandersmake.onmicrosoft.com::8d3cbf98-f430-40ef-b881-4743eaf0929f" providerId="AD" clId="Web-{8B2D66EB-D2E9-A98F-6317-BEDAC88172E8}" dt="2025-03-18T08:09:26.242" v="40"/>
          <ac:picMkLst>
            <pc:docMk/>
            <pc:sldMk cId="4258877401" sldId="2147479757"/>
            <ac:picMk id="3" creationId="{BE990934-2368-B779-2090-4DF9C135B98B}"/>
          </ac:picMkLst>
        </pc:picChg>
        <pc:picChg chg="topLvl">
          <ac:chgData name="Marjolein Deryck" userId="S::marjolein.deryck_kuleuven.be#ext#@flandersmake.onmicrosoft.com::8d3cbf98-f430-40ef-b881-4743eaf0929f" providerId="AD" clId="Web-{8B2D66EB-D2E9-A98F-6317-BEDAC88172E8}" dt="2025-03-18T08:09:26.242" v="40"/>
          <ac:picMkLst>
            <pc:docMk/>
            <pc:sldMk cId="4258877401" sldId="2147479757"/>
            <ac:picMk id="8" creationId="{E389513A-DDBE-E446-CE3D-2FF532E6EA1C}"/>
          </ac:picMkLst>
        </pc:picChg>
      </pc:sldChg>
      <pc:sldChg chg="addSp modSp">
        <pc:chgData name="Marjolein Deryck" userId="S::marjolein.deryck_kuleuven.be#ext#@flandersmake.onmicrosoft.com::8d3cbf98-f430-40ef-b881-4743eaf0929f" providerId="AD" clId="Web-{8B2D66EB-D2E9-A98F-6317-BEDAC88172E8}" dt="2025-03-18T09:36:29.071" v="467" actId="14100"/>
        <pc:sldMkLst>
          <pc:docMk/>
          <pc:sldMk cId="2935107695" sldId="2147479758"/>
        </pc:sldMkLst>
        <pc:picChg chg="add mod">
          <ac:chgData name="Marjolein Deryck" userId="S::marjolein.deryck_kuleuven.be#ext#@flandersmake.onmicrosoft.com::8d3cbf98-f430-40ef-b881-4743eaf0929f" providerId="AD" clId="Web-{8B2D66EB-D2E9-A98F-6317-BEDAC88172E8}" dt="2025-03-18T09:36:29.071" v="467" actId="14100"/>
          <ac:picMkLst>
            <pc:docMk/>
            <pc:sldMk cId="2935107695" sldId="2147479758"/>
            <ac:picMk id="5" creationId="{CB733EFA-DD80-8B4C-1BFF-E023D2F53E75}"/>
          </ac:picMkLst>
        </pc:picChg>
      </pc:sldChg>
      <pc:sldChg chg="del">
        <pc:chgData name="Marjolein Deryck" userId="S::marjolein.deryck_kuleuven.be#ext#@flandersmake.onmicrosoft.com::8d3cbf98-f430-40ef-b881-4743eaf0929f" providerId="AD" clId="Web-{8B2D66EB-D2E9-A98F-6317-BEDAC88172E8}" dt="2025-03-18T09:20:07.740" v="310"/>
        <pc:sldMkLst>
          <pc:docMk/>
          <pc:sldMk cId="3321251924" sldId="2147479759"/>
        </pc:sldMkLst>
      </pc:sldChg>
      <pc:sldChg chg="modSp add ord replId">
        <pc:chgData name="Marjolein Deryck" userId="S::marjolein.deryck_kuleuven.be#ext#@flandersmake.onmicrosoft.com::8d3cbf98-f430-40ef-b881-4743eaf0929f" providerId="AD" clId="Web-{8B2D66EB-D2E9-A98F-6317-BEDAC88172E8}" dt="2025-03-18T09:19:58.584" v="309"/>
        <pc:sldMkLst>
          <pc:docMk/>
          <pc:sldMk cId="3182548343" sldId="2147479786"/>
        </pc:sldMkLst>
        <pc:graphicFrameChg chg="mod modGraphic">
          <ac:chgData name="Marjolein Deryck" userId="S::marjolein.deryck_kuleuven.be#ext#@flandersmake.onmicrosoft.com::8d3cbf98-f430-40ef-b881-4743eaf0929f" providerId="AD" clId="Web-{8B2D66EB-D2E9-A98F-6317-BEDAC88172E8}" dt="2025-03-18T09:19:58.584" v="309"/>
          <ac:graphicFrameMkLst>
            <pc:docMk/>
            <pc:sldMk cId="3182548343" sldId="2147479786"/>
            <ac:graphicFrameMk id="6" creationId="{CCA35B0F-3E3B-3B42-9069-F08480937BC7}"/>
          </ac:graphicFrameMkLst>
        </pc:graphicFrameChg>
      </pc:sldChg>
      <pc:sldChg chg="modSp add ord replId">
        <pc:chgData name="Marjolein Deryck" userId="S::marjolein.deryck_kuleuven.be#ext#@flandersmake.onmicrosoft.com::8d3cbf98-f430-40ef-b881-4743eaf0929f" providerId="AD" clId="Web-{8B2D66EB-D2E9-A98F-6317-BEDAC88172E8}" dt="2025-03-18T09:19:09.129" v="303" actId="1076"/>
        <pc:sldMkLst>
          <pc:docMk/>
          <pc:sldMk cId="567861874" sldId="2147479787"/>
        </pc:sldMkLst>
        <pc:graphicFrameChg chg="mod modGraphic">
          <ac:chgData name="Marjolein Deryck" userId="S::marjolein.deryck_kuleuven.be#ext#@flandersmake.onmicrosoft.com::8d3cbf98-f430-40ef-b881-4743eaf0929f" providerId="AD" clId="Web-{8B2D66EB-D2E9-A98F-6317-BEDAC88172E8}" dt="2025-03-18T09:19:09.129" v="303" actId="1076"/>
          <ac:graphicFrameMkLst>
            <pc:docMk/>
            <pc:sldMk cId="567861874" sldId="2147479787"/>
            <ac:graphicFrameMk id="6" creationId="{E9357328-4263-21F2-C0E2-AE7184B501A6}"/>
          </ac:graphicFrameMkLst>
        </pc:graphicFrameChg>
      </pc:sldChg>
      <pc:sldChg chg="addSp delSp modSp add replId">
        <pc:chgData name="Marjolein Deryck" userId="S::marjolein.deryck_kuleuven.be#ext#@flandersmake.onmicrosoft.com::8d3cbf98-f430-40ef-b881-4743eaf0929f" providerId="AD" clId="Web-{8B2D66EB-D2E9-A98F-6317-BEDAC88172E8}" dt="2025-03-18T09:15:05.699" v="287" actId="1076"/>
        <pc:sldMkLst>
          <pc:docMk/>
          <pc:sldMk cId="3126199401" sldId="2147479788"/>
        </pc:sldMkLst>
        <pc:spChg chg="del">
          <ac:chgData name="Marjolein Deryck" userId="S::marjolein.deryck_kuleuven.be#ext#@flandersmake.onmicrosoft.com::8d3cbf98-f430-40ef-b881-4743eaf0929f" providerId="AD" clId="Web-{8B2D66EB-D2E9-A98F-6317-BEDAC88172E8}" dt="2025-03-18T09:14:13.244" v="274"/>
          <ac:spMkLst>
            <pc:docMk/>
            <pc:sldMk cId="3126199401" sldId="2147479788"/>
            <ac:spMk id="2" creationId="{19AD9685-DB43-EEEF-29C5-EE58BE2647ED}"/>
          </ac:spMkLst>
        </pc:spChg>
        <pc:spChg chg="mod">
          <ac:chgData name="Marjolein Deryck" userId="S::marjolein.deryck_kuleuven.be#ext#@flandersmake.onmicrosoft.com::8d3cbf98-f430-40ef-b881-4743eaf0929f" providerId="AD" clId="Web-{8B2D66EB-D2E9-A98F-6317-BEDAC88172E8}" dt="2025-03-18T09:15:05.699" v="287" actId="1076"/>
          <ac:spMkLst>
            <pc:docMk/>
            <pc:sldMk cId="3126199401" sldId="2147479788"/>
            <ac:spMk id="8" creationId="{7DBF412E-6CBB-A455-0D68-BABD57CCAA1F}"/>
          </ac:spMkLst>
        </pc:spChg>
        <pc:graphicFrameChg chg="add mod modGraphic">
          <ac:chgData name="Marjolein Deryck" userId="S::marjolein.deryck_kuleuven.be#ext#@flandersmake.onmicrosoft.com::8d3cbf98-f430-40ef-b881-4743eaf0929f" providerId="AD" clId="Web-{8B2D66EB-D2E9-A98F-6317-BEDAC88172E8}" dt="2025-03-18T09:14:40.323" v="285"/>
          <ac:graphicFrameMkLst>
            <pc:docMk/>
            <pc:sldMk cId="3126199401" sldId="2147479788"/>
            <ac:graphicFrameMk id="4" creationId="{50567CDC-86F1-2124-E223-4B54AAC7C438}"/>
          </ac:graphicFrameMkLst>
        </pc:graphicFrameChg>
        <pc:graphicFrameChg chg="del">
          <ac:chgData name="Marjolein Deryck" userId="S::marjolein.deryck_kuleuven.be#ext#@flandersmake.onmicrosoft.com::8d3cbf98-f430-40ef-b881-4743eaf0929f" providerId="AD" clId="Web-{8B2D66EB-D2E9-A98F-6317-BEDAC88172E8}" dt="2025-03-18T09:12:44.866" v="241"/>
          <ac:graphicFrameMkLst>
            <pc:docMk/>
            <pc:sldMk cId="3126199401" sldId="2147479788"/>
            <ac:graphicFrameMk id="7" creationId="{53AFF51A-FCC2-CF9F-4077-30CB3A1EDF56}"/>
          </ac:graphicFrameMkLst>
        </pc:graphicFrameChg>
      </pc:sldChg>
      <pc:sldChg chg="modSp add replId">
        <pc:chgData name="Marjolein Deryck" userId="S::marjolein.deryck_kuleuven.be#ext#@flandersmake.onmicrosoft.com::8d3cbf98-f430-40ef-b881-4743eaf0929f" providerId="AD" clId="Web-{8B2D66EB-D2E9-A98F-6317-BEDAC88172E8}" dt="2025-03-18T09:20:26.975" v="312"/>
        <pc:sldMkLst>
          <pc:docMk/>
          <pc:sldMk cId="3559115774" sldId="2147479789"/>
        </pc:sldMkLst>
        <pc:graphicFrameChg chg="mod modGraphic">
          <ac:chgData name="Marjolein Deryck" userId="S::marjolein.deryck_kuleuven.be#ext#@flandersmake.onmicrosoft.com::8d3cbf98-f430-40ef-b881-4743eaf0929f" providerId="AD" clId="Web-{8B2D66EB-D2E9-A98F-6317-BEDAC88172E8}" dt="2025-03-18T09:20:26.975" v="312"/>
          <ac:graphicFrameMkLst>
            <pc:docMk/>
            <pc:sldMk cId="3559115774" sldId="2147479789"/>
            <ac:graphicFrameMk id="6" creationId="{FA044635-F842-73A2-05E8-49B4CF88B268}"/>
          </ac:graphicFrameMkLst>
        </pc:graphicFrameChg>
      </pc:sldChg>
      <pc:sldChg chg="addSp delSp modSp new modNotes">
        <pc:chgData name="Marjolein Deryck" userId="S::marjolein.deryck_kuleuven.be#ext#@flandersmake.onmicrosoft.com::8d3cbf98-f430-40ef-b881-4743eaf0929f" providerId="AD" clId="Web-{8B2D66EB-D2E9-A98F-6317-BEDAC88172E8}" dt="2025-03-18T09:27:52.569" v="413"/>
        <pc:sldMkLst>
          <pc:docMk/>
          <pc:sldMk cId="2704042597" sldId="2147479790"/>
        </pc:sldMkLst>
        <pc:spChg chg="mod">
          <ac:chgData name="Marjolein Deryck" userId="S::marjolein.deryck_kuleuven.be#ext#@flandersmake.onmicrosoft.com::8d3cbf98-f430-40ef-b881-4743eaf0929f" providerId="AD" clId="Web-{8B2D66EB-D2E9-A98F-6317-BEDAC88172E8}" dt="2025-03-18T09:23:08.231" v="345" actId="20577"/>
          <ac:spMkLst>
            <pc:docMk/>
            <pc:sldMk cId="2704042597" sldId="2147479790"/>
            <ac:spMk id="2" creationId="{7F0164D3-30C0-AE02-AAD5-F80D437E04A7}"/>
          </ac:spMkLst>
        </pc:spChg>
        <pc:spChg chg="del">
          <ac:chgData name="Marjolein Deryck" userId="S::marjolein.deryck_kuleuven.be#ext#@flandersmake.onmicrosoft.com::8d3cbf98-f430-40ef-b881-4743eaf0929f" providerId="AD" clId="Web-{8B2D66EB-D2E9-A98F-6317-BEDAC88172E8}" dt="2025-03-18T09:22:09.244" v="314"/>
          <ac:spMkLst>
            <pc:docMk/>
            <pc:sldMk cId="2704042597" sldId="2147479790"/>
            <ac:spMk id="3" creationId="{730C8F4B-EACB-740A-DEE3-BB50E2705449}"/>
          </ac:spMkLst>
        </pc:spChg>
        <pc:picChg chg="add mod">
          <ac:chgData name="Marjolein Deryck" userId="S::marjolein.deryck_kuleuven.be#ext#@flandersmake.onmicrosoft.com::8d3cbf98-f430-40ef-b881-4743eaf0929f" providerId="AD" clId="Web-{8B2D66EB-D2E9-A98F-6317-BEDAC88172E8}" dt="2025-03-18T09:22:18.276" v="316" actId="1076"/>
          <ac:picMkLst>
            <pc:docMk/>
            <pc:sldMk cId="2704042597" sldId="2147479790"/>
            <ac:picMk id="4" creationId="{5B92369A-65AE-0848-5CEC-F606FAC15F5A}"/>
          </ac:picMkLst>
        </pc:picChg>
        <pc:picChg chg="add del mod">
          <ac:chgData name="Marjolein Deryck" userId="S::marjolein.deryck_kuleuven.be#ext#@flandersmake.onmicrosoft.com::8d3cbf98-f430-40ef-b881-4743eaf0929f" providerId="AD" clId="Web-{8B2D66EB-D2E9-A98F-6317-BEDAC88172E8}" dt="2025-03-18T09:22:52.215" v="343"/>
          <ac:picMkLst>
            <pc:docMk/>
            <pc:sldMk cId="2704042597" sldId="2147479790"/>
            <ac:picMk id="5" creationId="{2F3A4C1C-11C0-E53E-FC19-B1FB07E88340}"/>
          </ac:picMkLst>
        </pc:picChg>
      </pc:sldChg>
      <pc:sldChg chg="addSp delSp modSp new">
        <pc:chgData name="Marjolein Deryck" userId="S::marjolein.deryck_kuleuven.be#ext#@flandersmake.onmicrosoft.com::8d3cbf98-f430-40ef-b881-4743eaf0929f" providerId="AD" clId="Web-{8B2D66EB-D2E9-A98F-6317-BEDAC88172E8}" dt="2025-03-18T09:38:20.653" v="574" actId="20577"/>
        <pc:sldMkLst>
          <pc:docMk/>
          <pc:sldMk cId="720608090" sldId="2147479791"/>
        </pc:sldMkLst>
        <pc:spChg chg="mod">
          <ac:chgData name="Marjolein Deryck" userId="S::marjolein.deryck_kuleuven.be#ext#@flandersmake.onmicrosoft.com::8d3cbf98-f430-40ef-b881-4743eaf0929f" providerId="AD" clId="Web-{8B2D66EB-D2E9-A98F-6317-BEDAC88172E8}" dt="2025-03-18T09:33:22.017" v="457" actId="20577"/>
          <ac:spMkLst>
            <pc:docMk/>
            <pc:sldMk cId="720608090" sldId="2147479791"/>
            <ac:spMk id="2" creationId="{A4CF0DEE-3A81-55FA-20C4-17D02EA6C325}"/>
          </ac:spMkLst>
        </pc:spChg>
        <pc:spChg chg="mod">
          <ac:chgData name="Marjolein Deryck" userId="S::marjolein.deryck_kuleuven.be#ext#@flandersmake.onmicrosoft.com::8d3cbf98-f430-40ef-b881-4743eaf0929f" providerId="AD" clId="Web-{8B2D66EB-D2E9-A98F-6317-BEDAC88172E8}" dt="2025-03-18T09:38:20.653" v="574" actId="20577"/>
          <ac:spMkLst>
            <pc:docMk/>
            <pc:sldMk cId="720608090" sldId="2147479791"/>
            <ac:spMk id="3" creationId="{60188149-55BB-4E48-B2C6-84C0D2769789}"/>
          </ac:spMkLst>
        </pc:spChg>
        <pc:picChg chg="add del mod">
          <ac:chgData name="Marjolein Deryck" userId="S::marjolein.deryck_kuleuven.be#ext#@flandersmake.onmicrosoft.com::8d3cbf98-f430-40ef-b881-4743eaf0929f" providerId="AD" clId="Web-{8B2D66EB-D2E9-A98F-6317-BEDAC88172E8}" dt="2025-03-18T09:36:39.837" v="468"/>
          <ac:picMkLst>
            <pc:docMk/>
            <pc:sldMk cId="720608090" sldId="2147479791"/>
            <ac:picMk id="5" creationId="{6E92D890-B9DB-2855-D5D6-2BDFDDB75FB5}"/>
          </ac:picMkLst>
        </pc:picChg>
        <pc:picChg chg="add mod">
          <ac:chgData name="Marjolein Deryck" userId="S::marjolein.deryck_kuleuven.be#ext#@flandersmake.onmicrosoft.com::8d3cbf98-f430-40ef-b881-4743eaf0929f" providerId="AD" clId="Web-{8B2D66EB-D2E9-A98F-6317-BEDAC88172E8}" dt="2025-03-18T09:37:15.525" v="472" actId="1076"/>
          <ac:picMkLst>
            <pc:docMk/>
            <pc:sldMk cId="720608090" sldId="2147479791"/>
            <ac:picMk id="6" creationId="{934731E3-D925-6262-46C1-A381699D50D9}"/>
          </ac:picMkLst>
        </pc:picChg>
      </pc:sldChg>
    </pc:docChg>
  </pc:docChgLst>
  <pc:docChgLst>
    <pc:chgData clId="Web-{2B7AAD31-9AD4-ECF9-478E-5061FB76C974}"/>
    <pc:docChg chg="modSld">
      <pc:chgData name="" userId="" providerId="" clId="Web-{2B7AAD31-9AD4-ECF9-478E-5061FB76C974}" dt="2025-02-21T08:39:14.972" v="2" actId="20577"/>
      <pc:docMkLst>
        <pc:docMk/>
      </pc:docMkLst>
      <pc:sldChg chg="modSp">
        <pc:chgData name="" userId="" providerId="" clId="Web-{2B7AAD31-9AD4-ECF9-478E-5061FB76C974}" dt="2025-02-21T08:39:14.972" v="2" actId="20577"/>
        <pc:sldMkLst>
          <pc:docMk/>
          <pc:sldMk cId="711063148" sldId="256"/>
        </pc:sldMkLst>
        <pc:spChg chg="mod">
          <ac:chgData name="" userId="" providerId="" clId="Web-{2B7AAD31-9AD4-ECF9-478E-5061FB76C974}" dt="2025-02-21T08:39:14.972" v="2" actId="20577"/>
          <ac:spMkLst>
            <pc:docMk/>
            <pc:sldMk cId="711063148" sldId="256"/>
            <ac:spMk id="10" creationId="{3DC45258-7EC0-E7C7-15CA-8748C2425C65}"/>
          </ac:spMkLst>
        </pc:spChg>
      </pc:sldChg>
    </pc:docChg>
  </pc:docChgLst>
  <pc:docChgLst>
    <pc:chgData name="Marjolein Deryck" userId="S::marjolein.deryck_kuleuven.be#ext#@flandersmake.onmicrosoft.com::8d3cbf98-f430-40ef-b881-4743eaf0929f" providerId="AD" clId="Web-{293969A0-AC64-8E95-172E-AC082F2A1AD4}"/>
    <pc:docChg chg="addSld modSld modSection">
      <pc:chgData name="Marjolein Deryck" userId="S::marjolein.deryck_kuleuven.be#ext#@flandersmake.onmicrosoft.com::8d3cbf98-f430-40ef-b881-4743eaf0929f" providerId="AD" clId="Web-{293969A0-AC64-8E95-172E-AC082F2A1AD4}" dt="2025-02-21T14:51:05.560" v="121" actId="1076"/>
      <pc:docMkLst>
        <pc:docMk/>
      </pc:docMkLst>
      <pc:sldChg chg="modSp">
        <pc:chgData name="Marjolein Deryck" userId="S::marjolein.deryck_kuleuven.be#ext#@flandersmake.onmicrosoft.com::8d3cbf98-f430-40ef-b881-4743eaf0929f" providerId="AD" clId="Web-{293969A0-AC64-8E95-172E-AC082F2A1AD4}" dt="2025-02-21T13:32:18.430" v="2" actId="20577"/>
        <pc:sldMkLst>
          <pc:docMk/>
          <pc:sldMk cId="4284960743" sldId="260"/>
        </pc:sldMkLst>
      </pc:sldChg>
      <pc:sldChg chg="modSp">
        <pc:chgData name="Marjolein Deryck" userId="S::marjolein.deryck_kuleuven.be#ext#@flandersmake.onmicrosoft.com::8d3cbf98-f430-40ef-b881-4743eaf0929f" providerId="AD" clId="Web-{293969A0-AC64-8E95-172E-AC082F2A1AD4}" dt="2025-02-21T13:32:48.791" v="4" actId="20577"/>
        <pc:sldMkLst>
          <pc:docMk/>
          <pc:sldMk cId="4195444183" sldId="261"/>
        </pc:sldMkLst>
      </pc:sldChg>
      <pc:sldChg chg="addSp modSp new">
        <pc:chgData name="Marjolein Deryck" userId="S::marjolein.deryck_kuleuven.be#ext#@flandersmake.onmicrosoft.com::8d3cbf98-f430-40ef-b881-4743eaf0929f" providerId="AD" clId="Web-{293969A0-AC64-8E95-172E-AC082F2A1AD4}" dt="2025-02-21T14:25:11.938" v="8" actId="14100"/>
        <pc:sldMkLst>
          <pc:docMk/>
          <pc:sldMk cId="3637731156" sldId="265"/>
        </pc:sldMkLst>
        <pc:spChg chg="mod">
          <ac:chgData name="Marjolein Deryck" userId="S::marjolein.deryck_kuleuven.be#ext#@flandersmake.onmicrosoft.com::8d3cbf98-f430-40ef-b881-4743eaf0929f" providerId="AD" clId="Web-{293969A0-AC64-8E95-172E-AC082F2A1AD4}" dt="2025-02-21T14:25:01.015" v="6" actId="20577"/>
          <ac:spMkLst>
            <pc:docMk/>
            <pc:sldMk cId="3637731156" sldId="265"/>
            <ac:spMk id="3" creationId="{01CCB988-C282-D865-78D9-6D1D56892B28}"/>
          </ac:spMkLst>
        </pc:spChg>
        <pc:picChg chg="add mod">
          <ac:chgData name="Marjolein Deryck" userId="S::marjolein.deryck_kuleuven.be#ext#@flandersmake.onmicrosoft.com::8d3cbf98-f430-40ef-b881-4743eaf0929f" providerId="AD" clId="Web-{293969A0-AC64-8E95-172E-AC082F2A1AD4}" dt="2025-02-21T14:25:11.938" v="8" actId="14100"/>
          <ac:picMkLst>
            <pc:docMk/>
            <pc:sldMk cId="3637731156" sldId="265"/>
            <ac:picMk id="4" creationId="{F15C9FE7-675A-DBA4-7198-FC7EDEA21084}"/>
          </ac:picMkLst>
        </pc:picChg>
      </pc:sldChg>
      <pc:sldChg chg="addSp delSp modSp new">
        <pc:chgData name="Marjolein Deryck" userId="S::marjolein.deryck_kuleuven.be#ext#@flandersmake.onmicrosoft.com::8d3cbf98-f430-40ef-b881-4743eaf0929f" providerId="AD" clId="Web-{293969A0-AC64-8E95-172E-AC082F2A1AD4}" dt="2025-02-21T14:32:17.934" v="78" actId="1076"/>
        <pc:sldMkLst>
          <pc:docMk/>
          <pc:sldMk cId="3128612852" sldId="266"/>
        </pc:sldMkLst>
        <pc:spChg chg="mod">
          <ac:chgData name="Marjolein Deryck" userId="S::marjolein.deryck_kuleuven.be#ext#@flandersmake.onmicrosoft.com::8d3cbf98-f430-40ef-b881-4743eaf0929f" providerId="AD" clId="Web-{293969A0-AC64-8E95-172E-AC082F2A1AD4}" dt="2025-02-21T14:32:01.871" v="73" actId="20577"/>
          <ac:spMkLst>
            <pc:docMk/>
            <pc:sldMk cId="3128612852" sldId="266"/>
            <ac:spMk id="2" creationId="{376F95D8-F975-283D-C23A-C84F25D55925}"/>
          </ac:spMkLst>
        </pc:spChg>
        <pc:picChg chg="add del mod">
          <ac:chgData name="Marjolein Deryck" userId="S::marjolein.deryck_kuleuven.be#ext#@flandersmake.onmicrosoft.com::8d3cbf98-f430-40ef-b881-4743eaf0929f" providerId="AD" clId="Web-{293969A0-AC64-8E95-172E-AC082F2A1AD4}" dt="2025-02-21T14:32:17.934" v="78" actId="1076"/>
          <ac:picMkLst>
            <pc:docMk/>
            <pc:sldMk cId="3128612852" sldId="266"/>
            <ac:picMk id="4" creationId="{D8FD4D80-0EFE-8D00-F90E-EA2C0265DB1D}"/>
          </ac:picMkLst>
        </pc:picChg>
      </pc:sldChg>
      <pc:sldChg chg="addSp delSp modSp new">
        <pc:chgData name="Marjolein Deryck" userId="S::marjolein.deryck_kuleuven.be#ext#@flandersmake.onmicrosoft.com::8d3cbf98-f430-40ef-b881-4743eaf0929f" providerId="AD" clId="Web-{293969A0-AC64-8E95-172E-AC082F2A1AD4}" dt="2025-02-21T14:51:05.560" v="121" actId="1076"/>
        <pc:sldMkLst>
          <pc:docMk/>
          <pc:sldMk cId="1984788789" sldId="267"/>
        </pc:sldMkLst>
        <pc:spChg chg="add mod">
          <ac:chgData name="Marjolein Deryck" userId="S::marjolein.deryck_kuleuven.be#ext#@flandersmake.onmicrosoft.com::8d3cbf98-f430-40ef-b881-4743eaf0929f" providerId="AD" clId="Web-{293969A0-AC64-8E95-172E-AC082F2A1AD4}" dt="2025-02-21T14:50:56.747" v="118" actId="1076"/>
          <ac:spMkLst>
            <pc:docMk/>
            <pc:sldMk cId="1984788789" sldId="267"/>
            <ac:spMk id="8" creationId="{16339BA4-F15E-5ED3-CE9D-2AF353902B32}"/>
          </ac:spMkLst>
        </pc:spChg>
        <pc:spChg chg="add mod">
          <ac:chgData name="Marjolein Deryck" userId="S::marjolein.deryck_kuleuven.be#ext#@flandersmake.onmicrosoft.com::8d3cbf98-f430-40ef-b881-4743eaf0929f" providerId="AD" clId="Web-{293969A0-AC64-8E95-172E-AC082F2A1AD4}" dt="2025-02-21T14:50:32.840" v="113" actId="1076"/>
          <ac:spMkLst>
            <pc:docMk/>
            <pc:sldMk cId="1984788789" sldId="267"/>
            <ac:spMk id="9" creationId="{A9685956-FA48-C401-6723-99DA7F657997}"/>
          </ac:spMkLst>
        </pc:spChg>
        <pc:spChg chg="add mod">
          <ac:chgData name="Marjolein Deryck" userId="S::marjolein.deryck_kuleuven.be#ext#@flandersmake.onmicrosoft.com::8d3cbf98-f430-40ef-b881-4743eaf0929f" providerId="AD" clId="Web-{293969A0-AC64-8E95-172E-AC082F2A1AD4}" dt="2025-02-21T14:50:48.997" v="116" actId="1076"/>
          <ac:spMkLst>
            <pc:docMk/>
            <pc:sldMk cId="1984788789" sldId="267"/>
            <ac:spMk id="10" creationId="{1CBFBE57-0FA6-11E4-993D-E782DF58427C}"/>
          </ac:spMkLst>
        </pc:spChg>
        <pc:spChg chg="add mod">
          <ac:chgData name="Marjolein Deryck" userId="S::marjolein.deryck_kuleuven.be#ext#@flandersmake.onmicrosoft.com::8d3cbf98-f430-40ef-b881-4743eaf0929f" providerId="AD" clId="Web-{293969A0-AC64-8E95-172E-AC082F2A1AD4}" dt="2025-02-21T14:50:40.856" v="114" actId="1076"/>
          <ac:spMkLst>
            <pc:docMk/>
            <pc:sldMk cId="1984788789" sldId="267"/>
            <ac:spMk id="11" creationId="{76AEF62A-E4A5-CD35-A049-1390F2CEF853}"/>
          </ac:spMkLst>
        </pc:spChg>
        <pc:spChg chg="add mod">
          <ac:chgData name="Marjolein Deryck" userId="S::marjolein.deryck_kuleuven.be#ext#@flandersmake.onmicrosoft.com::8d3cbf98-f430-40ef-b881-4743eaf0929f" providerId="AD" clId="Web-{293969A0-AC64-8E95-172E-AC082F2A1AD4}" dt="2025-02-21T14:51:05.560" v="121" actId="1076"/>
          <ac:spMkLst>
            <pc:docMk/>
            <pc:sldMk cId="1984788789" sldId="267"/>
            <ac:spMk id="12" creationId="{B3DB6A1B-7EFA-A548-FE1E-33FC2FDDE3C8}"/>
          </ac:spMkLst>
        </pc:spChg>
        <pc:picChg chg="add mod">
          <ac:chgData name="Marjolein Deryck" userId="S::marjolein.deryck_kuleuven.be#ext#@flandersmake.onmicrosoft.com::8d3cbf98-f430-40ef-b881-4743eaf0929f" providerId="AD" clId="Web-{293969A0-AC64-8E95-172E-AC082F2A1AD4}" dt="2025-02-21T14:46:53.084" v="89" actId="1076"/>
          <ac:picMkLst>
            <pc:docMk/>
            <pc:sldMk cId="1984788789" sldId="267"/>
            <ac:picMk id="6" creationId="{F9596E79-7F7B-298E-5865-A22D6266E92A}"/>
          </ac:picMkLst>
        </pc:picChg>
      </pc:sldChg>
    </pc:docChg>
  </pc:docChgLst>
  <pc:docChgLst>
    <pc:chgData name="Marjolein Deryck" userId="S::marjolein.deryck_kuleuven.be#ext#@flandersmake.onmicrosoft.com::8d3cbf98-f430-40ef-b881-4743eaf0929f" providerId="AD" clId="Web-{5C4962F4-97D7-B0D9-7846-1A585EEBA917}"/>
    <pc:docChg chg="modSld">
      <pc:chgData name="Marjolein Deryck" userId="S::marjolein.deryck_kuleuven.be#ext#@flandersmake.onmicrosoft.com::8d3cbf98-f430-40ef-b881-4743eaf0929f" providerId="AD" clId="Web-{5C4962F4-97D7-B0D9-7846-1A585EEBA917}" dt="2025-03-11T15:31:58.670" v="57" actId="20577"/>
      <pc:docMkLst>
        <pc:docMk/>
      </pc:docMkLst>
      <pc:sldChg chg="modSp">
        <pc:chgData name="Marjolein Deryck" userId="S::marjolein.deryck_kuleuven.be#ext#@flandersmake.onmicrosoft.com::8d3cbf98-f430-40ef-b881-4743eaf0929f" providerId="AD" clId="Web-{5C4962F4-97D7-B0D9-7846-1A585EEBA917}" dt="2025-03-11T15:31:42.264" v="37" actId="20577"/>
        <pc:sldMkLst>
          <pc:docMk/>
          <pc:sldMk cId="4194123828" sldId="264"/>
        </pc:sldMkLst>
        <pc:spChg chg="mod">
          <ac:chgData name="Marjolein Deryck" userId="S::marjolein.deryck_kuleuven.be#ext#@flandersmake.onmicrosoft.com::8d3cbf98-f430-40ef-b881-4743eaf0929f" providerId="AD" clId="Web-{5C4962F4-97D7-B0D9-7846-1A585EEBA917}" dt="2025-03-11T15:31:42.264" v="37" actId="20577"/>
          <ac:spMkLst>
            <pc:docMk/>
            <pc:sldMk cId="4194123828" sldId="264"/>
            <ac:spMk id="3" creationId="{8B2185B9-0C03-2D15-AFCA-14A532B31413}"/>
          </ac:spMkLst>
        </pc:spChg>
      </pc:sldChg>
      <pc:sldChg chg="modSp">
        <pc:chgData name="Marjolein Deryck" userId="S::marjolein.deryck_kuleuven.be#ext#@flandersmake.onmicrosoft.com::8d3cbf98-f430-40ef-b881-4743eaf0929f" providerId="AD" clId="Web-{5C4962F4-97D7-B0D9-7846-1A585EEBA917}" dt="2025-03-11T15:23:41.233" v="0" actId="1076"/>
        <pc:sldMkLst>
          <pc:docMk/>
          <pc:sldMk cId="1358239317" sldId="4249"/>
        </pc:sldMkLst>
      </pc:sldChg>
      <pc:sldChg chg="modSp">
        <pc:chgData name="Marjolein Deryck" userId="S::marjolein.deryck_kuleuven.be#ext#@flandersmake.onmicrosoft.com::8d3cbf98-f430-40ef-b881-4743eaf0929f" providerId="AD" clId="Web-{5C4962F4-97D7-B0D9-7846-1A585EEBA917}" dt="2025-03-11T15:26:25.129" v="25" actId="20577"/>
        <pc:sldMkLst>
          <pc:docMk/>
          <pc:sldMk cId="3605006692" sldId="4256"/>
        </pc:sldMkLst>
      </pc:sldChg>
      <pc:sldChg chg="modSp">
        <pc:chgData name="Marjolein Deryck" userId="S::marjolein.deryck_kuleuven.be#ext#@flandersmake.onmicrosoft.com::8d3cbf98-f430-40ef-b881-4743eaf0929f" providerId="AD" clId="Web-{5C4962F4-97D7-B0D9-7846-1A585EEBA917}" dt="2025-03-11T15:31:58.670" v="57" actId="20577"/>
        <pc:sldMkLst>
          <pc:docMk/>
          <pc:sldMk cId="2737722861" sldId="4258"/>
        </pc:sldMkLst>
        <pc:spChg chg="mod">
          <ac:chgData name="Marjolein Deryck" userId="S::marjolein.deryck_kuleuven.be#ext#@flandersmake.onmicrosoft.com::8d3cbf98-f430-40ef-b881-4743eaf0929f" providerId="AD" clId="Web-{5C4962F4-97D7-B0D9-7846-1A585EEBA917}" dt="2025-03-11T15:31:58.670" v="57" actId="20577"/>
          <ac:spMkLst>
            <pc:docMk/>
            <pc:sldMk cId="2737722861" sldId="4258"/>
            <ac:spMk id="6" creationId="{70A7DA83-2ECF-C15B-D173-4227F84C97A2}"/>
          </ac:spMkLst>
        </pc:spChg>
      </pc:sldChg>
    </pc:docChg>
  </pc:docChgLst>
</pc:chgInfo>
</file>

<file path=ppt/comments/modernComment_7FFE61C2_C1152E2.xml><?xml version="1.0" encoding="utf-8"?>
<p188:cmLst xmlns:a="http://schemas.openxmlformats.org/drawingml/2006/main" xmlns:r="http://schemas.openxmlformats.org/officeDocument/2006/relationships" xmlns:p188="http://schemas.microsoft.com/office/powerpoint/2018/8/main">
  <p188:cm id="{157D9588-855F-47FD-A88D-8390BD25405E}" authorId="{FA25495B-BC73-C1CC-88B9-AD3D6E1AAF29}" created="2025-03-18T08:10:55.056">
    <ac:txMkLst xmlns:ac="http://schemas.microsoft.com/office/drawing/2013/main/command">
      <pc:docMk xmlns:pc="http://schemas.microsoft.com/office/powerpoint/2013/main/command"/>
      <pc:sldMk xmlns:pc="http://schemas.microsoft.com/office/powerpoint/2013/main/command" cId="202461922" sldId="2147377602"/>
      <ac:spMk id="5" creationId="{618CF1C5-77F6-A403-2CF0-BDB26604C5C3}"/>
      <ac:txMk cp="245">
        <ac:context len="246" hash="2295755049"/>
      </ac:txMk>
    </ac:txMkLst>
    <p188:pos x="3930315" y="4311315"/>
    <p188:txBody>
      <a:bodyPr/>
      <a:lstStyle/>
      <a:p>
        <a:r>
          <a:rPr lang="en-US"/>
          <a:t>what does this mean?</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D5FA65-86B7-7C4D-886C-E8084ACB0AC1}"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nl-NL"/>
        </a:p>
      </dgm:t>
    </dgm:pt>
    <dgm:pt modelId="{A8962522-3B6A-0F41-817E-5B84D857E848}">
      <dgm:prSet phldrT="[Tekst]" custT="1"/>
      <dgm:spPr>
        <a:solidFill>
          <a:srgbClr val="4E84DB">
            <a:alpha val="60000"/>
          </a:srgbClr>
        </a:solidFill>
      </dgm:spPr>
      <dgm:t>
        <a:bodyPr/>
        <a:lstStyle/>
        <a:p>
          <a:r>
            <a:rPr lang="en-GB" sz="2200" kern="1200" noProof="0">
              <a:solidFill>
                <a:schemeClr val="accent4"/>
              </a:solidFill>
              <a:latin typeface="+mn-lt"/>
              <a:ea typeface="+mn-ea"/>
              <a:cs typeface="+mn-cs"/>
            </a:rPr>
            <a:t>Use ONNX Runtime for edge device with an OS </a:t>
          </a:r>
        </a:p>
      </dgm:t>
    </dgm:pt>
    <dgm:pt modelId="{F93E4248-EE39-1344-B559-E1FB560C6572}" type="parTrans" cxnId="{A3E7FE17-5ACA-5C40-B942-2F546143FAA7}">
      <dgm:prSet/>
      <dgm:spPr/>
      <dgm:t>
        <a:bodyPr/>
        <a:lstStyle/>
        <a:p>
          <a:endParaRPr lang="nl-NL"/>
        </a:p>
      </dgm:t>
    </dgm:pt>
    <dgm:pt modelId="{DA4A7C22-C02D-BA43-A36C-1EE506082A55}" type="sibTrans" cxnId="{A3E7FE17-5ACA-5C40-B942-2F546143FAA7}">
      <dgm:prSet/>
      <dgm:spPr>
        <a:ln>
          <a:solidFill>
            <a:schemeClr val="bg1"/>
          </a:solidFill>
        </a:ln>
      </dgm:spPr>
      <dgm:t>
        <a:bodyPr/>
        <a:lstStyle/>
        <a:p>
          <a:endParaRPr lang="nl-NL"/>
        </a:p>
      </dgm:t>
    </dgm:pt>
    <dgm:pt modelId="{290CBFE0-D8BC-184E-83EC-02315C1DA8E1}">
      <dgm:prSet phldrT="[Tekst]" custT="1"/>
      <dgm:spPr>
        <a:solidFill>
          <a:srgbClr val="7EF8BD">
            <a:alpha val="60000"/>
          </a:srgbClr>
        </a:solidFill>
      </dgm:spPr>
      <dgm:t>
        <a:bodyPr/>
        <a:lstStyle/>
        <a:p>
          <a:r>
            <a:rPr lang="en-GB" sz="2200" kern="1200" noProof="0">
              <a:solidFill>
                <a:schemeClr val="accent4"/>
              </a:solidFill>
              <a:latin typeface="+mn-lt"/>
              <a:ea typeface="+mn-ea"/>
              <a:cs typeface="+mn-cs"/>
            </a:rPr>
            <a:t>Use ApacheTVM for edge devices without an OS</a:t>
          </a:r>
        </a:p>
      </dgm:t>
    </dgm:pt>
    <dgm:pt modelId="{846B43D7-A535-C245-B598-E30DDF415428}" type="parTrans" cxnId="{EA20E73C-57B7-334D-9C89-3B79F20A64CC}">
      <dgm:prSet/>
      <dgm:spPr/>
      <dgm:t>
        <a:bodyPr/>
        <a:lstStyle/>
        <a:p>
          <a:endParaRPr lang="nl-NL"/>
        </a:p>
      </dgm:t>
    </dgm:pt>
    <dgm:pt modelId="{451B6E56-D87E-6542-A0EC-666A3CCADF78}" type="sibTrans" cxnId="{EA20E73C-57B7-334D-9C89-3B79F20A64CC}">
      <dgm:prSet/>
      <dgm:spPr/>
      <dgm:t>
        <a:bodyPr/>
        <a:lstStyle/>
        <a:p>
          <a:endParaRPr lang="nl-NL"/>
        </a:p>
      </dgm:t>
    </dgm:pt>
    <dgm:pt modelId="{DEF7308B-B852-4C41-ACBB-EF8DBFB7B7F7}" type="pres">
      <dgm:prSet presAssocID="{E3D5FA65-86B7-7C4D-886C-E8084ACB0AC1}" presName="Name0" presStyleCnt="0">
        <dgm:presLayoutVars>
          <dgm:chMax val="7"/>
          <dgm:chPref val="7"/>
          <dgm:dir/>
        </dgm:presLayoutVars>
      </dgm:prSet>
      <dgm:spPr/>
    </dgm:pt>
    <dgm:pt modelId="{3EBA7174-BAD3-4942-A5F2-6DDED18D6EF2}" type="pres">
      <dgm:prSet presAssocID="{E3D5FA65-86B7-7C4D-886C-E8084ACB0AC1}" presName="Name1" presStyleCnt="0"/>
      <dgm:spPr/>
    </dgm:pt>
    <dgm:pt modelId="{707DA914-4B5F-DD42-B998-C45F19D8F703}" type="pres">
      <dgm:prSet presAssocID="{E3D5FA65-86B7-7C4D-886C-E8084ACB0AC1}" presName="cycle" presStyleCnt="0"/>
      <dgm:spPr/>
    </dgm:pt>
    <dgm:pt modelId="{A8DCA35F-917A-8D48-83D7-1C18F5489A55}" type="pres">
      <dgm:prSet presAssocID="{E3D5FA65-86B7-7C4D-886C-E8084ACB0AC1}" presName="srcNode" presStyleLbl="node1" presStyleIdx="0" presStyleCnt="2"/>
      <dgm:spPr/>
    </dgm:pt>
    <dgm:pt modelId="{E488DE1C-C14A-994E-9D55-632F6463642A}" type="pres">
      <dgm:prSet presAssocID="{E3D5FA65-86B7-7C4D-886C-E8084ACB0AC1}" presName="conn" presStyleLbl="parChTrans1D2" presStyleIdx="0" presStyleCnt="1" custScaleX="3880" custScaleY="109200" custLinFactX="100000" custLinFactNeighborX="185375" custLinFactNeighborY="8245"/>
      <dgm:spPr/>
    </dgm:pt>
    <dgm:pt modelId="{5DB6F025-EB2C-9747-B549-1C07215D9BCE}" type="pres">
      <dgm:prSet presAssocID="{E3D5FA65-86B7-7C4D-886C-E8084ACB0AC1}" presName="extraNode" presStyleLbl="node1" presStyleIdx="0" presStyleCnt="2"/>
      <dgm:spPr/>
    </dgm:pt>
    <dgm:pt modelId="{7957D43E-C03B-D04E-9C35-11CE9457A586}" type="pres">
      <dgm:prSet presAssocID="{E3D5FA65-86B7-7C4D-886C-E8084ACB0AC1}" presName="dstNode" presStyleLbl="node1" presStyleIdx="0" presStyleCnt="2"/>
      <dgm:spPr/>
    </dgm:pt>
    <dgm:pt modelId="{5F956A75-05E7-9248-BBAE-6E64F7652F61}" type="pres">
      <dgm:prSet presAssocID="{A8962522-3B6A-0F41-817E-5B84D857E848}" presName="text_1" presStyleLbl="node1" presStyleIdx="0" presStyleCnt="2" custScaleX="90442" custScaleY="74079" custLinFactNeighborX="-6341" custLinFactNeighborY="1389">
        <dgm:presLayoutVars>
          <dgm:bulletEnabled val="1"/>
        </dgm:presLayoutVars>
      </dgm:prSet>
      <dgm:spPr/>
    </dgm:pt>
    <dgm:pt modelId="{F17CE34B-AD08-E243-823B-F99F10692AE6}" type="pres">
      <dgm:prSet presAssocID="{A8962522-3B6A-0F41-817E-5B84D857E848}" presName="accent_1" presStyleCnt="0"/>
      <dgm:spPr/>
    </dgm:pt>
    <dgm:pt modelId="{82406949-2F1E-D94B-9449-077F9DB1A824}" type="pres">
      <dgm:prSet presAssocID="{A8962522-3B6A-0F41-817E-5B84D857E848}" presName="accentRepeatNode" presStyleLbl="solidFgAcc1" presStyleIdx="0" presStyleCnt="2" custScaleX="74079" custScaleY="74079"/>
      <dgm:spPr/>
    </dgm:pt>
    <dgm:pt modelId="{75D3FC0F-C0C6-694A-9473-6F3444B982CA}" type="pres">
      <dgm:prSet presAssocID="{290CBFE0-D8BC-184E-83EC-02315C1DA8E1}" presName="text_2" presStyleLbl="node1" presStyleIdx="1" presStyleCnt="2" custScaleX="90442" custScaleY="74079" custLinFactNeighborX="-6341" custLinFactNeighborY="-177">
        <dgm:presLayoutVars>
          <dgm:bulletEnabled val="1"/>
        </dgm:presLayoutVars>
      </dgm:prSet>
      <dgm:spPr/>
    </dgm:pt>
    <dgm:pt modelId="{240BE2EF-FA8F-9D4F-AF0D-EC65588BDE66}" type="pres">
      <dgm:prSet presAssocID="{290CBFE0-D8BC-184E-83EC-02315C1DA8E1}" presName="accent_2" presStyleCnt="0"/>
      <dgm:spPr/>
    </dgm:pt>
    <dgm:pt modelId="{5B5FC90B-8030-304E-813E-E15F4764A4B9}" type="pres">
      <dgm:prSet presAssocID="{290CBFE0-D8BC-184E-83EC-02315C1DA8E1}" presName="accentRepeatNode" presStyleLbl="solidFgAcc1" presStyleIdx="1" presStyleCnt="2" custScaleX="74079" custScaleY="74079"/>
      <dgm:spPr/>
    </dgm:pt>
  </dgm:ptLst>
  <dgm:cxnLst>
    <dgm:cxn modelId="{30D41910-D3E7-BC4E-8088-70DDE56DFF3E}" type="presOf" srcId="{E3D5FA65-86B7-7C4D-886C-E8084ACB0AC1}" destId="{DEF7308B-B852-4C41-ACBB-EF8DBFB7B7F7}" srcOrd="0" destOrd="0" presId="urn:microsoft.com/office/officeart/2008/layout/VerticalCurvedList"/>
    <dgm:cxn modelId="{A3E7FE17-5ACA-5C40-B942-2F546143FAA7}" srcId="{E3D5FA65-86B7-7C4D-886C-E8084ACB0AC1}" destId="{A8962522-3B6A-0F41-817E-5B84D857E848}" srcOrd="0" destOrd="0" parTransId="{F93E4248-EE39-1344-B559-E1FB560C6572}" sibTransId="{DA4A7C22-C02D-BA43-A36C-1EE506082A55}"/>
    <dgm:cxn modelId="{EA20E73C-57B7-334D-9C89-3B79F20A64CC}" srcId="{E3D5FA65-86B7-7C4D-886C-E8084ACB0AC1}" destId="{290CBFE0-D8BC-184E-83EC-02315C1DA8E1}" srcOrd="1" destOrd="0" parTransId="{846B43D7-A535-C245-B598-E30DDF415428}" sibTransId="{451B6E56-D87E-6542-A0EC-666A3CCADF78}"/>
    <dgm:cxn modelId="{EB73B86C-03D2-5742-A764-457B1288BE58}" type="presOf" srcId="{DA4A7C22-C02D-BA43-A36C-1EE506082A55}" destId="{E488DE1C-C14A-994E-9D55-632F6463642A}" srcOrd="0" destOrd="0" presId="urn:microsoft.com/office/officeart/2008/layout/VerticalCurvedList"/>
    <dgm:cxn modelId="{8EE0C74C-4D0D-7F40-A5A6-8206E9184A73}" type="presOf" srcId="{290CBFE0-D8BC-184E-83EC-02315C1DA8E1}" destId="{75D3FC0F-C0C6-694A-9473-6F3444B982CA}" srcOrd="0" destOrd="0" presId="urn:microsoft.com/office/officeart/2008/layout/VerticalCurvedList"/>
    <dgm:cxn modelId="{3796DF97-BF54-1445-AFF5-1DD8FC7BF0F8}" type="presOf" srcId="{A8962522-3B6A-0F41-817E-5B84D857E848}" destId="{5F956A75-05E7-9248-BBAE-6E64F7652F61}" srcOrd="0" destOrd="0" presId="urn:microsoft.com/office/officeart/2008/layout/VerticalCurvedList"/>
    <dgm:cxn modelId="{F1F081A6-9AD3-8349-B3F2-3C5B8E57D2BE}" type="presParOf" srcId="{DEF7308B-B852-4C41-ACBB-EF8DBFB7B7F7}" destId="{3EBA7174-BAD3-4942-A5F2-6DDED18D6EF2}" srcOrd="0" destOrd="0" presId="urn:microsoft.com/office/officeart/2008/layout/VerticalCurvedList"/>
    <dgm:cxn modelId="{D8BDB48C-C4D1-1346-8C93-2D6DBA7A8480}" type="presParOf" srcId="{3EBA7174-BAD3-4942-A5F2-6DDED18D6EF2}" destId="{707DA914-4B5F-DD42-B998-C45F19D8F703}" srcOrd="0" destOrd="0" presId="urn:microsoft.com/office/officeart/2008/layout/VerticalCurvedList"/>
    <dgm:cxn modelId="{2D851654-F7B5-1A47-A887-00B65CB5A469}" type="presParOf" srcId="{707DA914-4B5F-DD42-B998-C45F19D8F703}" destId="{A8DCA35F-917A-8D48-83D7-1C18F5489A55}" srcOrd="0" destOrd="0" presId="urn:microsoft.com/office/officeart/2008/layout/VerticalCurvedList"/>
    <dgm:cxn modelId="{D5072838-9194-1C45-B01C-EF1C9B21AB3B}" type="presParOf" srcId="{707DA914-4B5F-DD42-B998-C45F19D8F703}" destId="{E488DE1C-C14A-994E-9D55-632F6463642A}" srcOrd="1" destOrd="0" presId="urn:microsoft.com/office/officeart/2008/layout/VerticalCurvedList"/>
    <dgm:cxn modelId="{4C707A51-5F22-9E4C-97E0-34F79D25B2AC}" type="presParOf" srcId="{707DA914-4B5F-DD42-B998-C45F19D8F703}" destId="{5DB6F025-EB2C-9747-B549-1C07215D9BCE}" srcOrd="2" destOrd="0" presId="urn:microsoft.com/office/officeart/2008/layout/VerticalCurvedList"/>
    <dgm:cxn modelId="{C788AB35-CA2F-6E4C-BC59-3E9197F9754A}" type="presParOf" srcId="{707DA914-4B5F-DD42-B998-C45F19D8F703}" destId="{7957D43E-C03B-D04E-9C35-11CE9457A586}" srcOrd="3" destOrd="0" presId="urn:microsoft.com/office/officeart/2008/layout/VerticalCurvedList"/>
    <dgm:cxn modelId="{425E485B-2CA0-4C43-81D5-2517B008D63E}" type="presParOf" srcId="{3EBA7174-BAD3-4942-A5F2-6DDED18D6EF2}" destId="{5F956A75-05E7-9248-BBAE-6E64F7652F61}" srcOrd="1" destOrd="0" presId="urn:microsoft.com/office/officeart/2008/layout/VerticalCurvedList"/>
    <dgm:cxn modelId="{21843C3C-8180-D849-AFBA-77BED9F53FC0}" type="presParOf" srcId="{3EBA7174-BAD3-4942-A5F2-6DDED18D6EF2}" destId="{F17CE34B-AD08-E243-823B-F99F10692AE6}" srcOrd="2" destOrd="0" presId="urn:microsoft.com/office/officeart/2008/layout/VerticalCurvedList"/>
    <dgm:cxn modelId="{CB1F0FC6-1E56-1848-A3AF-6E1CDBD0CBE6}" type="presParOf" srcId="{F17CE34B-AD08-E243-823B-F99F10692AE6}" destId="{82406949-2F1E-D94B-9449-077F9DB1A824}" srcOrd="0" destOrd="0" presId="urn:microsoft.com/office/officeart/2008/layout/VerticalCurvedList"/>
    <dgm:cxn modelId="{BC307CBC-A66C-F642-891A-17634E6D74A4}" type="presParOf" srcId="{3EBA7174-BAD3-4942-A5F2-6DDED18D6EF2}" destId="{75D3FC0F-C0C6-694A-9473-6F3444B982CA}" srcOrd="3" destOrd="0" presId="urn:microsoft.com/office/officeart/2008/layout/VerticalCurvedList"/>
    <dgm:cxn modelId="{2D1875FD-35A7-264D-BCDD-A20FEB1A1F30}" type="presParOf" srcId="{3EBA7174-BAD3-4942-A5F2-6DDED18D6EF2}" destId="{240BE2EF-FA8F-9D4F-AF0D-EC65588BDE66}" srcOrd="4" destOrd="0" presId="urn:microsoft.com/office/officeart/2008/layout/VerticalCurvedList"/>
    <dgm:cxn modelId="{AB2A26B1-3BA3-BB4D-A632-9C8B39854F32}" type="presParOf" srcId="{240BE2EF-FA8F-9D4F-AF0D-EC65588BDE66}" destId="{5B5FC90B-8030-304E-813E-E15F4764A4B9}" srcOrd="0" destOrd="0" presId="urn:microsoft.com/office/officeart/2008/layout/VerticalCurv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760E9F-59BA-C04E-B415-00BCD3AA1584}"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nl-NL"/>
        </a:p>
      </dgm:t>
    </dgm:pt>
    <dgm:pt modelId="{9C12560B-5760-1A4F-951C-506EFA58E45B}">
      <dgm:prSet phldrT="[Tekst]" custT="1"/>
      <dgm:spPr>
        <a:solidFill>
          <a:schemeClr val="accent6">
            <a:lumMod val="40000"/>
            <a:lumOff val="60000"/>
          </a:schemeClr>
        </a:solidFill>
      </dgm:spPr>
      <dgm:t>
        <a:bodyPr/>
        <a:lstStyle/>
        <a:p>
          <a:r>
            <a:rPr lang="en-GB" sz="1600" kern="1200" noProof="0">
              <a:solidFill>
                <a:schemeClr val="accent4"/>
              </a:solidFill>
              <a:latin typeface="+mn-lt"/>
              <a:ea typeface="+mn-ea"/>
              <a:cs typeface="+mn-cs"/>
            </a:rPr>
            <a:t>         M</a:t>
          </a:r>
          <a:r>
            <a:rPr lang="en-GB" sz="1800" kern="1200" noProof="0">
              <a:solidFill>
                <a:schemeClr val="accent4"/>
              </a:solidFill>
              <a:latin typeface="+mn-lt"/>
              <a:ea typeface="+mn-ea"/>
              <a:cs typeface="+mn-cs"/>
            </a:rPr>
            <a:t>odel</a:t>
          </a:r>
          <a:endParaRPr lang="en-GB" sz="1600" kern="1200" noProof="0">
            <a:solidFill>
              <a:schemeClr val="accent4"/>
            </a:solidFill>
            <a:latin typeface="+mn-lt"/>
            <a:ea typeface="+mn-ea"/>
            <a:cs typeface="+mn-cs"/>
          </a:endParaRPr>
        </a:p>
      </dgm:t>
    </dgm:pt>
    <dgm:pt modelId="{A30E1269-DF5E-9845-8AF4-D832F9A97BE6}" type="parTrans" cxnId="{6C929BBB-54DC-5F4C-907D-FBF3C96FEC68}">
      <dgm:prSet/>
      <dgm:spPr/>
      <dgm:t>
        <a:bodyPr/>
        <a:lstStyle/>
        <a:p>
          <a:endParaRPr lang="nl-NL"/>
        </a:p>
      </dgm:t>
    </dgm:pt>
    <dgm:pt modelId="{0A3ED1C1-610D-954A-93AC-906241E46AC1}" type="sibTrans" cxnId="{6C929BBB-54DC-5F4C-907D-FBF3C96FEC68}">
      <dgm:prSet/>
      <dgm:spPr/>
      <dgm:t>
        <a:bodyPr/>
        <a:lstStyle/>
        <a:p>
          <a:endParaRPr lang="nl-NL"/>
        </a:p>
      </dgm:t>
    </dgm:pt>
    <dgm:pt modelId="{78BA1909-86C0-1549-9D09-E007CD57B741}">
      <dgm:prSet phldrT="[Tekst]" custT="1"/>
      <dgm:spPr>
        <a:solidFill>
          <a:schemeClr val="tx2">
            <a:lumMod val="20000"/>
            <a:lumOff val="80000"/>
          </a:schemeClr>
        </a:solidFill>
      </dgm:spPr>
      <dgm:t>
        <a:bodyPr/>
        <a:lstStyle/>
        <a:p>
          <a:endParaRPr lang="en-GB" sz="1800" noProof="0">
            <a:solidFill>
              <a:schemeClr val="accent4"/>
            </a:solidFill>
            <a:latin typeface="+mn-lt"/>
            <a:ea typeface="+mn-ea"/>
            <a:cs typeface="+mn-cs"/>
          </a:endParaRPr>
        </a:p>
        <a:p>
          <a:endParaRPr lang="en-GB" sz="1800" noProof="0">
            <a:solidFill>
              <a:schemeClr val="accent4"/>
            </a:solidFill>
            <a:latin typeface="+mn-lt"/>
            <a:ea typeface="+mn-ea"/>
            <a:cs typeface="+mn-cs"/>
          </a:endParaRPr>
        </a:p>
        <a:p>
          <a:r>
            <a:rPr lang="en-GB" sz="1800" noProof="0">
              <a:solidFill>
                <a:schemeClr val="accent4"/>
              </a:solidFill>
              <a:latin typeface="+mn-lt"/>
              <a:ea typeface="+mn-ea"/>
              <a:cs typeface="+mn-cs"/>
            </a:rPr>
            <a:t>Performance:</a:t>
          </a:r>
        </a:p>
        <a:p>
          <a:r>
            <a:rPr lang="en-GB" sz="1600" noProof="0">
              <a:solidFill>
                <a:schemeClr val="accent4"/>
              </a:solidFill>
              <a:latin typeface="+mn-lt"/>
              <a:ea typeface="+mn-ea"/>
              <a:cs typeface="+mn-cs"/>
            </a:rPr>
            <a:t>Consider the minimum required accuracy</a:t>
          </a:r>
        </a:p>
        <a:p>
          <a:endParaRPr lang="en-GB" sz="1600" noProof="0"/>
        </a:p>
      </dgm:t>
    </dgm:pt>
    <dgm:pt modelId="{927B13A0-30CD-494C-A965-7A3005756615}" type="parTrans" cxnId="{4773C225-25A5-ED44-93B5-D85E22D6A3EA}">
      <dgm:prSet/>
      <dgm:spPr>
        <a:ln>
          <a:solidFill>
            <a:schemeClr val="tx2"/>
          </a:solidFill>
        </a:ln>
      </dgm:spPr>
      <dgm:t>
        <a:bodyPr/>
        <a:lstStyle/>
        <a:p>
          <a:endParaRPr lang="nl-NL"/>
        </a:p>
      </dgm:t>
    </dgm:pt>
    <dgm:pt modelId="{1A55EC5C-8F72-E840-A63F-29906E44FF8D}" type="sibTrans" cxnId="{4773C225-25A5-ED44-93B5-D85E22D6A3EA}">
      <dgm:prSet/>
      <dgm:spPr/>
      <dgm:t>
        <a:bodyPr/>
        <a:lstStyle/>
        <a:p>
          <a:endParaRPr lang="nl-NL"/>
        </a:p>
      </dgm:t>
    </dgm:pt>
    <dgm:pt modelId="{FDF7F4BC-72F5-7342-910D-350776CC1670}">
      <dgm:prSet phldrT="[Tekst]" custT="1"/>
      <dgm:spPr>
        <a:solidFill>
          <a:schemeClr val="tx2">
            <a:lumMod val="20000"/>
            <a:lumOff val="80000"/>
          </a:schemeClr>
        </a:solidFill>
      </dgm:spPr>
      <dgm:t>
        <a:bodyPr/>
        <a:lstStyle/>
        <a:p>
          <a:endParaRPr lang="en-GB" sz="1800" kern="1200" noProof="0">
            <a:solidFill>
              <a:schemeClr val="accent4"/>
            </a:solidFill>
            <a:latin typeface="+mn-lt"/>
            <a:ea typeface="+mn-ea"/>
            <a:cs typeface="+mn-cs"/>
          </a:endParaRPr>
        </a:p>
        <a:p>
          <a:endParaRPr lang="en-GB" sz="1800" kern="1200" noProof="0">
            <a:solidFill>
              <a:schemeClr val="accent4"/>
            </a:solidFill>
            <a:latin typeface="+mn-lt"/>
            <a:ea typeface="+mn-ea"/>
            <a:cs typeface="+mn-cs"/>
          </a:endParaRPr>
        </a:p>
        <a:p>
          <a:r>
            <a:rPr lang="en-GB" sz="1800" kern="1200" noProof="0">
              <a:solidFill>
                <a:schemeClr val="accent4"/>
              </a:solidFill>
              <a:latin typeface="+mn-lt"/>
              <a:ea typeface="+mn-ea"/>
              <a:cs typeface="+mn-cs"/>
            </a:rPr>
            <a:t>Model size:</a:t>
          </a:r>
        </a:p>
        <a:p>
          <a:r>
            <a:rPr lang="en-GB" sz="1600" kern="1200" noProof="0">
              <a:solidFill>
                <a:schemeClr val="accent4"/>
              </a:solidFill>
              <a:latin typeface="+mn-lt"/>
              <a:ea typeface="+mn-ea"/>
              <a:cs typeface="+mn-cs"/>
            </a:rPr>
            <a:t>Determine the size of the model</a:t>
          </a:r>
        </a:p>
        <a:p>
          <a:endParaRPr lang="en-GB" sz="1600" kern="1200" noProof="0">
            <a:solidFill>
              <a:schemeClr val="accent4"/>
            </a:solidFill>
            <a:latin typeface="+mn-lt"/>
            <a:ea typeface="+mn-ea"/>
            <a:cs typeface="+mn-cs"/>
          </a:endParaRPr>
        </a:p>
      </dgm:t>
    </dgm:pt>
    <dgm:pt modelId="{32D7BD60-3EBD-344E-BCB9-5923D5F44BDD}" type="parTrans" cxnId="{4B251954-5BA7-D241-8AB5-F372DD87D3E9}">
      <dgm:prSet/>
      <dgm:spPr>
        <a:ln>
          <a:solidFill>
            <a:schemeClr val="tx2"/>
          </a:solidFill>
        </a:ln>
      </dgm:spPr>
      <dgm:t>
        <a:bodyPr/>
        <a:lstStyle/>
        <a:p>
          <a:endParaRPr lang="nl-NL"/>
        </a:p>
      </dgm:t>
    </dgm:pt>
    <dgm:pt modelId="{6D800488-A551-D84C-B244-EB8B4ED2BBC0}" type="sibTrans" cxnId="{4B251954-5BA7-D241-8AB5-F372DD87D3E9}">
      <dgm:prSet/>
      <dgm:spPr/>
      <dgm:t>
        <a:bodyPr/>
        <a:lstStyle/>
        <a:p>
          <a:endParaRPr lang="nl-NL"/>
        </a:p>
      </dgm:t>
    </dgm:pt>
    <dgm:pt modelId="{F02A7108-DF9D-0844-9974-95ABF999E08D}" type="pres">
      <dgm:prSet presAssocID="{DD760E9F-59BA-C04E-B415-00BCD3AA1584}" presName="hierChild1" presStyleCnt="0">
        <dgm:presLayoutVars>
          <dgm:orgChart val="1"/>
          <dgm:chPref val="1"/>
          <dgm:dir/>
          <dgm:animOne val="branch"/>
          <dgm:animLvl val="lvl"/>
          <dgm:resizeHandles/>
        </dgm:presLayoutVars>
      </dgm:prSet>
      <dgm:spPr/>
    </dgm:pt>
    <dgm:pt modelId="{D58DF338-C2D4-3841-BD9E-9CE3EFF5858D}" type="pres">
      <dgm:prSet presAssocID="{9C12560B-5760-1A4F-951C-506EFA58E45B}" presName="hierRoot1" presStyleCnt="0">
        <dgm:presLayoutVars>
          <dgm:hierBranch val="init"/>
        </dgm:presLayoutVars>
      </dgm:prSet>
      <dgm:spPr/>
    </dgm:pt>
    <dgm:pt modelId="{9234358D-931C-AD47-BEC0-0F81CA3448AD}" type="pres">
      <dgm:prSet presAssocID="{9C12560B-5760-1A4F-951C-506EFA58E45B}" presName="rootComposite1" presStyleCnt="0"/>
      <dgm:spPr/>
    </dgm:pt>
    <dgm:pt modelId="{A140AAB2-94E6-244D-9830-667A38C9D3AC}" type="pres">
      <dgm:prSet presAssocID="{9C12560B-5760-1A4F-951C-506EFA58E45B}" presName="rootText1" presStyleLbl="node0" presStyleIdx="0" presStyleCnt="1" custScaleX="54222" custScaleY="45546">
        <dgm:presLayoutVars>
          <dgm:chPref val="3"/>
        </dgm:presLayoutVars>
      </dgm:prSet>
      <dgm:spPr/>
    </dgm:pt>
    <dgm:pt modelId="{9B6EF1EA-009E-7A42-B980-21834A52ABDB}" type="pres">
      <dgm:prSet presAssocID="{9C12560B-5760-1A4F-951C-506EFA58E45B}" presName="rootConnector1" presStyleLbl="node1" presStyleIdx="0" presStyleCnt="0"/>
      <dgm:spPr/>
    </dgm:pt>
    <dgm:pt modelId="{40589EB8-A6CE-6E44-AECB-6A3752870EB5}" type="pres">
      <dgm:prSet presAssocID="{9C12560B-5760-1A4F-951C-506EFA58E45B}" presName="hierChild2" presStyleCnt="0"/>
      <dgm:spPr/>
    </dgm:pt>
    <dgm:pt modelId="{7C97AF7A-9923-A24B-AD17-21619C32184D}" type="pres">
      <dgm:prSet presAssocID="{927B13A0-30CD-494C-A965-7A3005756615}" presName="Name37" presStyleLbl="parChTrans1D2" presStyleIdx="0" presStyleCnt="2"/>
      <dgm:spPr/>
    </dgm:pt>
    <dgm:pt modelId="{BDFE5714-6412-A741-AAE1-09550280BA9F}" type="pres">
      <dgm:prSet presAssocID="{78BA1909-86C0-1549-9D09-E007CD57B741}" presName="hierRoot2" presStyleCnt="0">
        <dgm:presLayoutVars>
          <dgm:hierBranch val="init"/>
        </dgm:presLayoutVars>
      </dgm:prSet>
      <dgm:spPr/>
    </dgm:pt>
    <dgm:pt modelId="{ABC28F4F-4224-A34D-8DE5-E1C8E87BFCC4}" type="pres">
      <dgm:prSet presAssocID="{78BA1909-86C0-1549-9D09-E007CD57B741}" presName="rootComposite" presStyleCnt="0"/>
      <dgm:spPr/>
    </dgm:pt>
    <dgm:pt modelId="{DEFE19AB-ED06-9047-B773-80E208ED1B4D}" type="pres">
      <dgm:prSet presAssocID="{78BA1909-86C0-1549-9D09-E007CD57B741}" presName="rootText" presStyleLbl="node2" presStyleIdx="0" presStyleCnt="2" custScaleY="116182" custLinFactNeighborX="0">
        <dgm:presLayoutVars>
          <dgm:chPref val="3"/>
        </dgm:presLayoutVars>
      </dgm:prSet>
      <dgm:spPr/>
    </dgm:pt>
    <dgm:pt modelId="{11B4E92B-A015-D84A-925F-18855E8725CC}" type="pres">
      <dgm:prSet presAssocID="{78BA1909-86C0-1549-9D09-E007CD57B741}" presName="rootConnector" presStyleLbl="node2" presStyleIdx="0" presStyleCnt="2"/>
      <dgm:spPr/>
    </dgm:pt>
    <dgm:pt modelId="{6D834325-28B6-9646-8AF0-7829B99D7B99}" type="pres">
      <dgm:prSet presAssocID="{78BA1909-86C0-1549-9D09-E007CD57B741}" presName="hierChild4" presStyleCnt="0"/>
      <dgm:spPr/>
    </dgm:pt>
    <dgm:pt modelId="{F6CA2D8D-1D33-714E-B278-3B60A3A85487}" type="pres">
      <dgm:prSet presAssocID="{78BA1909-86C0-1549-9D09-E007CD57B741}" presName="hierChild5" presStyleCnt="0"/>
      <dgm:spPr/>
    </dgm:pt>
    <dgm:pt modelId="{1605C415-1955-6245-ABFC-15A2684A55AD}" type="pres">
      <dgm:prSet presAssocID="{32D7BD60-3EBD-344E-BCB9-5923D5F44BDD}" presName="Name37" presStyleLbl="parChTrans1D2" presStyleIdx="1" presStyleCnt="2"/>
      <dgm:spPr/>
    </dgm:pt>
    <dgm:pt modelId="{8EFF6DCC-DC6F-C948-91DA-7AC3BDAAAC14}" type="pres">
      <dgm:prSet presAssocID="{FDF7F4BC-72F5-7342-910D-350776CC1670}" presName="hierRoot2" presStyleCnt="0">
        <dgm:presLayoutVars>
          <dgm:hierBranch val="init"/>
        </dgm:presLayoutVars>
      </dgm:prSet>
      <dgm:spPr/>
    </dgm:pt>
    <dgm:pt modelId="{B4C8AA2B-2CFF-4548-8728-7CEF3280EFA3}" type="pres">
      <dgm:prSet presAssocID="{FDF7F4BC-72F5-7342-910D-350776CC1670}" presName="rootComposite" presStyleCnt="0"/>
      <dgm:spPr/>
    </dgm:pt>
    <dgm:pt modelId="{31FC93C9-4621-B141-8563-D1E7E9686351}" type="pres">
      <dgm:prSet presAssocID="{FDF7F4BC-72F5-7342-910D-350776CC1670}" presName="rootText" presStyleLbl="node2" presStyleIdx="1" presStyleCnt="2" custScaleY="116189">
        <dgm:presLayoutVars>
          <dgm:chPref val="3"/>
        </dgm:presLayoutVars>
      </dgm:prSet>
      <dgm:spPr/>
    </dgm:pt>
    <dgm:pt modelId="{568EAE37-B0DB-7947-8B58-F786975E67CE}" type="pres">
      <dgm:prSet presAssocID="{FDF7F4BC-72F5-7342-910D-350776CC1670}" presName="rootConnector" presStyleLbl="node2" presStyleIdx="1" presStyleCnt="2"/>
      <dgm:spPr/>
    </dgm:pt>
    <dgm:pt modelId="{E804942F-72D5-BD4D-9959-F314CD0F7E9E}" type="pres">
      <dgm:prSet presAssocID="{FDF7F4BC-72F5-7342-910D-350776CC1670}" presName="hierChild4" presStyleCnt="0"/>
      <dgm:spPr/>
    </dgm:pt>
    <dgm:pt modelId="{51C53481-ADC6-2F43-AC0A-93894E316C04}" type="pres">
      <dgm:prSet presAssocID="{FDF7F4BC-72F5-7342-910D-350776CC1670}" presName="hierChild5" presStyleCnt="0"/>
      <dgm:spPr/>
    </dgm:pt>
    <dgm:pt modelId="{2709643B-F59D-1341-9106-46A42A682EB1}" type="pres">
      <dgm:prSet presAssocID="{9C12560B-5760-1A4F-951C-506EFA58E45B}" presName="hierChild3" presStyleCnt="0"/>
      <dgm:spPr/>
    </dgm:pt>
  </dgm:ptLst>
  <dgm:cxnLst>
    <dgm:cxn modelId="{B2F38A10-3873-D448-AD3A-A4399795C15D}" type="presOf" srcId="{78BA1909-86C0-1549-9D09-E007CD57B741}" destId="{DEFE19AB-ED06-9047-B773-80E208ED1B4D}" srcOrd="0" destOrd="0" presId="urn:microsoft.com/office/officeart/2005/8/layout/orgChart1"/>
    <dgm:cxn modelId="{4773C225-25A5-ED44-93B5-D85E22D6A3EA}" srcId="{9C12560B-5760-1A4F-951C-506EFA58E45B}" destId="{78BA1909-86C0-1549-9D09-E007CD57B741}" srcOrd="0" destOrd="0" parTransId="{927B13A0-30CD-494C-A965-7A3005756615}" sibTransId="{1A55EC5C-8F72-E840-A63F-29906E44FF8D}"/>
    <dgm:cxn modelId="{1194A733-7317-E04C-927E-4942C5EFCC46}" type="presOf" srcId="{9C12560B-5760-1A4F-951C-506EFA58E45B}" destId="{A140AAB2-94E6-244D-9830-667A38C9D3AC}" srcOrd="0" destOrd="0" presId="urn:microsoft.com/office/officeart/2005/8/layout/orgChart1"/>
    <dgm:cxn modelId="{265FD134-EFF5-FA44-B137-A21AAE101B61}" type="presOf" srcId="{FDF7F4BC-72F5-7342-910D-350776CC1670}" destId="{568EAE37-B0DB-7947-8B58-F786975E67CE}" srcOrd="1" destOrd="0" presId="urn:microsoft.com/office/officeart/2005/8/layout/orgChart1"/>
    <dgm:cxn modelId="{C0EB9A3C-E079-3140-80C3-0D8E3435307A}" type="presOf" srcId="{FDF7F4BC-72F5-7342-910D-350776CC1670}" destId="{31FC93C9-4621-B141-8563-D1E7E9686351}" srcOrd="0" destOrd="0" presId="urn:microsoft.com/office/officeart/2005/8/layout/orgChart1"/>
    <dgm:cxn modelId="{5184EA70-48D0-3346-A876-B38F7F74B3FC}" type="presOf" srcId="{DD760E9F-59BA-C04E-B415-00BCD3AA1584}" destId="{F02A7108-DF9D-0844-9974-95ABF999E08D}" srcOrd="0" destOrd="0" presId="urn:microsoft.com/office/officeart/2005/8/layout/orgChart1"/>
    <dgm:cxn modelId="{4B251954-5BA7-D241-8AB5-F372DD87D3E9}" srcId="{9C12560B-5760-1A4F-951C-506EFA58E45B}" destId="{FDF7F4BC-72F5-7342-910D-350776CC1670}" srcOrd="1" destOrd="0" parTransId="{32D7BD60-3EBD-344E-BCB9-5923D5F44BDD}" sibTransId="{6D800488-A551-D84C-B244-EB8B4ED2BBC0}"/>
    <dgm:cxn modelId="{0E2E9B91-E20B-AD44-B3A6-C71807239C42}" type="presOf" srcId="{78BA1909-86C0-1549-9D09-E007CD57B741}" destId="{11B4E92B-A015-D84A-925F-18855E8725CC}" srcOrd="1" destOrd="0" presId="urn:microsoft.com/office/officeart/2005/8/layout/orgChart1"/>
    <dgm:cxn modelId="{6641B896-30C2-314F-A0C0-A4EB6BB34B39}" type="presOf" srcId="{32D7BD60-3EBD-344E-BCB9-5923D5F44BDD}" destId="{1605C415-1955-6245-ABFC-15A2684A55AD}" srcOrd="0" destOrd="0" presId="urn:microsoft.com/office/officeart/2005/8/layout/orgChart1"/>
    <dgm:cxn modelId="{6C929BBB-54DC-5F4C-907D-FBF3C96FEC68}" srcId="{DD760E9F-59BA-C04E-B415-00BCD3AA1584}" destId="{9C12560B-5760-1A4F-951C-506EFA58E45B}" srcOrd="0" destOrd="0" parTransId="{A30E1269-DF5E-9845-8AF4-D832F9A97BE6}" sibTransId="{0A3ED1C1-610D-954A-93AC-906241E46AC1}"/>
    <dgm:cxn modelId="{E7AEFEC7-014F-8640-9E88-216F76712384}" type="presOf" srcId="{9C12560B-5760-1A4F-951C-506EFA58E45B}" destId="{9B6EF1EA-009E-7A42-B980-21834A52ABDB}" srcOrd="1" destOrd="0" presId="urn:microsoft.com/office/officeart/2005/8/layout/orgChart1"/>
    <dgm:cxn modelId="{84C643DC-95C6-204F-96A0-F37452FC8459}" type="presOf" srcId="{927B13A0-30CD-494C-A965-7A3005756615}" destId="{7C97AF7A-9923-A24B-AD17-21619C32184D}" srcOrd="0" destOrd="0" presId="urn:microsoft.com/office/officeart/2005/8/layout/orgChart1"/>
    <dgm:cxn modelId="{980FE679-6767-324A-B815-998D6F31055C}" type="presParOf" srcId="{F02A7108-DF9D-0844-9974-95ABF999E08D}" destId="{D58DF338-C2D4-3841-BD9E-9CE3EFF5858D}" srcOrd="0" destOrd="0" presId="urn:microsoft.com/office/officeart/2005/8/layout/orgChart1"/>
    <dgm:cxn modelId="{C8B4E5AA-5EFE-7B4B-8E2D-F1C9343B2136}" type="presParOf" srcId="{D58DF338-C2D4-3841-BD9E-9CE3EFF5858D}" destId="{9234358D-931C-AD47-BEC0-0F81CA3448AD}" srcOrd="0" destOrd="0" presId="urn:microsoft.com/office/officeart/2005/8/layout/orgChart1"/>
    <dgm:cxn modelId="{8F6BE5A0-F188-5E48-99B8-585466B54519}" type="presParOf" srcId="{9234358D-931C-AD47-BEC0-0F81CA3448AD}" destId="{A140AAB2-94E6-244D-9830-667A38C9D3AC}" srcOrd="0" destOrd="0" presId="urn:microsoft.com/office/officeart/2005/8/layout/orgChart1"/>
    <dgm:cxn modelId="{D3D77874-FDD0-5340-90F7-352B57C62B4A}" type="presParOf" srcId="{9234358D-931C-AD47-BEC0-0F81CA3448AD}" destId="{9B6EF1EA-009E-7A42-B980-21834A52ABDB}" srcOrd="1" destOrd="0" presId="urn:microsoft.com/office/officeart/2005/8/layout/orgChart1"/>
    <dgm:cxn modelId="{434C528D-1E74-6447-903F-8AB33B8E61CB}" type="presParOf" srcId="{D58DF338-C2D4-3841-BD9E-9CE3EFF5858D}" destId="{40589EB8-A6CE-6E44-AECB-6A3752870EB5}" srcOrd="1" destOrd="0" presId="urn:microsoft.com/office/officeart/2005/8/layout/orgChart1"/>
    <dgm:cxn modelId="{B6C3F19F-492B-6E49-AB4E-74A04854202F}" type="presParOf" srcId="{40589EB8-A6CE-6E44-AECB-6A3752870EB5}" destId="{7C97AF7A-9923-A24B-AD17-21619C32184D}" srcOrd="0" destOrd="0" presId="urn:microsoft.com/office/officeart/2005/8/layout/orgChart1"/>
    <dgm:cxn modelId="{41079397-190B-AF48-A385-0D93CDB9C794}" type="presParOf" srcId="{40589EB8-A6CE-6E44-AECB-6A3752870EB5}" destId="{BDFE5714-6412-A741-AAE1-09550280BA9F}" srcOrd="1" destOrd="0" presId="urn:microsoft.com/office/officeart/2005/8/layout/orgChart1"/>
    <dgm:cxn modelId="{AD7D7204-A9BA-434C-BA71-040572457512}" type="presParOf" srcId="{BDFE5714-6412-A741-AAE1-09550280BA9F}" destId="{ABC28F4F-4224-A34D-8DE5-E1C8E87BFCC4}" srcOrd="0" destOrd="0" presId="urn:microsoft.com/office/officeart/2005/8/layout/orgChart1"/>
    <dgm:cxn modelId="{8F22C3E4-D3CC-2D4F-9B13-653D49554E7E}" type="presParOf" srcId="{ABC28F4F-4224-A34D-8DE5-E1C8E87BFCC4}" destId="{DEFE19AB-ED06-9047-B773-80E208ED1B4D}" srcOrd="0" destOrd="0" presId="urn:microsoft.com/office/officeart/2005/8/layout/orgChart1"/>
    <dgm:cxn modelId="{0DD61B83-1965-A94E-8089-8F14FE0F6A06}" type="presParOf" srcId="{ABC28F4F-4224-A34D-8DE5-E1C8E87BFCC4}" destId="{11B4E92B-A015-D84A-925F-18855E8725CC}" srcOrd="1" destOrd="0" presId="urn:microsoft.com/office/officeart/2005/8/layout/orgChart1"/>
    <dgm:cxn modelId="{5C2AB2C1-53A0-C842-912F-14EFB45EE1B1}" type="presParOf" srcId="{BDFE5714-6412-A741-AAE1-09550280BA9F}" destId="{6D834325-28B6-9646-8AF0-7829B99D7B99}" srcOrd="1" destOrd="0" presId="urn:microsoft.com/office/officeart/2005/8/layout/orgChart1"/>
    <dgm:cxn modelId="{C3D1257A-4875-3C4D-999D-20F07459D011}" type="presParOf" srcId="{BDFE5714-6412-A741-AAE1-09550280BA9F}" destId="{F6CA2D8D-1D33-714E-B278-3B60A3A85487}" srcOrd="2" destOrd="0" presId="urn:microsoft.com/office/officeart/2005/8/layout/orgChart1"/>
    <dgm:cxn modelId="{1FD6FFC6-F615-AB48-BCE6-55C139D3742F}" type="presParOf" srcId="{40589EB8-A6CE-6E44-AECB-6A3752870EB5}" destId="{1605C415-1955-6245-ABFC-15A2684A55AD}" srcOrd="2" destOrd="0" presId="urn:microsoft.com/office/officeart/2005/8/layout/orgChart1"/>
    <dgm:cxn modelId="{9B3BB700-435A-B346-9307-F079C0ECE373}" type="presParOf" srcId="{40589EB8-A6CE-6E44-AECB-6A3752870EB5}" destId="{8EFF6DCC-DC6F-C948-91DA-7AC3BDAAAC14}" srcOrd="3" destOrd="0" presId="urn:microsoft.com/office/officeart/2005/8/layout/orgChart1"/>
    <dgm:cxn modelId="{A2B9620E-E710-E44D-A5A0-99C415D8B917}" type="presParOf" srcId="{8EFF6DCC-DC6F-C948-91DA-7AC3BDAAAC14}" destId="{B4C8AA2B-2CFF-4548-8728-7CEF3280EFA3}" srcOrd="0" destOrd="0" presId="urn:microsoft.com/office/officeart/2005/8/layout/orgChart1"/>
    <dgm:cxn modelId="{C4347CD6-F496-9949-8E02-893EC9C4B90F}" type="presParOf" srcId="{B4C8AA2B-2CFF-4548-8728-7CEF3280EFA3}" destId="{31FC93C9-4621-B141-8563-D1E7E9686351}" srcOrd="0" destOrd="0" presId="urn:microsoft.com/office/officeart/2005/8/layout/orgChart1"/>
    <dgm:cxn modelId="{60063B79-F348-5247-A6F1-CD19A08F5A69}" type="presParOf" srcId="{B4C8AA2B-2CFF-4548-8728-7CEF3280EFA3}" destId="{568EAE37-B0DB-7947-8B58-F786975E67CE}" srcOrd="1" destOrd="0" presId="urn:microsoft.com/office/officeart/2005/8/layout/orgChart1"/>
    <dgm:cxn modelId="{E62441E4-0F4E-BA4B-B9B8-75204B6DC336}" type="presParOf" srcId="{8EFF6DCC-DC6F-C948-91DA-7AC3BDAAAC14}" destId="{E804942F-72D5-BD4D-9959-F314CD0F7E9E}" srcOrd="1" destOrd="0" presId="urn:microsoft.com/office/officeart/2005/8/layout/orgChart1"/>
    <dgm:cxn modelId="{8F001F14-DB5B-8F47-9748-7A6B6AFA8127}" type="presParOf" srcId="{8EFF6DCC-DC6F-C948-91DA-7AC3BDAAAC14}" destId="{51C53481-ADC6-2F43-AC0A-93894E316C04}" srcOrd="2" destOrd="0" presId="urn:microsoft.com/office/officeart/2005/8/layout/orgChart1"/>
    <dgm:cxn modelId="{16870CCA-D576-FF44-A72E-08A37CF34596}" type="presParOf" srcId="{D58DF338-C2D4-3841-BD9E-9CE3EFF5858D}" destId="{2709643B-F59D-1341-9106-46A42A682EB1}" srcOrd="2" destOrd="0" presId="urn:microsoft.com/office/officeart/2005/8/layout/orgChar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C4721C5-FDB5-984D-8435-7C3EACE67925}"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nl-NL"/>
        </a:p>
      </dgm:t>
    </dgm:pt>
    <dgm:pt modelId="{A30ADB23-2AE4-3E43-A1DA-BD262689D91D}">
      <dgm:prSet phldrT="[Tekst]" custT="1"/>
      <dgm:spPr>
        <a:solidFill>
          <a:schemeClr val="accent6">
            <a:lumMod val="40000"/>
            <a:lumOff val="60000"/>
          </a:schemeClr>
        </a:solidFill>
      </dgm:spPr>
      <dgm:t>
        <a:bodyPr/>
        <a:lstStyle/>
        <a:p>
          <a:r>
            <a:rPr lang="en-GB" sz="1600" kern="1200" noProof="0">
              <a:solidFill>
                <a:schemeClr val="accent4"/>
              </a:solidFill>
              <a:latin typeface="+mn-lt"/>
              <a:ea typeface="+mn-ea"/>
              <a:cs typeface="+mn-cs"/>
            </a:rPr>
            <a:t>           </a:t>
          </a:r>
          <a:r>
            <a:rPr lang="en-GB" sz="1800" kern="1200" noProof="0">
              <a:solidFill>
                <a:schemeClr val="accent4"/>
              </a:solidFill>
              <a:latin typeface="+mn-lt"/>
              <a:ea typeface="+mn-ea"/>
              <a:cs typeface="+mn-cs"/>
            </a:rPr>
            <a:t>Device</a:t>
          </a:r>
          <a:endParaRPr lang="en-GB" sz="1600" kern="1200" noProof="0">
            <a:solidFill>
              <a:schemeClr val="accent4"/>
            </a:solidFill>
            <a:latin typeface="+mn-lt"/>
            <a:ea typeface="+mn-ea"/>
            <a:cs typeface="+mn-cs"/>
          </a:endParaRPr>
        </a:p>
      </dgm:t>
    </dgm:pt>
    <dgm:pt modelId="{79726535-AC29-8248-AF4F-8034DAD30216}" type="parTrans" cxnId="{CD3F6F2F-B19D-2D46-8E2C-C9BA518806CC}">
      <dgm:prSet/>
      <dgm:spPr/>
      <dgm:t>
        <a:bodyPr/>
        <a:lstStyle/>
        <a:p>
          <a:endParaRPr lang="nl-NL"/>
        </a:p>
      </dgm:t>
    </dgm:pt>
    <dgm:pt modelId="{51CFEEBA-50FE-9645-8489-DCEFBCC061FD}" type="sibTrans" cxnId="{CD3F6F2F-B19D-2D46-8E2C-C9BA518806CC}">
      <dgm:prSet/>
      <dgm:spPr/>
      <dgm:t>
        <a:bodyPr/>
        <a:lstStyle/>
        <a:p>
          <a:endParaRPr lang="nl-NL"/>
        </a:p>
      </dgm:t>
    </dgm:pt>
    <dgm:pt modelId="{E7BECA6F-C6B4-5E49-80D1-B843D210B220}" type="asst">
      <dgm:prSet phldrT="[Tekst]" custT="1"/>
      <dgm:spPr>
        <a:solidFill>
          <a:schemeClr val="tx2">
            <a:lumMod val="20000"/>
            <a:lumOff val="80000"/>
          </a:schemeClr>
        </a:solidFill>
      </dgm:spPr>
      <dgm:t>
        <a:bodyPr/>
        <a:lstStyle/>
        <a:p>
          <a:endParaRPr lang="en-GB" sz="1800" kern="1200" noProof="0">
            <a:solidFill>
              <a:schemeClr val="accent4"/>
            </a:solidFill>
            <a:latin typeface="+mn-lt"/>
            <a:ea typeface="+mn-ea"/>
            <a:cs typeface="+mn-cs"/>
          </a:endParaRPr>
        </a:p>
        <a:p>
          <a:endParaRPr lang="en-GB" sz="1800" kern="1200" noProof="0">
            <a:solidFill>
              <a:schemeClr val="accent4"/>
            </a:solidFill>
            <a:latin typeface="+mn-lt"/>
            <a:ea typeface="+mn-ea"/>
            <a:cs typeface="+mn-cs"/>
          </a:endParaRPr>
        </a:p>
        <a:p>
          <a:r>
            <a:rPr lang="en-GB" sz="1800" kern="1200" noProof="0">
              <a:solidFill>
                <a:schemeClr val="accent4"/>
              </a:solidFill>
              <a:latin typeface="+mn-lt"/>
              <a:ea typeface="+mn-ea"/>
              <a:cs typeface="+mn-cs"/>
            </a:rPr>
            <a:t>Energy consumption:</a:t>
          </a:r>
        </a:p>
        <a:p>
          <a:r>
            <a:rPr lang="en-GB" sz="1600" kern="1200" noProof="0">
              <a:solidFill>
                <a:schemeClr val="accent4"/>
              </a:solidFill>
              <a:latin typeface="+mn-lt"/>
              <a:ea typeface="+mn-ea"/>
              <a:cs typeface="+mn-cs"/>
            </a:rPr>
            <a:t>Set a limit for the device’s power usage</a:t>
          </a:r>
        </a:p>
        <a:p>
          <a:endParaRPr lang="en-GB" sz="1800" kern="1200" noProof="0">
            <a:solidFill>
              <a:schemeClr val="accent4"/>
            </a:solidFill>
            <a:latin typeface="+mn-lt"/>
            <a:ea typeface="+mn-ea"/>
            <a:cs typeface="+mn-cs"/>
          </a:endParaRPr>
        </a:p>
      </dgm:t>
    </dgm:pt>
    <dgm:pt modelId="{9C89828C-7CBA-2846-B3EC-F36096A53DEF}" type="parTrans" cxnId="{AC03DB32-64F1-3148-A9AC-2820CD75BD2B}">
      <dgm:prSet/>
      <dgm:spPr>
        <a:ln>
          <a:solidFill>
            <a:schemeClr val="tx2"/>
          </a:solidFill>
        </a:ln>
      </dgm:spPr>
      <dgm:t>
        <a:bodyPr/>
        <a:lstStyle/>
        <a:p>
          <a:endParaRPr lang="nl-NL"/>
        </a:p>
      </dgm:t>
    </dgm:pt>
    <dgm:pt modelId="{7813A58E-5B77-5F43-A23F-40019CC1B559}" type="sibTrans" cxnId="{AC03DB32-64F1-3148-A9AC-2820CD75BD2B}">
      <dgm:prSet/>
      <dgm:spPr/>
      <dgm:t>
        <a:bodyPr/>
        <a:lstStyle/>
        <a:p>
          <a:endParaRPr lang="nl-NL"/>
        </a:p>
      </dgm:t>
    </dgm:pt>
    <dgm:pt modelId="{EDC155D3-1537-F347-B6F1-8ECBC18ADD8C}">
      <dgm:prSet phldrT="[Tekst]" custT="1"/>
      <dgm:spPr>
        <a:solidFill>
          <a:schemeClr val="tx2">
            <a:lumMod val="20000"/>
            <a:lumOff val="80000"/>
          </a:schemeClr>
        </a:solidFill>
      </dgm:spPr>
      <dgm:t>
        <a:bodyPr/>
        <a:lstStyle/>
        <a:p>
          <a:endParaRPr lang="en-GB" sz="1800" kern="1200" noProof="0">
            <a:solidFill>
              <a:schemeClr val="accent4"/>
            </a:solidFill>
            <a:latin typeface="+mn-lt"/>
            <a:ea typeface="+mn-ea"/>
            <a:cs typeface="+mn-cs"/>
          </a:endParaRPr>
        </a:p>
        <a:p>
          <a:endParaRPr lang="en-GB" sz="1800" kern="1200" noProof="0">
            <a:solidFill>
              <a:schemeClr val="accent4"/>
            </a:solidFill>
            <a:latin typeface="+mn-lt"/>
            <a:ea typeface="+mn-ea"/>
            <a:cs typeface="+mn-cs"/>
          </a:endParaRPr>
        </a:p>
        <a:p>
          <a:r>
            <a:rPr lang="en-GB" sz="1800" kern="1200" noProof="0">
              <a:solidFill>
                <a:schemeClr val="accent4"/>
              </a:solidFill>
              <a:latin typeface="+mn-lt"/>
              <a:ea typeface="+mn-ea"/>
              <a:cs typeface="+mn-cs"/>
            </a:rPr>
            <a:t>Connectivity:</a:t>
          </a:r>
        </a:p>
        <a:p>
          <a:r>
            <a:rPr lang="en-GB" sz="1600" kern="1200" noProof="0">
              <a:solidFill>
                <a:schemeClr val="accent4"/>
              </a:solidFill>
              <a:latin typeface="+mn-lt"/>
              <a:ea typeface="+mn-ea"/>
              <a:cs typeface="+mn-cs"/>
            </a:rPr>
            <a:t>Determine the needed peripherals</a:t>
          </a:r>
        </a:p>
        <a:p>
          <a:endParaRPr lang="en-GB" sz="1600" kern="1200" noProof="0">
            <a:solidFill>
              <a:schemeClr val="accent4"/>
            </a:solidFill>
            <a:latin typeface="+mn-lt"/>
            <a:ea typeface="+mn-ea"/>
            <a:cs typeface="+mn-cs"/>
          </a:endParaRPr>
        </a:p>
      </dgm:t>
    </dgm:pt>
    <dgm:pt modelId="{F095906B-8A2D-254D-A87F-2769FEABB6F6}" type="parTrans" cxnId="{784EAE7E-F70A-0344-A1F7-77119A06AF5D}">
      <dgm:prSet/>
      <dgm:spPr>
        <a:ln>
          <a:solidFill>
            <a:schemeClr val="tx2"/>
          </a:solidFill>
        </a:ln>
      </dgm:spPr>
      <dgm:t>
        <a:bodyPr/>
        <a:lstStyle/>
        <a:p>
          <a:endParaRPr lang="nl-NL"/>
        </a:p>
      </dgm:t>
    </dgm:pt>
    <dgm:pt modelId="{1683B3EB-E7AA-5C47-9179-049141891DCF}" type="sibTrans" cxnId="{784EAE7E-F70A-0344-A1F7-77119A06AF5D}">
      <dgm:prSet/>
      <dgm:spPr/>
      <dgm:t>
        <a:bodyPr/>
        <a:lstStyle/>
        <a:p>
          <a:endParaRPr lang="nl-NL"/>
        </a:p>
      </dgm:t>
    </dgm:pt>
    <dgm:pt modelId="{DC41E493-8958-A14F-8D7B-DAAD07DE521E}">
      <dgm:prSet phldrT="[Tekst]" custT="1"/>
      <dgm:spPr>
        <a:solidFill>
          <a:schemeClr val="tx2">
            <a:lumMod val="20000"/>
            <a:lumOff val="80000"/>
          </a:schemeClr>
        </a:solidFill>
      </dgm:spPr>
      <dgm:t>
        <a:bodyPr/>
        <a:lstStyle/>
        <a:p>
          <a:endParaRPr lang="en-GB" sz="1800" kern="1200" noProof="0">
            <a:solidFill>
              <a:schemeClr val="accent4"/>
            </a:solidFill>
            <a:latin typeface="+mn-lt"/>
            <a:ea typeface="+mn-ea"/>
            <a:cs typeface="+mn-cs"/>
          </a:endParaRPr>
        </a:p>
        <a:p>
          <a:r>
            <a:rPr lang="en-GB" sz="1800" kern="1200" noProof="0">
              <a:solidFill>
                <a:schemeClr val="accent4"/>
              </a:solidFill>
              <a:latin typeface="+mn-lt"/>
              <a:ea typeface="+mn-ea"/>
              <a:cs typeface="+mn-cs"/>
            </a:rPr>
            <a:t>Inference time:</a:t>
          </a:r>
        </a:p>
        <a:p>
          <a:r>
            <a:rPr lang="en-GB" sz="1600" kern="1200" noProof="0">
              <a:solidFill>
                <a:schemeClr val="accent4"/>
              </a:solidFill>
              <a:latin typeface="+mn-lt"/>
              <a:ea typeface="+mn-ea"/>
              <a:cs typeface="+mn-cs"/>
            </a:rPr>
            <a:t>Set the maximum time for model predictions</a:t>
          </a:r>
        </a:p>
      </dgm:t>
    </dgm:pt>
    <dgm:pt modelId="{3585FE46-9B78-2748-84B3-A11A23417EBF}" type="parTrans" cxnId="{125593E5-C9B1-9F48-8953-243D0A84FB10}">
      <dgm:prSet/>
      <dgm:spPr>
        <a:ln>
          <a:solidFill>
            <a:schemeClr val="tx2"/>
          </a:solidFill>
        </a:ln>
      </dgm:spPr>
      <dgm:t>
        <a:bodyPr/>
        <a:lstStyle/>
        <a:p>
          <a:endParaRPr lang="nl-NL"/>
        </a:p>
      </dgm:t>
    </dgm:pt>
    <dgm:pt modelId="{A1A0F119-BA66-9046-9653-B385B81EC005}" type="sibTrans" cxnId="{125593E5-C9B1-9F48-8953-243D0A84FB10}">
      <dgm:prSet/>
      <dgm:spPr/>
      <dgm:t>
        <a:bodyPr/>
        <a:lstStyle/>
        <a:p>
          <a:endParaRPr lang="nl-NL"/>
        </a:p>
      </dgm:t>
    </dgm:pt>
    <dgm:pt modelId="{C4F92870-7BF8-1A4C-9799-BB10C35D5E7F}" type="asst">
      <dgm:prSet custT="1"/>
      <dgm:spPr>
        <a:solidFill>
          <a:schemeClr val="tx2">
            <a:lumMod val="20000"/>
            <a:lumOff val="80000"/>
          </a:schemeClr>
        </a:solidFill>
      </dgm:spPr>
      <dgm:t>
        <a:bodyPr/>
        <a:lstStyle/>
        <a:p>
          <a:endParaRPr lang="en-GB" sz="1800" noProof="0">
            <a:solidFill>
              <a:schemeClr val="accent4"/>
            </a:solidFill>
            <a:latin typeface="+mn-lt"/>
            <a:ea typeface="+mn-ea"/>
            <a:cs typeface="+mn-cs"/>
          </a:endParaRPr>
        </a:p>
        <a:p>
          <a:r>
            <a:rPr lang="en-GB" sz="1800" noProof="0">
              <a:solidFill>
                <a:schemeClr val="accent4"/>
              </a:solidFill>
              <a:latin typeface="+mn-lt"/>
              <a:ea typeface="+mn-ea"/>
              <a:cs typeface="+mn-cs"/>
            </a:rPr>
            <a:t>Device type:</a:t>
          </a:r>
        </a:p>
        <a:p>
          <a:r>
            <a:rPr lang="en-GB" sz="1600" noProof="0">
              <a:solidFill>
                <a:schemeClr val="accent4"/>
              </a:solidFill>
              <a:latin typeface="+mn-lt"/>
              <a:ea typeface="+mn-ea"/>
              <a:cs typeface="+mn-cs"/>
            </a:rPr>
            <a:t>Identify the device's required specifications.</a:t>
          </a:r>
          <a:endParaRPr lang="en-GB" sz="3100" noProof="0"/>
        </a:p>
      </dgm:t>
    </dgm:pt>
    <dgm:pt modelId="{AF427889-2831-3140-9D42-9FC81222B2B9}" type="sibTrans" cxnId="{CFF92107-2816-D647-8FF8-A0F6C9870560}">
      <dgm:prSet/>
      <dgm:spPr/>
      <dgm:t>
        <a:bodyPr/>
        <a:lstStyle/>
        <a:p>
          <a:endParaRPr lang="nl-NL"/>
        </a:p>
      </dgm:t>
    </dgm:pt>
    <dgm:pt modelId="{4257F24A-08D2-4444-8A4B-4CB813041EF3}" type="parTrans" cxnId="{CFF92107-2816-D647-8FF8-A0F6C9870560}">
      <dgm:prSet/>
      <dgm:spPr>
        <a:ln>
          <a:solidFill>
            <a:schemeClr val="tx2"/>
          </a:solidFill>
        </a:ln>
      </dgm:spPr>
      <dgm:t>
        <a:bodyPr/>
        <a:lstStyle/>
        <a:p>
          <a:endParaRPr lang="nl-NL"/>
        </a:p>
      </dgm:t>
    </dgm:pt>
    <dgm:pt modelId="{596DCEBF-B214-7D4F-8CF8-4D4E6C8A1C99}" type="pres">
      <dgm:prSet presAssocID="{EC4721C5-FDB5-984D-8435-7C3EACE67925}" presName="hierChild1" presStyleCnt="0">
        <dgm:presLayoutVars>
          <dgm:orgChart val="1"/>
          <dgm:chPref val="1"/>
          <dgm:dir/>
          <dgm:animOne val="branch"/>
          <dgm:animLvl val="lvl"/>
          <dgm:resizeHandles/>
        </dgm:presLayoutVars>
      </dgm:prSet>
      <dgm:spPr/>
    </dgm:pt>
    <dgm:pt modelId="{E64645A3-5E99-D248-B1DA-4BF4F8E56E42}" type="pres">
      <dgm:prSet presAssocID="{A30ADB23-2AE4-3E43-A1DA-BD262689D91D}" presName="hierRoot1" presStyleCnt="0">
        <dgm:presLayoutVars>
          <dgm:hierBranch val="init"/>
        </dgm:presLayoutVars>
      </dgm:prSet>
      <dgm:spPr/>
    </dgm:pt>
    <dgm:pt modelId="{35A0CE58-ABFF-D74C-B900-E8B1BD1BF2A8}" type="pres">
      <dgm:prSet presAssocID="{A30ADB23-2AE4-3E43-A1DA-BD262689D91D}" presName="rootComposite1" presStyleCnt="0"/>
      <dgm:spPr/>
    </dgm:pt>
    <dgm:pt modelId="{5B03100B-083E-EB41-84A5-213864C16634}" type="pres">
      <dgm:prSet presAssocID="{A30ADB23-2AE4-3E43-A1DA-BD262689D91D}" presName="rootText1" presStyleLbl="node0" presStyleIdx="0" presStyleCnt="1" custScaleX="42375" custScaleY="35954" custLinFactNeighborY="-574">
        <dgm:presLayoutVars>
          <dgm:chPref val="3"/>
        </dgm:presLayoutVars>
      </dgm:prSet>
      <dgm:spPr>
        <a:xfrm>
          <a:off x="1924645" y="2007"/>
          <a:ext cx="2349528" cy="1174764"/>
        </a:xfrm>
        <a:prstGeom prst="rect">
          <a:avLst/>
        </a:prstGeom>
      </dgm:spPr>
    </dgm:pt>
    <dgm:pt modelId="{7E71B019-EF73-9148-A9B2-BB19F451157C}" type="pres">
      <dgm:prSet presAssocID="{A30ADB23-2AE4-3E43-A1DA-BD262689D91D}" presName="rootConnector1" presStyleLbl="node1" presStyleIdx="0" presStyleCnt="0"/>
      <dgm:spPr/>
    </dgm:pt>
    <dgm:pt modelId="{8C95BCB6-4568-6D41-873B-49ECEC51BC18}" type="pres">
      <dgm:prSet presAssocID="{A30ADB23-2AE4-3E43-A1DA-BD262689D91D}" presName="hierChild2" presStyleCnt="0"/>
      <dgm:spPr/>
    </dgm:pt>
    <dgm:pt modelId="{4DF3D5E0-59BF-2B48-A679-623395E49AF2}" type="pres">
      <dgm:prSet presAssocID="{F095906B-8A2D-254D-A87F-2769FEABB6F6}" presName="Name37" presStyleLbl="parChTrans1D2" presStyleIdx="0" presStyleCnt="4"/>
      <dgm:spPr/>
    </dgm:pt>
    <dgm:pt modelId="{75EB142A-29C3-9F4F-9A62-8B89D889AE7D}" type="pres">
      <dgm:prSet presAssocID="{EDC155D3-1537-F347-B6F1-8ECBC18ADD8C}" presName="hierRoot2" presStyleCnt="0">
        <dgm:presLayoutVars>
          <dgm:hierBranch val="init"/>
        </dgm:presLayoutVars>
      </dgm:prSet>
      <dgm:spPr/>
    </dgm:pt>
    <dgm:pt modelId="{63F04C1F-64C5-7A4E-9DAF-903D2B5CF013}" type="pres">
      <dgm:prSet presAssocID="{EDC155D3-1537-F347-B6F1-8ECBC18ADD8C}" presName="rootComposite" presStyleCnt="0"/>
      <dgm:spPr/>
    </dgm:pt>
    <dgm:pt modelId="{3A80D4B2-D521-5245-B972-E7785E66EA1F}" type="pres">
      <dgm:prSet presAssocID="{EDC155D3-1537-F347-B6F1-8ECBC18ADD8C}" presName="rootText" presStyleLbl="node2" presStyleIdx="0" presStyleCnt="2" custScaleX="75230" custScaleY="87603" custLinFactNeighborY="-38560">
        <dgm:presLayoutVars>
          <dgm:chPref val="3"/>
        </dgm:presLayoutVars>
      </dgm:prSet>
      <dgm:spPr/>
    </dgm:pt>
    <dgm:pt modelId="{AE4D2E49-9683-7A4B-9248-400A6A103D88}" type="pres">
      <dgm:prSet presAssocID="{EDC155D3-1537-F347-B6F1-8ECBC18ADD8C}" presName="rootConnector" presStyleLbl="node2" presStyleIdx="0" presStyleCnt="2"/>
      <dgm:spPr/>
    </dgm:pt>
    <dgm:pt modelId="{B2682D6C-6373-0F45-92B2-58DE38409C4B}" type="pres">
      <dgm:prSet presAssocID="{EDC155D3-1537-F347-B6F1-8ECBC18ADD8C}" presName="hierChild4" presStyleCnt="0"/>
      <dgm:spPr/>
    </dgm:pt>
    <dgm:pt modelId="{445F0C12-0358-414D-9147-AE71CDF046F1}" type="pres">
      <dgm:prSet presAssocID="{EDC155D3-1537-F347-B6F1-8ECBC18ADD8C}" presName="hierChild5" presStyleCnt="0"/>
      <dgm:spPr/>
    </dgm:pt>
    <dgm:pt modelId="{B809CA0C-A236-244A-8225-7122A62BF0B2}" type="pres">
      <dgm:prSet presAssocID="{3585FE46-9B78-2748-84B3-A11A23417EBF}" presName="Name37" presStyleLbl="parChTrans1D2" presStyleIdx="1" presStyleCnt="4"/>
      <dgm:spPr/>
    </dgm:pt>
    <dgm:pt modelId="{B3DF2976-B897-124A-B872-9DFEC5D157EB}" type="pres">
      <dgm:prSet presAssocID="{DC41E493-8958-A14F-8D7B-DAAD07DE521E}" presName="hierRoot2" presStyleCnt="0">
        <dgm:presLayoutVars>
          <dgm:hierBranch val="init"/>
        </dgm:presLayoutVars>
      </dgm:prSet>
      <dgm:spPr/>
    </dgm:pt>
    <dgm:pt modelId="{AF1290AD-7758-E848-A110-8F6BD70964C3}" type="pres">
      <dgm:prSet presAssocID="{DC41E493-8958-A14F-8D7B-DAAD07DE521E}" presName="rootComposite" presStyleCnt="0"/>
      <dgm:spPr/>
    </dgm:pt>
    <dgm:pt modelId="{EA9EFDEB-E9FA-D547-8FC4-53DA274632CE}" type="pres">
      <dgm:prSet presAssocID="{DC41E493-8958-A14F-8D7B-DAAD07DE521E}" presName="rootText" presStyleLbl="node2" presStyleIdx="1" presStyleCnt="2" custScaleX="75328" custScaleY="87304" custLinFactNeighborX="1389" custLinFactNeighborY="-38737">
        <dgm:presLayoutVars>
          <dgm:chPref val="3"/>
        </dgm:presLayoutVars>
      </dgm:prSet>
      <dgm:spPr/>
    </dgm:pt>
    <dgm:pt modelId="{BB6B4ADD-C5C0-C349-878D-E4127550ECA2}" type="pres">
      <dgm:prSet presAssocID="{DC41E493-8958-A14F-8D7B-DAAD07DE521E}" presName="rootConnector" presStyleLbl="node2" presStyleIdx="1" presStyleCnt="2"/>
      <dgm:spPr/>
    </dgm:pt>
    <dgm:pt modelId="{3CF30470-7F55-5D45-A3F0-284C009D8377}" type="pres">
      <dgm:prSet presAssocID="{DC41E493-8958-A14F-8D7B-DAAD07DE521E}" presName="hierChild4" presStyleCnt="0"/>
      <dgm:spPr/>
    </dgm:pt>
    <dgm:pt modelId="{5CE1C75F-06D6-0948-A351-259822AC53DC}" type="pres">
      <dgm:prSet presAssocID="{DC41E493-8958-A14F-8D7B-DAAD07DE521E}" presName="hierChild5" presStyleCnt="0"/>
      <dgm:spPr/>
    </dgm:pt>
    <dgm:pt modelId="{FFF83939-C1B8-BA49-981A-42F3CB989116}" type="pres">
      <dgm:prSet presAssocID="{A30ADB23-2AE4-3E43-A1DA-BD262689D91D}" presName="hierChild3" presStyleCnt="0"/>
      <dgm:spPr/>
    </dgm:pt>
    <dgm:pt modelId="{2D377E2E-C104-8B4F-91A7-B40F4C176049}" type="pres">
      <dgm:prSet presAssocID="{9C89828C-7CBA-2846-B3EC-F36096A53DEF}" presName="Name111" presStyleLbl="parChTrans1D2" presStyleIdx="2" presStyleCnt="4"/>
      <dgm:spPr/>
    </dgm:pt>
    <dgm:pt modelId="{321BF4E1-EF33-1B40-BEFC-90BCD954F817}" type="pres">
      <dgm:prSet presAssocID="{E7BECA6F-C6B4-5E49-80D1-B843D210B220}" presName="hierRoot3" presStyleCnt="0">
        <dgm:presLayoutVars>
          <dgm:hierBranch val="init"/>
        </dgm:presLayoutVars>
      </dgm:prSet>
      <dgm:spPr/>
    </dgm:pt>
    <dgm:pt modelId="{44968FF9-AAE4-F347-A8F8-C5F5BDE75478}" type="pres">
      <dgm:prSet presAssocID="{E7BECA6F-C6B4-5E49-80D1-B843D210B220}" presName="rootComposite3" presStyleCnt="0"/>
      <dgm:spPr/>
    </dgm:pt>
    <dgm:pt modelId="{2C636749-F977-B543-AD93-B2D995B2B777}" type="pres">
      <dgm:prSet presAssocID="{E7BECA6F-C6B4-5E49-80D1-B843D210B220}" presName="rootText3" presStyleLbl="asst1" presStyleIdx="0" presStyleCnt="2" custScaleX="75328" custScaleY="87470" custLinFactNeighborX="-789" custLinFactNeighborY="-21754">
        <dgm:presLayoutVars>
          <dgm:chPref val="3"/>
        </dgm:presLayoutVars>
      </dgm:prSet>
      <dgm:spPr/>
    </dgm:pt>
    <dgm:pt modelId="{BE8CB279-9740-8D4F-B6D2-967CB0703184}" type="pres">
      <dgm:prSet presAssocID="{E7BECA6F-C6B4-5E49-80D1-B843D210B220}" presName="rootConnector3" presStyleLbl="asst1" presStyleIdx="0" presStyleCnt="2"/>
      <dgm:spPr/>
    </dgm:pt>
    <dgm:pt modelId="{FA98CA1B-024F-BD4A-8D7A-1422922051D5}" type="pres">
      <dgm:prSet presAssocID="{E7BECA6F-C6B4-5E49-80D1-B843D210B220}" presName="hierChild6" presStyleCnt="0"/>
      <dgm:spPr/>
    </dgm:pt>
    <dgm:pt modelId="{254C4947-5F0A-2F40-B4A1-F44427DD7ACC}" type="pres">
      <dgm:prSet presAssocID="{E7BECA6F-C6B4-5E49-80D1-B843D210B220}" presName="hierChild7" presStyleCnt="0"/>
      <dgm:spPr/>
    </dgm:pt>
    <dgm:pt modelId="{3435F889-3C52-8644-B5AB-3A79601EEC8B}" type="pres">
      <dgm:prSet presAssocID="{4257F24A-08D2-4444-8A4B-4CB813041EF3}" presName="Name111" presStyleLbl="parChTrans1D2" presStyleIdx="3" presStyleCnt="4"/>
      <dgm:spPr/>
    </dgm:pt>
    <dgm:pt modelId="{284373D5-5291-7B4D-852B-04E91E19888E}" type="pres">
      <dgm:prSet presAssocID="{C4F92870-7BF8-1A4C-9799-BB10C35D5E7F}" presName="hierRoot3" presStyleCnt="0">
        <dgm:presLayoutVars>
          <dgm:hierBranch val="init"/>
        </dgm:presLayoutVars>
      </dgm:prSet>
      <dgm:spPr/>
    </dgm:pt>
    <dgm:pt modelId="{81AD1C47-DB35-CD44-8E0C-B2D8B9338ACC}" type="pres">
      <dgm:prSet presAssocID="{C4F92870-7BF8-1A4C-9799-BB10C35D5E7F}" presName="rootComposite3" presStyleCnt="0"/>
      <dgm:spPr/>
    </dgm:pt>
    <dgm:pt modelId="{68B22A32-C05D-084D-A1F1-28AFE3188DE5}" type="pres">
      <dgm:prSet presAssocID="{C4F92870-7BF8-1A4C-9799-BB10C35D5E7F}" presName="rootText3" presStyleLbl="asst1" presStyleIdx="1" presStyleCnt="2" custScaleX="75328" custScaleY="87470" custLinFactNeighborX="-11825" custLinFactNeighborY="-21754">
        <dgm:presLayoutVars>
          <dgm:chPref val="3"/>
        </dgm:presLayoutVars>
      </dgm:prSet>
      <dgm:spPr/>
    </dgm:pt>
    <dgm:pt modelId="{A7EDE0B0-582C-AF40-A6CF-93D4967207CA}" type="pres">
      <dgm:prSet presAssocID="{C4F92870-7BF8-1A4C-9799-BB10C35D5E7F}" presName="rootConnector3" presStyleLbl="asst1" presStyleIdx="1" presStyleCnt="2"/>
      <dgm:spPr/>
    </dgm:pt>
    <dgm:pt modelId="{DAE04F98-A340-CE47-84C0-BEE3BA966DAB}" type="pres">
      <dgm:prSet presAssocID="{C4F92870-7BF8-1A4C-9799-BB10C35D5E7F}" presName="hierChild6" presStyleCnt="0"/>
      <dgm:spPr/>
    </dgm:pt>
    <dgm:pt modelId="{51A53A58-2B7D-6A4B-9765-6A8B9E09BF2E}" type="pres">
      <dgm:prSet presAssocID="{C4F92870-7BF8-1A4C-9799-BB10C35D5E7F}" presName="hierChild7" presStyleCnt="0"/>
      <dgm:spPr/>
    </dgm:pt>
  </dgm:ptLst>
  <dgm:cxnLst>
    <dgm:cxn modelId="{CFF92107-2816-D647-8FF8-A0F6C9870560}" srcId="{A30ADB23-2AE4-3E43-A1DA-BD262689D91D}" destId="{C4F92870-7BF8-1A4C-9799-BB10C35D5E7F}" srcOrd="1" destOrd="0" parTransId="{4257F24A-08D2-4444-8A4B-4CB813041EF3}" sibTransId="{AF427889-2831-3140-9D42-9FC81222B2B9}"/>
    <dgm:cxn modelId="{9F33332F-D7ED-B64E-984F-E05427732FB5}" type="presOf" srcId="{DC41E493-8958-A14F-8D7B-DAAD07DE521E}" destId="{EA9EFDEB-E9FA-D547-8FC4-53DA274632CE}" srcOrd="0" destOrd="0" presId="urn:microsoft.com/office/officeart/2005/8/layout/orgChart1"/>
    <dgm:cxn modelId="{CD3F6F2F-B19D-2D46-8E2C-C9BA518806CC}" srcId="{EC4721C5-FDB5-984D-8435-7C3EACE67925}" destId="{A30ADB23-2AE4-3E43-A1DA-BD262689D91D}" srcOrd="0" destOrd="0" parTransId="{79726535-AC29-8248-AF4F-8034DAD30216}" sibTransId="{51CFEEBA-50FE-9645-8489-DCEFBCC061FD}"/>
    <dgm:cxn modelId="{AC03DB32-64F1-3148-A9AC-2820CD75BD2B}" srcId="{A30ADB23-2AE4-3E43-A1DA-BD262689D91D}" destId="{E7BECA6F-C6B4-5E49-80D1-B843D210B220}" srcOrd="0" destOrd="0" parTransId="{9C89828C-7CBA-2846-B3EC-F36096A53DEF}" sibTransId="{7813A58E-5B77-5F43-A23F-40019CC1B559}"/>
    <dgm:cxn modelId="{4F7FFB43-FB38-AC41-BD99-7BA96E060816}" type="presOf" srcId="{C4F92870-7BF8-1A4C-9799-BB10C35D5E7F}" destId="{68B22A32-C05D-084D-A1F1-28AFE3188DE5}" srcOrd="0" destOrd="0" presId="urn:microsoft.com/office/officeart/2005/8/layout/orgChart1"/>
    <dgm:cxn modelId="{F01CFA68-8FFA-E340-A077-D7ECC2922662}" type="presOf" srcId="{A30ADB23-2AE4-3E43-A1DA-BD262689D91D}" destId="{7E71B019-EF73-9148-A9B2-BB19F451157C}" srcOrd="1" destOrd="0" presId="urn:microsoft.com/office/officeart/2005/8/layout/orgChart1"/>
    <dgm:cxn modelId="{24399C4A-49E6-EA43-8854-2856D3983B9E}" type="presOf" srcId="{C4F92870-7BF8-1A4C-9799-BB10C35D5E7F}" destId="{A7EDE0B0-582C-AF40-A6CF-93D4967207CA}" srcOrd="1" destOrd="0" presId="urn:microsoft.com/office/officeart/2005/8/layout/orgChart1"/>
    <dgm:cxn modelId="{FB0E226B-8266-2945-99CA-1361F058DDDA}" type="presOf" srcId="{4257F24A-08D2-4444-8A4B-4CB813041EF3}" destId="{3435F889-3C52-8644-B5AB-3A79601EEC8B}" srcOrd="0" destOrd="0" presId="urn:microsoft.com/office/officeart/2005/8/layout/orgChart1"/>
    <dgm:cxn modelId="{7D4CBC74-E95F-FB4D-BE1E-68FA530E0734}" type="presOf" srcId="{EC4721C5-FDB5-984D-8435-7C3EACE67925}" destId="{596DCEBF-B214-7D4F-8CF8-4D4E6C8A1C99}" srcOrd="0" destOrd="0" presId="urn:microsoft.com/office/officeart/2005/8/layout/orgChart1"/>
    <dgm:cxn modelId="{076CFD74-88C9-D04A-B2E0-24F8244D55EF}" type="presOf" srcId="{A30ADB23-2AE4-3E43-A1DA-BD262689D91D}" destId="{5B03100B-083E-EB41-84A5-213864C16634}" srcOrd="0" destOrd="0" presId="urn:microsoft.com/office/officeart/2005/8/layout/orgChart1"/>
    <dgm:cxn modelId="{F0EB065A-E732-0248-BABE-50438A5008CF}" type="presOf" srcId="{F095906B-8A2D-254D-A87F-2769FEABB6F6}" destId="{4DF3D5E0-59BF-2B48-A679-623395E49AF2}" srcOrd="0" destOrd="0" presId="urn:microsoft.com/office/officeart/2005/8/layout/orgChart1"/>
    <dgm:cxn modelId="{784EAE7E-F70A-0344-A1F7-77119A06AF5D}" srcId="{A30ADB23-2AE4-3E43-A1DA-BD262689D91D}" destId="{EDC155D3-1537-F347-B6F1-8ECBC18ADD8C}" srcOrd="2" destOrd="0" parTransId="{F095906B-8A2D-254D-A87F-2769FEABB6F6}" sibTransId="{1683B3EB-E7AA-5C47-9179-049141891DCF}"/>
    <dgm:cxn modelId="{8C05DEA6-FA6E-6940-A954-E9386CABEB1B}" type="presOf" srcId="{EDC155D3-1537-F347-B6F1-8ECBC18ADD8C}" destId="{AE4D2E49-9683-7A4B-9248-400A6A103D88}" srcOrd="1" destOrd="0" presId="urn:microsoft.com/office/officeart/2005/8/layout/orgChart1"/>
    <dgm:cxn modelId="{276CA1AD-0ED2-3D42-9A6B-5F541689C1D2}" type="presOf" srcId="{EDC155D3-1537-F347-B6F1-8ECBC18ADD8C}" destId="{3A80D4B2-D521-5245-B972-E7785E66EA1F}" srcOrd="0" destOrd="0" presId="urn:microsoft.com/office/officeart/2005/8/layout/orgChart1"/>
    <dgm:cxn modelId="{BAB23CB0-B3AD-E74C-BF2E-1BE0559D6FAF}" type="presOf" srcId="{DC41E493-8958-A14F-8D7B-DAAD07DE521E}" destId="{BB6B4ADD-C5C0-C349-878D-E4127550ECA2}" srcOrd="1" destOrd="0" presId="urn:microsoft.com/office/officeart/2005/8/layout/orgChart1"/>
    <dgm:cxn modelId="{F17922B2-F0BD-394C-BD15-5A9C08FEC8E3}" type="presOf" srcId="{9C89828C-7CBA-2846-B3EC-F36096A53DEF}" destId="{2D377E2E-C104-8B4F-91A7-B40F4C176049}" srcOrd="0" destOrd="0" presId="urn:microsoft.com/office/officeart/2005/8/layout/orgChart1"/>
    <dgm:cxn modelId="{1AA934C8-145E-D541-BBBA-AE543B06DE55}" type="presOf" srcId="{3585FE46-9B78-2748-84B3-A11A23417EBF}" destId="{B809CA0C-A236-244A-8225-7122A62BF0B2}" srcOrd="0" destOrd="0" presId="urn:microsoft.com/office/officeart/2005/8/layout/orgChart1"/>
    <dgm:cxn modelId="{6A152FE1-6D40-0640-924A-B2FEEA3E92E5}" type="presOf" srcId="{E7BECA6F-C6B4-5E49-80D1-B843D210B220}" destId="{BE8CB279-9740-8D4F-B6D2-967CB0703184}" srcOrd="1" destOrd="0" presId="urn:microsoft.com/office/officeart/2005/8/layout/orgChart1"/>
    <dgm:cxn modelId="{125593E5-C9B1-9F48-8953-243D0A84FB10}" srcId="{A30ADB23-2AE4-3E43-A1DA-BD262689D91D}" destId="{DC41E493-8958-A14F-8D7B-DAAD07DE521E}" srcOrd="3" destOrd="0" parTransId="{3585FE46-9B78-2748-84B3-A11A23417EBF}" sibTransId="{A1A0F119-BA66-9046-9653-B385B81EC005}"/>
    <dgm:cxn modelId="{8F4FD8ED-E6C9-0E42-8375-DBA8DCADAC47}" type="presOf" srcId="{E7BECA6F-C6B4-5E49-80D1-B843D210B220}" destId="{2C636749-F977-B543-AD93-B2D995B2B777}" srcOrd="0" destOrd="0" presId="urn:microsoft.com/office/officeart/2005/8/layout/orgChart1"/>
    <dgm:cxn modelId="{364264E2-868F-AF41-9CFD-0CD11539A7BF}" type="presParOf" srcId="{596DCEBF-B214-7D4F-8CF8-4D4E6C8A1C99}" destId="{E64645A3-5E99-D248-B1DA-4BF4F8E56E42}" srcOrd="0" destOrd="0" presId="urn:microsoft.com/office/officeart/2005/8/layout/orgChart1"/>
    <dgm:cxn modelId="{11660C66-9EF6-564F-8C08-4FF73DE3E2EB}" type="presParOf" srcId="{E64645A3-5E99-D248-B1DA-4BF4F8E56E42}" destId="{35A0CE58-ABFF-D74C-B900-E8B1BD1BF2A8}" srcOrd="0" destOrd="0" presId="urn:microsoft.com/office/officeart/2005/8/layout/orgChart1"/>
    <dgm:cxn modelId="{3BDEB34D-800D-7048-86B7-B8641EFB50F4}" type="presParOf" srcId="{35A0CE58-ABFF-D74C-B900-E8B1BD1BF2A8}" destId="{5B03100B-083E-EB41-84A5-213864C16634}" srcOrd="0" destOrd="0" presId="urn:microsoft.com/office/officeart/2005/8/layout/orgChart1"/>
    <dgm:cxn modelId="{C308A844-A794-FF4A-9D86-9AEB617D04A7}" type="presParOf" srcId="{35A0CE58-ABFF-D74C-B900-E8B1BD1BF2A8}" destId="{7E71B019-EF73-9148-A9B2-BB19F451157C}" srcOrd="1" destOrd="0" presId="urn:microsoft.com/office/officeart/2005/8/layout/orgChart1"/>
    <dgm:cxn modelId="{D5ED32EF-0EC8-834D-8B29-94397CEBA71F}" type="presParOf" srcId="{E64645A3-5E99-D248-B1DA-4BF4F8E56E42}" destId="{8C95BCB6-4568-6D41-873B-49ECEC51BC18}" srcOrd="1" destOrd="0" presId="urn:microsoft.com/office/officeart/2005/8/layout/orgChart1"/>
    <dgm:cxn modelId="{DDED56BA-82DF-6044-BDAF-203E211372FA}" type="presParOf" srcId="{8C95BCB6-4568-6D41-873B-49ECEC51BC18}" destId="{4DF3D5E0-59BF-2B48-A679-623395E49AF2}" srcOrd="0" destOrd="0" presId="urn:microsoft.com/office/officeart/2005/8/layout/orgChart1"/>
    <dgm:cxn modelId="{DC63E0D6-6040-3340-851D-1D9A34F39BB0}" type="presParOf" srcId="{8C95BCB6-4568-6D41-873B-49ECEC51BC18}" destId="{75EB142A-29C3-9F4F-9A62-8B89D889AE7D}" srcOrd="1" destOrd="0" presId="urn:microsoft.com/office/officeart/2005/8/layout/orgChart1"/>
    <dgm:cxn modelId="{3DA55EDE-F1A6-7E43-B4ED-791F593369DF}" type="presParOf" srcId="{75EB142A-29C3-9F4F-9A62-8B89D889AE7D}" destId="{63F04C1F-64C5-7A4E-9DAF-903D2B5CF013}" srcOrd="0" destOrd="0" presId="urn:microsoft.com/office/officeart/2005/8/layout/orgChart1"/>
    <dgm:cxn modelId="{D362F5BF-2C69-B54F-81C8-3964458FE2C1}" type="presParOf" srcId="{63F04C1F-64C5-7A4E-9DAF-903D2B5CF013}" destId="{3A80D4B2-D521-5245-B972-E7785E66EA1F}" srcOrd="0" destOrd="0" presId="urn:microsoft.com/office/officeart/2005/8/layout/orgChart1"/>
    <dgm:cxn modelId="{CAE5C503-A045-3B47-827A-D5005D383385}" type="presParOf" srcId="{63F04C1F-64C5-7A4E-9DAF-903D2B5CF013}" destId="{AE4D2E49-9683-7A4B-9248-400A6A103D88}" srcOrd="1" destOrd="0" presId="urn:microsoft.com/office/officeart/2005/8/layout/orgChart1"/>
    <dgm:cxn modelId="{A4A3F16E-9011-0F4A-9A71-D867A8015538}" type="presParOf" srcId="{75EB142A-29C3-9F4F-9A62-8B89D889AE7D}" destId="{B2682D6C-6373-0F45-92B2-58DE38409C4B}" srcOrd="1" destOrd="0" presId="urn:microsoft.com/office/officeart/2005/8/layout/orgChart1"/>
    <dgm:cxn modelId="{DF0D560E-24BC-474C-AC71-E1FC7489E5D7}" type="presParOf" srcId="{75EB142A-29C3-9F4F-9A62-8B89D889AE7D}" destId="{445F0C12-0358-414D-9147-AE71CDF046F1}" srcOrd="2" destOrd="0" presId="urn:microsoft.com/office/officeart/2005/8/layout/orgChart1"/>
    <dgm:cxn modelId="{1E6420F2-5C14-5D4F-86DE-A36BE43724C3}" type="presParOf" srcId="{8C95BCB6-4568-6D41-873B-49ECEC51BC18}" destId="{B809CA0C-A236-244A-8225-7122A62BF0B2}" srcOrd="2" destOrd="0" presId="urn:microsoft.com/office/officeart/2005/8/layout/orgChart1"/>
    <dgm:cxn modelId="{F52A3400-AC67-684D-81FF-62270F8688AA}" type="presParOf" srcId="{8C95BCB6-4568-6D41-873B-49ECEC51BC18}" destId="{B3DF2976-B897-124A-B872-9DFEC5D157EB}" srcOrd="3" destOrd="0" presId="urn:microsoft.com/office/officeart/2005/8/layout/orgChart1"/>
    <dgm:cxn modelId="{722149D0-9A4C-AB4F-ACDA-C80709C179C7}" type="presParOf" srcId="{B3DF2976-B897-124A-B872-9DFEC5D157EB}" destId="{AF1290AD-7758-E848-A110-8F6BD70964C3}" srcOrd="0" destOrd="0" presId="urn:microsoft.com/office/officeart/2005/8/layout/orgChart1"/>
    <dgm:cxn modelId="{C05B6A08-4B01-D24C-A145-C28DD153C934}" type="presParOf" srcId="{AF1290AD-7758-E848-A110-8F6BD70964C3}" destId="{EA9EFDEB-E9FA-D547-8FC4-53DA274632CE}" srcOrd="0" destOrd="0" presId="urn:microsoft.com/office/officeart/2005/8/layout/orgChart1"/>
    <dgm:cxn modelId="{47EAE9A1-325D-EA46-B1D5-3E88ED9876A4}" type="presParOf" srcId="{AF1290AD-7758-E848-A110-8F6BD70964C3}" destId="{BB6B4ADD-C5C0-C349-878D-E4127550ECA2}" srcOrd="1" destOrd="0" presId="urn:microsoft.com/office/officeart/2005/8/layout/orgChart1"/>
    <dgm:cxn modelId="{435F746D-A9C4-7544-BF50-C4819F22961B}" type="presParOf" srcId="{B3DF2976-B897-124A-B872-9DFEC5D157EB}" destId="{3CF30470-7F55-5D45-A3F0-284C009D8377}" srcOrd="1" destOrd="0" presId="urn:microsoft.com/office/officeart/2005/8/layout/orgChart1"/>
    <dgm:cxn modelId="{07F6A9ED-1808-554D-B386-98D98A58B61D}" type="presParOf" srcId="{B3DF2976-B897-124A-B872-9DFEC5D157EB}" destId="{5CE1C75F-06D6-0948-A351-259822AC53DC}" srcOrd="2" destOrd="0" presId="urn:microsoft.com/office/officeart/2005/8/layout/orgChart1"/>
    <dgm:cxn modelId="{931E22A9-D33F-D342-8F6B-EB9E8853C3D2}" type="presParOf" srcId="{E64645A3-5E99-D248-B1DA-4BF4F8E56E42}" destId="{FFF83939-C1B8-BA49-981A-42F3CB989116}" srcOrd="2" destOrd="0" presId="urn:microsoft.com/office/officeart/2005/8/layout/orgChart1"/>
    <dgm:cxn modelId="{21913972-1675-DB44-9F01-968742D61161}" type="presParOf" srcId="{FFF83939-C1B8-BA49-981A-42F3CB989116}" destId="{2D377E2E-C104-8B4F-91A7-B40F4C176049}" srcOrd="0" destOrd="0" presId="urn:microsoft.com/office/officeart/2005/8/layout/orgChart1"/>
    <dgm:cxn modelId="{EB63A99C-5921-B546-984D-2DB21D93CCAA}" type="presParOf" srcId="{FFF83939-C1B8-BA49-981A-42F3CB989116}" destId="{321BF4E1-EF33-1B40-BEFC-90BCD954F817}" srcOrd="1" destOrd="0" presId="urn:microsoft.com/office/officeart/2005/8/layout/orgChart1"/>
    <dgm:cxn modelId="{02FEC3F7-67BD-A84E-B2B2-2A4010B0D4A1}" type="presParOf" srcId="{321BF4E1-EF33-1B40-BEFC-90BCD954F817}" destId="{44968FF9-AAE4-F347-A8F8-C5F5BDE75478}" srcOrd="0" destOrd="0" presId="urn:microsoft.com/office/officeart/2005/8/layout/orgChart1"/>
    <dgm:cxn modelId="{6FD934B2-9F27-5643-9DD6-3FE0D69D47E0}" type="presParOf" srcId="{44968FF9-AAE4-F347-A8F8-C5F5BDE75478}" destId="{2C636749-F977-B543-AD93-B2D995B2B777}" srcOrd="0" destOrd="0" presId="urn:microsoft.com/office/officeart/2005/8/layout/orgChart1"/>
    <dgm:cxn modelId="{20C6C364-65B8-8E4A-87B0-95CB630A8D8E}" type="presParOf" srcId="{44968FF9-AAE4-F347-A8F8-C5F5BDE75478}" destId="{BE8CB279-9740-8D4F-B6D2-967CB0703184}" srcOrd="1" destOrd="0" presId="urn:microsoft.com/office/officeart/2005/8/layout/orgChart1"/>
    <dgm:cxn modelId="{757524E1-2C36-A245-8F28-5365FBABFAAD}" type="presParOf" srcId="{321BF4E1-EF33-1B40-BEFC-90BCD954F817}" destId="{FA98CA1B-024F-BD4A-8D7A-1422922051D5}" srcOrd="1" destOrd="0" presId="urn:microsoft.com/office/officeart/2005/8/layout/orgChart1"/>
    <dgm:cxn modelId="{47E278B4-8482-4F47-A9E4-6C5F2EC2B25B}" type="presParOf" srcId="{321BF4E1-EF33-1B40-BEFC-90BCD954F817}" destId="{254C4947-5F0A-2F40-B4A1-F44427DD7ACC}" srcOrd="2" destOrd="0" presId="urn:microsoft.com/office/officeart/2005/8/layout/orgChart1"/>
    <dgm:cxn modelId="{C0938AF6-C1A6-894B-86E1-92AA3BCAC844}" type="presParOf" srcId="{FFF83939-C1B8-BA49-981A-42F3CB989116}" destId="{3435F889-3C52-8644-B5AB-3A79601EEC8B}" srcOrd="2" destOrd="0" presId="urn:microsoft.com/office/officeart/2005/8/layout/orgChart1"/>
    <dgm:cxn modelId="{8F0E5817-F378-3A41-810F-F36695AAA49C}" type="presParOf" srcId="{FFF83939-C1B8-BA49-981A-42F3CB989116}" destId="{284373D5-5291-7B4D-852B-04E91E19888E}" srcOrd="3" destOrd="0" presId="urn:microsoft.com/office/officeart/2005/8/layout/orgChart1"/>
    <dgm:cxn modelId="{D9AD6EE5-21BF-674E-B227-7EB015EE58F8}" type="presParOf" srcId="{284373D5-5291-7B4D-852B-04E91E19888E}" destId="{81AD1C47-DB35-CD44-8E0C-B2D8B9338ACC}" srcOrd="0" destOrd="0" presId="urn:microsoft.com/office/officeart/2005/8/layout/orgChart1"/>
    <dgm:cxn modelId="{F138E64A-BE42-9247-BFFB-133C68DAFDC5}" type="presParOf" srcId="{81AD1C47-DB35-CD44-8E0C-B2D8B9338ACC}" destId="{68B22A32-C05D-084D-A1F1-28AFE3188DE5}" srcOrd="0" destOrd="0" presId="urn:microsoft.com/office/officeart/2005/8/layout/orgChart1"/>
    <dgm:cxn modelId="{A8E666DC-71B5-C44E-B49B-D36411B2E0A6}" type="presParOf" srcId="{81AD1C47-DB35-CD44-8E0C-B2D8B9338ACC}" destId="{A7EDE0B0-582C-AF40-A6CF-93D4967207CA}" srcOrd="1" destOrd="0" presId="urn:microsoft.com/office/officeart/2005/8/layout/orgChart1"/>
    <dgm:cxn modelId="{D086B56A-A6E2-B24D-B388-7EFCDAE18C93}" type="presParOf" srcId="{284373D5-5291-7B4D-852B-04E91E19888E}" destId="{DAE04F98-A340-CE47-84C0-BEE3BA966DAB}" srcOrd="1" destOrd="0" presId="urn:microsoft.com/office/officeart/2005/8/layout/orgChart1"/>
    <dgm:cxn modelId="{56E90F85-6C5A-0144-9881-D3B92092AB0A}" type="presParOf" srcId="{284373D5-5291-7B4D-852B-04E91E19888E}" destId="{51A53A58-2B7D-6A4B-9765-6A8B9E09BF2E}" srcOrd="2" destOrd="0" presId="urn:microsoft.com/office/officeart/2005/8/layout/orgChar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1B5C34-FBA7-457B-8C76-3FEFB25CC5EB}" type="doc">
      <dgm:prSet loTypeId="urn:microsoft.com/office/officeart/2005/8/layout/process4" loCatId="process" qsTypeId="urn:microsoft.com/office/officeart/2005/8/quickstyle/simple4" qsCatId="simple" csTypeId="urn:microsoft.com/office/officeart/2005/8/colors/accent1_2" csCatId="accent1" phldr="1"/>
      <dgm:spPr/>
      <dgm:t>
        <a:bodyPr/>
        <a:lstStyle/>
        <a:p>
          <a:endParaRPr lang="en-US"/>
        </a:p>
      </dgm:t>
    </dgm:pt>
    <dgm:pt modelId="{E606A240-063D-4D5A-BC08-ABC11839B8BA}">
      <dgm:prSet custT="1"/>
      <dgm:spPr/>
      <dgm:t>
        <a:bodyPr/>
        <a:lstStyle/>
        <a:p>
          <a:r>
            <a:rPr lang="en-US" sz="1800"/>
            <a:t>Doel: </a:t>
          </a:r>
          <a:r>
            <a:rPr lang="en-US" sz="1800" err="1"/>
            <a:t>valoriseren</a:t>
          </a:r>
          <a:r>
            <a:rPr lang="en-US" sz="1800"/>
            <a:t> van (basis)</a:t>
          </a:r>
          <a:r>
            <a:rPr lang="en-US" sz="1800" err="1"/>
            <a:t>onderzoeksresultaten</a:t>
          </a:r>
          <a:r>
            <a:rPr lang="en-US" sz="1800"/>
            <a:t> door het </a:t>
          </a:r>
          <a:r>
            <a:rPr lang="en-US" sz="1800" err="1"/>
            <a:t>versnellen</a:t>
          </a:r>
          <a:r>
            <a:rPr lang="en-US" sz="1800"/>
            <a:t> van de </a:t>
          </a:r>
          <a:r>
            <a:rPr lang="en-US" sz="1800" err="1"/>
            <a:t>introductie</a:t>
          </a:r>
          <a:r>
            <a:rPr lang="en-US" sz="1800"/>
            <a:t> van </a:t>
          </a:r>
          <a:r>
            <a:rPr lang="en-US" sz="1800" err="1"/>
            <a:t>technologie</a:t>
          </a:r>
          <a:r>
            <a:rPr lang="en-US" sz="1800"/>
            <a:t> </a:t>
          </a:r>
          <a:r>
            <a:rPr lang="en-US" sz="1800" err="1"/>
            <a:t>en</a:t>
          </a:r>
          <a:r>
            <a:rPr lang="en-US" sz="1800"/>
            <a:t>/of </a:t>
          </a:r>
          <a:r>
            <a:rPr lang="en-US" sz="1800" err="1"/>
            <a:t>kennis</a:t>
          </a:r>
          <a:r>
            <a:rPr lang="en-US" sz="1800"/>
            <a:t>. </a:t>
          </a:r>
        </a:p>
      </dgm:t>
    </dgm:pt>
    <dgm:pt modelId="{6B7D2CC4-4925-4967-952F-1162E61B0316}" type="parTrans" cxnId="{BB7C3F43-74F1-44B8-94D7-4A5CB5C2F83B}">
      <dgm:prSet/>
      <dgm:spPr/>
      <dgm:t>
        <a:bodyPr/>
        <a:lstStyle/>
        <a:p>
          <a:endParaRPr lang="en-US"/>
        </a:p>
      </dgm:t>
    </dgm:pt>
    <dgm:pt modelId="{6D0DCC5E-F580-4F99-92A4-E492AEB8F355}" type="sibTrans" cxnId="{BB7C3F43-74F1-44B8-94D7-4A5CB5C2F83B}">
      <dgm:prSet/>
      <dgm:spPr/>
      <dgm:t>
        <a:bodyPr/>
        <a:lstStyle/>
        <a:p>
          <a:endParaRPr lang="en-US"/>
        </a:p>
      </dgm:t>
    </dgm:pt>
    <dgm:pt modelId="{7654B304-0036-496C-92F1-A03BB8AC383C}">
      <dgm:prSet custT="1"/>
      <dgm:spPr/>
      <dgm:t>
        <a:bodyPr/>
        <a:lstStyle/>
        <a:p>
          <a:r>
            <a:rPr lang="en-US" sz="1600" b="1"/>
            <a:t>Deel A</a:t>
          </a:r>
          <a:r>
            <a:rPr lang="en-US" sz="1600"/>
            <a:t> is </a:t>
          </a:r>
          <a:r>
            <a:rPr lang="en-US" sz="1600" err="1"/>
            <a:t>gericht</a:t>
          </a:r>
          <a:r>
            <a:rPr lang="en-US" sz="1600"/>
            <a:t> op </a:t>
          </a:r>
          <a:r>
            <a:rPr lang="en-US" sz="1600" b="1" err="1"/>
            <a:t>toepassingsgerichte</a:t>
          </a:r>
          <a:r>
            <a:rPr lang="en-US" sz="1600" b="1"/>
            <a:t> </a:t>
          </a:r>
          <a:r>
            <a:rPr lang="en-US" sz="1600" b="1" err="1"/>
            <a:t>kennisopbouw</a:t>
          </a:r>
          <a:r>
            <a:rPr lang="en-US" sz="1600"/>
            <a:t>, </a:t>
          </a:r>
          <a:r>
            <a:rPr lang="en-US" sz="1600" err="1"/>
            <a:t>vertaalonderzoek</a:t>
          </a:r>
          <a:r>
            <a:rPr lang="en-US" sz="1600"/>
            <a:t> </a:t>
          </a:r>
          <a:r>
            <a:rPr lang="en-US" sz="1600" err="1"/>
            <a:t>en</a:t>
          </a:r>
          <a:r>
            <a:rPr lang="en-US" sz="1600"/>
            <a:t> </a:t>
          </a:r>
          <a:r>
            <a:rPr lang="en-US" sz="1600" err="1"/>
            <a:t>kennis-verspreidingsactiviteiten</a:t>
          </a:r>
          <a:r>
            <a:rPr lang="en-US" sz="1600"/>
            <a:t> </a:t>
          </a:r>
        </a:p>
      </dgm:t>
    </dgm:pt>
    <dgm:pt modelId="{6468A48E-0522-49B7-8632-833E28314DEC}" type="parTrans" cxnId="{82133F57-FF2F-4C9C-800D-BE506C58032C}">
      <dgm:prSet/>
      <dgm:spPr/>
      <dgm:t>
        <a:bodyPr/>
        <a:lstStyle/>
        <a:p>
          <a:endParaRPr lang="en-US"/>
        </a:p>
      </dgm:t>
    </dgm:pt>
    <dgm:pt modelId="{AB33C374-E9CC-4FDF-BBC8-B61C255F4246}" type="sibTrans" cxnId="{82133F57-FF2F-4C9C-800D-BE506C58032C}">
      <dgm:prSet/>
      <dgm:spPr/>
      <dgm:t>
        <a:bodyPr/>
        <a:lstStyle/>
        <a:p>
          <a:endParaRPr lang="en-US"/>
        </a:p>
      </dgm:t>
    </dgm:pt>
    <dgm:pt modelId="{A2964976-E47F-4154-ADE4-DC563DE87E14}">
      <dgm:prSet custT="1"/>
      <dgm:spPr/>
      <dgm:t>
        <a:bodyPr/>
        <a:lstStyle/>
        <a:p>
          <a:r>
            <a:rPr lang="en-US" sz="1600" b="1"/>
            <a:t>Deel B</a:t>
          </a:r>
          <a:r>
            <a:rPr lang="en-US" sz="1600"/>
            <a:t> is </a:t>
          </a:r>
          <a:r>
            <a:rPr lang="en-US" sz="1600" err="1"/>
            <a:t>een</a:t>
          </a:r>
          <a:r>
            <a:rPr lang="en-US" sz="1600"/>
            <a:t> </a:t>
          </a:r>
          <a:r>
            <a:rPr lang="en-US" sz="1600" err="1"/>
            <a:t>bundeling</a:t>
          </a:r>
          <a:r>
            <a:rPr lang="en-US" sz="1600"/>
            <a:t> van alle </a:t>
          </a:r>
          <a:r>
            <a:rPr lang="en-US" sz="1600" b="1" err="1"/>
            <a:t>ondernemingsspecifieke</a:t>
          </a:r>
          <a:r>
            <a:rPr lang="en-US" sz="1600" b="1"/>
            <a:t> </a:t>
          </a:r>
          <a:r>
            <a:rPr lang="en-US" sz="1600" b="1" err="1"/>
            <a:t>acties</a:t>
          </a:r>
          <a:r>
            <a:rPr lang="en-US" sz="1600"/>
            <a:t> </a:t>
          </a:r>
          <a:r>
            <a:rPr lang="en-US" sz="1600" err="1"/>
            <a:t>gericht</a:t>
          </a:r>
          <a:r>
            <a:rPr lang="en-US" sz="1600"/>
            <a:t> op het </a:t>
          </a:r>
          <a:r>
            <a:rPr lang="en-US" sz="1600" err="1"/>
            <a:t>evalueren</a:t>
          </a:r>
          <a:r>
            <a:rPr lang="en-US" sz="1600"/>
            <a:t> </a:t>
          </a:r>
          <a:r>
            <a:rPr lang="en-US" sz="1600" err="1"/>
            <a:t>en</a:t>
          </a:r>
          <a:r>
            <a:rPr lang="en-US" sz="1600"/>
            <a:t> het </a:t>
          </a:r>
          <a:r>
            <a:rPr lang="en-US" sz="1600" err="1"/>
            <a:t>toepassen</a:t>
          </a:r>
          <a:r>
            <a:rPr lang="en-US" sz="1600"/>
            <a:t> door </a:t>
          </a:r>
          <a:r>
            <a:rPr lang="en-US" sz="1600" err="1"/>
            <a:t>ondernemingen</a:t>
          </a:r>
          <a:r>
            <a:rPr lang="en-US" sz="1600"/>
            <a:t> van […]</a:t>
          </a:r>
          <a:r>
            <a:rPr lang="en-US" sz="1600" err="1"/>
            <a:t>deel</a:t>
          </a:r>
          <a:r>
            <a:rPr lang="en-US" sz="1600"/>
            <a:t> A </a:t>
          </a:r>
        </a:p>
      </dgm:t>
    </dgm:pt>
    <dgm:pt modelId="{601F1CD9-863D-4F75-A007-43EB62B15772}" type="parTrans" cxnId="{293D1F3E-B660-4C47-BE0C-14BD8EDA9E7A}">
      <dgm:prSet/>
      <dgm:spPr/>
      <dgm:t>
        <a:bodyPr/>
        <a:lstStyle/>
        <a:p>
          <a:endParaRPr lang="en-US"/>
        </a:p>
      </dgm:t>
    </dgm:pt>
    <dgm:pt modelId="{78FF656B-0575-42ED-A4B2-FCF959877DFB}" type="sibTrans" cxnId="{293D1F3E-B660-4C47-BE0C-14BD8EDA9E7A}">
      <dgm:prSet/>
      <dgm:spPr/>
      <dgm:t>
        <a:bodyPr/>
        <a:lstStyle/>
        <a:p>
          <a:endParaRPr lang="en-US"/>
        </a:p>
      </dgm:t>
    </dgm:pt>
    <dgm:pt modelId="{3099D513-9400-41D9-B41B-5CD5B6614D5B}">
      <dgm:prSet custT="1"/>
      <dgm:spPr/>
      <dgm:t>
        <a:bodyPr/>
        <a:lstStyle/>
        <a:p>
          <a:r>
            <a:rPr lang="en-US" sz="1800"/>
            <a:t>Een COOCK+ project bestaat uit 2 complementaire delen: </a:t>
          </a:r>
        </a:p>
      </dgm:t>
    </dgm:pt>
    <dgm:pt modelId="{2905D44C-0956-481D-AF5B-56C3A49719DF}" type="parTrans" cxnId="{B1E6FB1A-6396-412C-89E2-82C8A5BB6ACE}">
      <dgm:prSet/>
      <dgm:spPr/>
      <dgm:t>
        <a:bodyPr/>
        <a:lstStyle/>
        <a:p>
          <a:endParaRPr lang="en-BE"/>
        </a:p>
      </dgm:t>
    </dgm:pt>
    <dgm:pt modelId="{A83D3376-538F-4468-8616-DFB6348DE89F}" type="sibTrans" cxnId="{B1E6FB1A-6396-412C-89E2-82C8A5BB6ACE}">
      <dgm:prSet/>
      <dgm:spPr/>
      <dgm:t>
        <a:bodyPr/>
        <a:lstStyle/>
        <a:p>
          <a:endParaRPr lang="en-BE"/>
        </a:p>
      </dgm:t>
    </dgm:pt>
    <dgm:pt modelId="{3AB6DFCC-CF2F-4156-A552-4F25227758E9}" type="pres">
      <dgm:prSet presAssocID="{4B1B5C34-FBA7-457B-8C76-3FEFB25CC5EB}" presName="Name0" presStyleCnt="0">
        <dgm:presLayoutVars>
          <dgm:dir/>
          <dgm:animLvl val="lvl"/>
          <dgm:resizeHandles val="exact"/>
        </dgm:presLayoutVars>
      </dgm:prSet>
      <dgm:spPr/>
    </dgm:pt>
    <dgm:pt modelId="{1B7D2BFB-7113-4BCC-BDA9-A536CE575D67}" type="pres">
      <dgm:prSet presAssocID="{3099D513-9400-41D9-B41B-5CD5B6614D5B}" presName="boxAndChildren" presStyleCnt="0"/>
      <dgm:spPr/>
    </dgm:pt>
    <dgm:pt modelId="{9C3B162B-FD71-441B-929D-4378CB945A94}" type="pres">
      <dgm:prSet presAssocID="{3099D513-9400-41D9-B41B-5CD5B6614D5B}" presName="parentTextBox" presStyleLbl="node1" presStyleIdx="0" presStyleCnt="2"/>
      <dgm:spPr/>
    </dgm:pt>
    <dgm:pt modelId="{13290000-8D6A-41BC-92C3-053A86624C0D}" type="pres">
      <dgm:prSet presAssocID="{3099D513-9400-41D9-B41B-5CD5B6614D5B}" presName="entireBox" presStyleLbl="node1" presStyleIdx="0" presStyleCnt="2"/>
      <dgm:spPr/>
    </dgm:pt>
    <dgm:pt modelId="{F40DCD37-8CAA-4F81-8182-7F3814B295FC}" type="pres">
      <dgm:prSet presAssocID="{3099D513-9400-41D9-B41B-5CD5B6614D5B}" presName="descendantBox" presStyleCnt="0"/>
      <dgm:spPr/>
    </dgm:pt>
    <dgm:pt modelId="{8961412A-353E-4A7A-92BD-57D94AEC9F50}" type="pres">
      <dgm:prSet presAssocID="{7654B304-0036-496C-92F1-A03BB8AC383C}" presName="childTextBox" presStyleLbl="fgAccFollowNode1" presStyleIdx="0" presStyleCnt="2" custScaleY="153949" custLinFactNeighborX="62" custLinFactNeighborY="3433">
        <dgm:presLayoutVars>
          <dgm:bulletEnabled val="1"/>
        </dgm:presLayoutVars>
      </dgm:prSet>
      <dgm:spPr/>
    </dgm:pt>
    <dgm:pt modelId="{B3B176D1-FB79-42B2-A65E-DC1BE1046091}" type="pres">
      <dgm:prSet presAssocID="{A2964976-E47F-4154-ADE4-DC563DE87E14}" presName="childTextBox" presStyleLbl="fgAccFollowNode1" presStyleIdx="1" presStyleCnt="2" custScaleY="152905" custLinFactNeighborY="4297">
        <dgm:presLayoutVars>
          <dgm:bulletEnabled val="1"/>
        </dgm:presLayoutVars>
      </dgm:prSet>
      <dgm:spPr/>
    </dgm:pt>
    <dgm:pt modelId="{B449A88A-5305-4AF3-BBA4-9987B2A309C2}" type="pres">
      <dgm:prSet presAssocID="{6D0DCC5E-F580-4F99-92A4-E492AEB8F355}" presName="sp" presStyleCnt="0"/>
      <dgm:spPr/>
    </dgm:pt>
    <dgm:pt modelId="{584E41A7-4D9C-4405-BC03-A52D7D202119}" type="pres">
      <dgm:prSet presAssocID="{E606A240-063D-4D5A-BC08-ABC11839B8BA}" presName="arrowAndChildren" presStyleCnt="0"/>
      <dgm:spPr/>
    </dgm:pt>
    <dgm:pt modelId="{EB545E6E-C461-4E63-B7AE-F7B874814D3D}" type="pres">
      <dgm:prSet presAssocID="{E606A240-063D-4D5A-BC08-ABC11839B8BA}" presName="parentTextArrow" presStyleLbl="node1" presStyleIdx="1" presStyleCnt="2" custScaleY="38847"/>
      <dgm:spPr/>
    </dgm:pt>
  </dgm:ptLst>
  <dgm:cxnLst>
    <dgm:cxn modelId="{F9A9CF0D-FBA1-4903-9345-EB8DA3C9934C}" type="presOf" srcId="{3099D513-9400-41D9-B41B-5CD5B6614D5B}" destId="{13290000-8D6A-41BC-92C3-053A86624C0D}" srcOrd="1" destOrd="0" presId="urn:microsoft.com/office/officeart/2005/8/layout/process4"/>
    <dgm:cxn modelId="{1EE86410-5833-443E-A71E-D9023B827B59}" type="presOf" srcId="{4B1B5C34-FBA7-457B-8C76-3FEFB25CC5EB}" destId="{3AB6DFCC-CF2F-4156-A552-4F25227758E9}" srcOrd="0" destOrd="0" presId="urn:microsoft.com/office/officeart/2005/8/layout/process4"/>
    <dgm:cxn modelId="{B1E6FB1A-6396-412C-89E2-82C8A5BB6ACE}" srcId="{4B1B5C34-FBA7-457B-8C76-3FEFB25CC5EB}" destId="{3099D513-9400-41D9-B41B-5CD5B6614D5B}" srcOrd="1" destOrd="0" parTransId="{2905D44C-0956-481D-AF5B-56C3A49719DF}" sibTransId="{A83D3376-538F-4468-8616-DFB6348DE89F}"/>
    <dgm:cxn modelId="{354E833C-A394-41D6-812A-118729B637D5}" type="presOf" srcId="{3099D513-9400-41D9-B41B-5CD5B6614D5B}" destId="{9C3B162B-FD71-441B-929D-4378CB945A94}" srcOrd="0" destOrd="0" presId="urn:microsoft.com/office/officeart/2005/8/layout/process4"/>
    <dgm:cxn modelId="{293D1F3E-B660-4C47-BE0C-14BD8EDA9E7A}" srcId="{3099D513-9400-41D9-B41B-5CD5B6614D5B}" destId="{A2964976-E47F-4154-ADE4-DC563DE87E14}" srcOrd="1" destOrd="0" parTransId="{601F1CD9-863D-4F75-A007-43EB62B15772}" sibTransId="{78FF656B-0575-42ED-A4B2-FCF959877DFB}"/>
    <dgm:cxn modelId="{BB7C3F43-74F1-44B8-94D7-4A5CB5C2F83B}" srcId="{4B1B5C34-FBA7-457B-8C76-3FEFB25CC5EB}" destId="{E606A240-063D-4D5A-BC08-ABC11839B8BA}" srcOrd="0" destOrd="0" parTransId="{6B7D2CC4-4925-4967-952F-1162E61B0316}" sibTransId="{6D0DCC5E-F580-4F99-92A4-E492AEB8F355}"/>
    <dgm:cxn modelId="{8625BA47-315D-4164-80E0-B66B958846A1}" type="presOf" srcId="{7654B304-0036-496C-92F1-A03BB8AC383C}" destId="{8961412A-353E-4A7A-92BD-57D94AEC9F50}" srcOrd="0" destOrd="0" presId="urn:microsoft.com/office/officeart/2005/8/layout/process4"/>
    <dgm:cxn modelId="{82133F57-FF2F-4C9C-800D-BE506C58032C}" srcId="{3099D513-9400-41D9-B41B-5CD5B6614D5B}" destId="{7654B304-0036-496C-92F1-A03BB8AC383C}" srcOrd="0" destOrd="0" parTransId="{6468A48E-0522-49B7-8632-833E28314DEC}" sibTransId="{AB33C374-E9CC-4FDF-BBC8-B61C255F4246}"/>
    <dgm:cxn modelId="{61FF649C-A713-40ED-B0C0-B95C58588EAA}" type="presOf" srcId="{A2964976-E47F-4154-ADE4-DC563DE87E14}" destId="{B3B176D1-FB79-42B2-A65E-DC1BE1046091}" srcOrd="0" destOrd="0" presId="urn:microsoft.com/office/officeart/2005/8/layout/process4"/>
    <dgm:cxn modelId="{CE4FD3AB-B02E-47D0-B536-F7CE6852CFD0}" type="presOf" srcId="{E606A240-063D-4D5A-BC08-ABC11839B8BA}" destId="{EB545E6E-C461-4E63-B7AE-F7B874814D3D}" srcOrd="0" destOrd="0" presId="urn:microsoft.com/office/officeart/2005/8/layout/process4"/>
    <dgm:cxn modelId="{8E7D47AF-5225-47CE-BA70-F8AFB60062E3}" type="presParOf" srcId="{3AB6DFCC-CF2F-4156-A552-4F25227758E9}" destId="{1B7D2BFB-7113-4BCC-BDA9-A536CE575D67}" srcOrd="0" destOrd="0" presId="urn:microsoft.com/office/officeart/2005/8/layout/process4"/>
    <dgm:cxn modelId="{A0DAB9D2-AD1D-4EE3-B10C-108346FBF495}" type="presParOf" srcId="{1B7D2BFB-7113-4BCC-BDA9-A536CE575D67}" destId="{9C3B162B-FD71-441B-929D-4378CB945A94}" srcOrd="0" destOrd="0" presId="urn:microsoft.com/office/officeart/2005/8/layout/process4"/>
    <dgm:cxn modelId="{8F4A6AF1-470A-47D8-8CBA-40B6C0011517}" type="presParOf" srcId="{1B7D2BFB-7113-4BCC-BDA9-A536CE575D67}" destId="{13290000-8D6A-41BC-92C3-053A86624C0D}" srcOrd="1" destOrd="0" presId="urn:microsoft.com/office/officeart/2005/8/layout/process4"/>
    <dgm:cxn modelId="{F65759FC-CA00-400D-BDE7-DF262CBFCA87}" type="presParOf" srcId="{1B7D2BFB-7113-4BCC-BDA9-A536CE575D67}" destId="{F40DCD37-8CAA-4F81-8182-7F3814B295FC}" srcOrd="2" destOrd="0" presId="urn:microsoft.com/office/officeart/2005/8/layout/process4"/>
    <dgm:cxn modelId="{F18E726F-8BF7-4C85-9A2A-2AC394C0C8B1}" type="presParOf" srcId="{F40DCD37-8CAA-4F81-8182-7F3814B295FC}" destId="{8961412A-353E-4A7A-92BD-57D94AEC9F50}" srcOrd="0" destOrd="0" presId="urn:microsoft.com/office/officeart/2005/8/layout/process4"/>
    <dgm:cxn modelId="{8E20BFA6-ED05-463C-AA8A-1F4F1C46EA28}" type="presParOf" srcId="{F40DCD37-8CAA-4F81-8182-7F3814B295FC}" destId="{B3B176D1-FB79-42B2-A65E-DC1BE1046091}" srcOrd="1" destOrd="0" presId="urn:microsoft.com/office/officeart/2005/8/layout/process4"/>
    <dgm:cxn modelId="{6136001F-BEC2-47F9-91F0-6BFCC41E0C12}" type="presParOf" srcId="{3AB6DFCC-CF2F-4156-A552-4F25227758E9}" destId="{B449A88A-5305-4AF3-BBA4-9987B2A309C2}" srcOrd="1" destOrd="0" presId="urn:microsoft.com/office/officeart/2005/8/layout/process4"/>
    <dgm:cxn modelId="{2E1C4DBE-C8C3-4108-ABC6-D4B44114E7C6}" type="presParOf" srcId="{3AB6DFCC-CF2F-4156-A552-4F25227758E9}" destId="{584E41A7-4D9C-4405-BC03-A52D7D202119}" srcOrd="2" destOrd="0" presId="urn:microsoft.com/office/officeart/2005/8/layout/process4"/>
    <dgm:cxn modelId="{E7208B2C-04F1-4536-B0A5-5B74CE2B62E1}" type="presParOf" srcId="{584E41A7-4D9C-4405-BC03-A52D7D202119}" destId="{EB545E6E-C461-4E63-B7AE-F7B874814D3D}"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8DE1C-C14A-994E-9D55-632F6463642A}">
      <dsp:nvSpPr>
        <dsp:cNvPr id="0" name=""/>
        <dsp:cNvSpPr/>
      </dsp:nvSpPr>
      <dsp:spPr>
        <a:xfrm>
          <a:off x="7608356" y="-339810"/>
          <a:ext cx="142349" cy="4006343"/>
        </a:xfrm>
        <a:prstGeom prst="blockArc">
          <a:avLst>
            <a:gd name="adj1" fmla="val 18900000"/>
            <a:gd name="adj2" fmla="val 2700000"/>
            <a:gd name="adj3" fmla="val 589"/>
          </a:avLst>
        </a:prstGeom>
        <a:noFill/>
        <a:ln w="12700"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sp>
    <dsp:sp modelId="{5F956A75-05E7-9248-BBAE-6E64F7652F61}">
      <dsp:nvSpPr>
        <dsp:cNvPr id="0" name=""/>
        <dsp:cNvSpPr/>
      </dsp:nvSpPr>
      <dsp:spPr>
        <a:xfrm>
          <a:off x="539982" y="500401"/>
          <a:ext cx="6480034" cy="575997"/>
        </a:xfrm>
        <a:prstGeom prst="rect">
          <a:avLst/>
        </a:prstGeom>
        <a:solidFill>
          <a:srgbClr val="4E84DB">
            <a:alpha val="6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177" tIns="55880" rIns="55880" bIns="55880" numCol="1" spcCol="1270" anchor="ctr" anchorCtr="0">
          <a:noAutofit/>
        </a:bodyPr>
        <a:lstStyle/>
        <a:p>
          <a:pPr marL="0" lvl="0" indent="0" algn="l" defTabSz="977900">
            <a:lnSpc>
              <a:spcPct val="90000"/>
            </a:lnSpc>
            <a:spcBef>
              <a:spcPct val="0"/>
            </a:spcBef>
            <a:spcAft>
              <a:spcPct val="35000"/>
            </a:spcAft>
            <a:buNone/>
          </a:pPr>
          <a:r>
            <a:rPr lang="en-GB" sz="2200" kern="1200" noProof="0">
              <a:solidFill>
                <a:schemeClr val="accent4"/>
              </a:solidFill>
              <a:latin typeface="+mn-lt"/>
              <a:ea typeface="+mn-ea"/>
              <a:cs typeface="+mn-cs"/>
            </a:rPr>
            <a:t>Use ONNX Runtime for edge device with an OS </a:t>
          </a:r>
        </a:p>
      </dsp:txBody>
      <dsp:txXfrm>
        <a:off x="539982" y="500401"/>
        <a:ext cx="6480034" cy="575997"/>
      </dsp:txXfrm>
    </dsp:sp>
    <dsp:sp modelId="{82406949-2F1E-D94B-9449-077F9DB1A824}">
      <dsp:nvSpPr>
        <dsp:cNvPr id="0" name=""/>
        <dsp:cNvSpPr/>
      </dsp:nvSpPr>
      <dsp:spPr>
        <a:xfrm>
          <a:off x="291898" y="417601"/>
          <a:ext cx="719997" cy="71999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D3FC0F-C0C6-694A-9473-6F3444B982CA}">
      <dsp:nvSpPr>
        <dsp:cNvPr id="0" name=""/>
        <dsp:cNvSpPr/>
      </dsp:nvSpPr>
      <dsp:spPr>
        <a:xfrm>
          <a:off x="539982" y="1654760"/>
          <a:ext cx="6480034" cy="575997"/>
        </a:xfrm>
        <a:prstGeom prst="rect">
          <a:avLst/>
        </a:prstGeom>
        <a:solidFill>
          <a:srgbClr val="7EF8BD">
            <a:alpha val="6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177" tIns="55880" rIns="55880" bIns="55880" numCol="1" spcCol="1270" anchor="ctr" anchorCtr="0">
          <a:noAutofit/>
        </a:bodyPr>
        <a:lstStyle/>
        <a:p>
          <a:pPr marL="0" lvl="0" indent="0" algn="l" defTabSz="977900">
            <a:lnSpc>
              <a:spcPct val="90000"/>
            </a:lnSpc>
            <a:spcBef>
              <a:spcPct val="0"/>
            </a:spcBef>
            <a:spcAft>
              <a:spcPct val="35000"/>
            </a:spcAft>
            <a:buNone/>
          </a:pPr>
          <a:r>
            <a:rPr lang="en-GB" sz="2200" kern="1200" noProof="0">
              <a:solidFill>
                <a:schemeClr val="accent4"/>
              </a:solidFill>
              <a:latin typeface="+mn-lt"/>
              <a:ea typeface="+mn-ea"/>
              <a:cs typeface="+mn-cs"/>
            </a:rPr>
            <a:t>Use ApacheTVM for edge devices without an OS</a:t>
          </a:r>
        </a:p>
      </dsp:txBody>
      <dsp:txXfrm>
        <a:off x="539982" y="1654760"/>
        <a:ext cx="6480034" cy="575997"/>
      </dsp:txXfrm>
    </dsp:sp>
    <dsp:sp modelId="{5B5FC90B-8030-304E-813E-E15F4764A4B9}">
      <dsp:nvSpPr>
        <dsp:cNvPr id="0" name=""/>
        <dsp:cNvSpPr/>
      </dsp:nvSpPr>
      <dsp:spPr>
        <a:xfrm>
          <a:off x="291898" y="1584137"/>
          <a:ext cx="719997" cy="719997"/>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5C415-1955-6245-ABFC-15A2684A55AD}">
      <dsp:nvSpPr>
        <dsp:cNvPr id="0" name=""/>
        <dsp:cNvSpPr/>
      </dsp:nvSpPr>
      <dsp:spPr>
        <a:xfrm>
          <a:off x="2417642" y="1231445"/>
          <a:ext cx="1323048" cy="459239"/>
        </a:xfrm>
        <a:custGeom>
          <a:avLst/>
          <a:gdLst/>
          <a:ahLst/>
          <a:cxnLst/>
          <a:rect l="0" t="0" r="0" b="0"/>
          <a:pathLst>
            <a:path>
              <a:moveTo>
                <a:pt x="0" y="0"/>
              </a:moveTo>
              <a:lnTo>
                <a:pt x="0" y="229619"/>
              </a:lnTo>
              <a:lnTo>
                <a:pt x="1323048" y="229619"/>
              </a:lnTo>
              <a:lnTo>
                <a:pt x="1323048" y="459239"/>
              </a:lnTo>
            </a:path>
          </a:pathLst>
        </a:custGeom>
        <a:noFill/>
        <a:ln w="1270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sp>
    <dsp:sp modelId="{7C97AF7A-9923-A24B-AD17-21619C32184D}">
      <dsp:nvSpPr>
        <dsp:cNvPr id="0" name=""/>
        <dsp:cNvSpPr/>
      </dsp:nvSpPr>
      <dsp:spPr>
        <a:xfrm>
          <a:off x="1094593" y="1231445"/>
          <a:ext cx="1323048" cy="459239"/>
        </a:xfrm>
        <a:custGeom>
          <a:avLst/>
          <a:gdLst/>
          <a:ahLst/>
          <a:cxnLst/>
          <a:rect l="0" t="0" r="0" b="0"/>
          <a:pathLst>
            <a:path>
              <a:moveTo>
                <a:pt x="1323048" y="0"/>
              </a:moveTo>
              <a:lnTo>
                <a:pt x="1323048" y="229619"/>
              </a:lnTo>
              <a:lnTo>
                <a:pt x="0" y="229619"/>
              </a:lnTo>
              <a:lnTo>
                <a:pt x="0" y="459239"/>
              </a:lnTo>
            </a:path>
          </a:pathLst>
        </a:custGeom>
        <a:noFill/>
        <a:ln w="1270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sp>
    <dsp:sp modelId="{A140AAB2-94E6-244D-9830-667A38C9D3AC}">
      <dsp:nvSpPr>
        <dsp:cNvPr id="0" name=""/>
        <dsp:cNvSpPr/>
      </dsp:nvSpPr>
      <dsp:spPr>
        <a:xfrm>
          <a:off x="1824763" y="733432"/>
          <a:ext cx="1185757" cy="498012"/>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noProof="0">
              <a:solidFill>
                <a:schemeClr val="accent4"/>
              </a:solidFill>
              <a:latin typeface="+mn-lt"/>
              <a:ea typeface="+mn-ea"/>
              <a:cs typeface="+mn-cs"/>
            </a:rPr>
            <a:t>         M</a:t>
          </a:r>
          <a:r>
            <a:rPr lang="en-GB" sz="1800" kern="1200" noProof="0">
              <a:solidFill>
                <a:schemeClr val="accent4"/>
              </a:solidFill>
              <a:latin typeface="+mn-lt"/>
              <a:ea typeface="+mn-ea"/>
              <a:cs typeface="+mn-cs"/>
            </a:rPr>
            <a:t>odel</a:t>
          </a:r>
          <a:endParaRPr lang="en-GB" sz="1600" kern="1200" noProof="0">
            <a:solidFill>
              <a:schemeClr val="accent4"/>
            </a:solidFill>
            <a:latin typeface="+mn-lt"/>
            <a:ea typeface="+mn-ea"/>
            <a:cs typeface="+mn-cs"/>
          </a:endParaRPr>
        </a:p>
      </dsp:txBody>
      <dsp:txXfrm>
        <a:off x="1824763" y="733432"/>
        <a:ext cx="1185757" cy="498012"/>
      </dsp:txXfrm>
    </dsp:sp>
    <dsp:sp modelId="{DEFE19AB-ED06-9047-B773-80E208ED1B4D}">
      <dsp:nvSpPr>
        <dsp:cNvPr id="0" name=""/>
        <dsp:cNvSpPr/>
      </dsp:nvSpPr>
      <dsp:spPr>
        <a:xfrm>
          <a:off x="1165" y="1690685"/>
          <a:ext cx="2186856" cy="1270366"/>
        </a:xfrm>
        <a:prstGeom prst="rect">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GB" sz="1800" kern="1200" noProof="0">
            <a:solidFill>
              <a:schemeClr val="accent4"/>
            </a:solidFill>
            <a:latin typeface="+mn-lt"/>
            <a:ea typeface="+mn-ea"/>
            <a:cs typeface="+mn-cs"/>
          </a:endParaRPr>
        </a:p>
        <a:p>
          <a:pPr marL="0" lvl="0" indent="0" algn="ctr" defTabSz="800100">
            <a:lnSpc>
              <a:spcPct val="90000"/>
            </a:lnSpc>
            <a:spcBef>
              <a:spcPct val="0"/>
            </a:spcBef>
            <a:spcAft>
              <a:spcPct val="35000"/>
            </a:spcAft>
            <a:buNone/>
          </a:pPr>
          <a:endParaRPr lang="en-GB" sz="1800" kern="1200" noProof="0">
            <a:solidFill>
              <a:schemeClr val="accent4"/>
            </a:solidFill>
            <a:latin typeface="+mn-lt"/>
            <a:ea typeface="+mn-ea"/>
            <a:cs typeface="+mn-cs"/>
          </a:endParaRPr>
        </a:p>
        <a:p>
          <a:pPr marL="0" lvl="0" indent="0" algn="ctr" defTabSz="800100">
            <a:lnSpc>
              <a:spcPct val="90000"/>
            </a:lnSpc>
            <a:spcBef>
              <a:spcPct val="0"/>
            </a:spcBef>
            <a:spcAft>
              <a:spcPct val="35000"/>
            </a:spcAft>
            <a:buNone/>
          </a:pPr>
          <a:r>
            <a:rPr lang="en-GB" sz="1800" kern="1200" noProof="0">
              <a:solidFill>
                <a:schemeClr val="accent4"/>
              </a:solidFill>
              <a:latin typeface="+mn-lt"/>
              <a:ea typeface="+mn-ea"/>
              <a:cs typeface="+mn-cs"/>
            </a:rPr>
            <a:t>Performance:</a:t>
          </a:r>
        </a:p>
        <a:p>
          <a:pPr marL="0" lvl="0" indent="0" algn="ctr" defTabSz="800100">
            <a:lnSpc>
              <a:spcPct val="90000"/>
            </a:lnSpc>
            <a:spcBef>
              <a:spcPct val="0"/>
            </a:spcBef>
            <a:spcAft>
              <a:spcPct val="35000"/>
            </a:spcAft>
            <a:buNone/>
          </a:pPr>
          <a:r>
            <a:rPr lang="en-GB" sz="1600" kern="1200" noProof="0">
              <a:solidFill>
                <a:schemeClr val="accent4"/>
              </a:solidFill>
              <a:latin typeface="+mn-lt"/>
              <a:ea typeface="+mn-ea"/>
              <a:cs typeface="+mn-cs"/>
            </a:rPr>
            <a:t>Consider the minimum required accuracy</a:t>
          </a:r>
        </a:p>
        <a:p>
          <a:pPr marL="0" lvl="0" indent="0" algn="ctr" defTabSz="800100">
            <a:lnSpc>
              <a:spcPct val="90000"/>
            </a:lnSpc>
            <a:spcBef>
              <a:spcPct val="0"/>
            </a:spcBef>
            <a:spcAft>
              <a:spcPct val="35000"/>
            </a:spcAft>
            <a:buNone/>
          </a:pPr>
          <a:endParaRPr lang="en-GB" sz="1600" kern="1200" noProof="0"/>
        </a:p>
      </dsp:txBody>
      <dsp:txXfrm>
        <a:off x="1165" y="1690685"/>
        <a:ext cx="2186856" cy="1270366"/>
      </dsp:txXfrm>
    </dsp:sp>
    <dsp:sp modelId="{31FC93C9-4621-B141-8563-D1E7E9686351}">
      <dsp:nvSpPr>
        <dsp:cNvPr id="0" name=""/>
        <dsp:cNvSpPr/>
      </dsp:nvSpPr>
      <dsp:spPr>
        <a:xfrm>
          <a:off x="2647261" y="1690685"/>
          <a:ext cx="2186856" cy="1270443"/>
        </a:xfrm>
        <a:prstGeom prst="rect">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GB" sz="1800" kern="1200" noProof="0">
            <a:solidFill>
              <a:schemeClr val="accent4"/>
            </a:solidFill>
            <a:latin typeface="+mn-lt"/>
            <a:ea typeface="+mn-ea"/>
            <a:cs typeface="+mn-cs"/>
          </a:endParaRPr>
        </a:p>
        <a:p>
          <a:pPr marL="0" lvl="0" indent="0" algn="ctr" defTabSz="800100">
            <a:lnSpc>
              <a:spcPct val="90000"/>
            </a:lnSpc>
            <a:spcBef>
              <a:spcPct val="0"/>
            </a:spcBef>
            <a:spcAft>
              <a:spcPct val="35000"/>
            </a:spcAft>
            <a:buNone/>
          </a:pPr>
          <a:endParaRPr lang="en-GB" sz="1800" kern="1200" noProof="0">
            <a:solidFill>
              <a:schemeClr val="accent4"/>
            </a:solidFill>
            <a:latin typeface="+mn-lt"/>
            <a:ea typeface="+mn-ea"/>
            <a:cs typeface="+mn-cs"/>
          </a:endParaRPr>
        </a:p>
        <a:p>
          <a:pPr marL="0" lvl="0" indent="0" algn="ctr" defTabSz="800100">
            <a:lnSpc>
              <a:spcPct val="90000"/>
            </a:lnSpc>
            <a:spcBef>
              <a:spcPct val="0"/>
            </a:spcBef>
            <a:spcAft>
              <a:spcPct val="35000"/>
            </a:spcAft>
            <a:buNone/>
          </a:pPr>
          <a:r>
            <a:rPr lang="en-GB" sz="1800" kern="1200" noProof="0">
              <a:solidFill>
                <a:schemeClr val="accent4"/>
              </a:solidFill>
              <a:latin typeface="+mn-lt"/>
              <a:ea typeface="+mn-ea"/>
              <a:cs typeface="+mn-cs"/>
            </a:rPr>
            <a:t>Model size:</a:t>
          </a:r>
        </a:p>
        <a:p>
          <a:pPr marL="0" lvl="0" indent="0" algn="ctr" defTabSz="800100">
            <a:lnSpc>
              <a:spcPct val="90000"/>
            </a:lnSpc>
            <a:spcBef>
              <a:spcPct val="0"/>
            </a:spcBef>
            <a:spcAft>
              <a:spcPct val="35000"/>
            </a:spcAft>
            <a:buNone/>
          </a:pPr>
          <a:r>
            <a:rPr lang="en-GB" sz="1600" kern="1200" noProof="0">
              <a:solidFill>
                <a:schemeClr val="accent4"/>
              </a:solidFill>
              <a:latin typeface="+mn-lt"/>
              <a:ea typeface="+mn-ea"/>
              <a:cs typeface="+mn-cs"/>
            </a:rPr>
            <a:t>Determine the size of the model</a:t>
          </a:r>
        </a:p>
        <a:p>
          <a:pPr marL="0" lvl="0" indent="0" algn="ctr" defTabSz="800100">
            <a:lnSpc>
              <a:spcPct val="90000"/>
            </a:lnSpc>
            <a:spcBef>
              <a:spcPct val="0"/>
            </a:spcBef>
            <a:spcAft>
              <a:spcPct val="35000"/>
            </a:spcAft>
            <a:buNone/>
          </a:pPr>
          <a:endParaRPr lang="en-GB" sz="1600" kern="1200" noProof="0">
            <a:solidFill>
              <a:schemeClr val="accent4"/>
            </a:solidFill>
            <a:latin typeface="+mn-lt"/>
            <a:ea typeface="+mn-ea"/>
            <a:cs typeface="+mn-cs"/>
          </a:endParaRPr>
        </a:p>
      </dsp:txBody>
      <dsp:txXfrm>
        <a:off x="2647261" y="1690685"/>
        <a:ext cx="2186856" cy="12704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35F889-3C52-8644-B5AB-3A79601EEC8B}">
      <dsp:nvSpPr>
        <dsp:cNvPr id="0" name=""/>
        <dsp:cNvSpPr/>
      </dsp:nvSpPr>
      <dsp:spPr>
        <a:xfrm>
          <a:off x="3096127" y="525880"/>
          <a:ext cx="322104" cy="1028166"/>
        </a:xfrm>
        <a:custGeom>
          <a:avLst/>
          <a:gdLst/>
          <a:ahLst/>
          <a:cxnLst/>
          <a:rect l="0" t="0" r="0" b="0"/>
          <a:pathLst>
            <a:path>
              <a:moveTo>
                <a:pt x="0" y="0"/>
              </a:moveTo>
              <a:lnTo>
                <a:pt x="0" y="1028166"/>
              </a:lnTo>
              <a:lnTo>
                <a:pt x="322104" y="1028166"/>
              </a:lnTo>
            </a:path>
          </a:pathLst>
        </a:custGeom>
        <a:noFill/>
        <a:ln w="1270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sp>
    <dsp:sp modelId="{2D377E2E-C104-8B4F-91A7-B40F4C176049}">
      <dsp:nvSpPr>
        <dsp:cNvPr id="0" name=""/>
        <dsp:cNvSpPr/>
      </dsp:nvSpPr>
      <dsp:spPr>
        <a:xfrm>
          <a:off x="2765890" y="525880"/>
          <a:ext cx="330236" cy="1028166"/>
        </a:xfrm>
        <a:custGeom>
          <a:avLst/>
          <a:gdLst/>
          <a:ahLst/>
          <a:cxnLst/>
          <a:rect l="0" t="0" r="0" b="0"/>
          <a:pathLst>
            <a:path>
              <a:moveTo>
                <a:pt x="330236" y="0"/>
              </a:moveTo>
              <a:lnTo>
                <a:pt x="330236" y="1028166"/>
              </a:lnTo>
              <a:lnTo>
                <a:pt x="0" y="1028166"/>
              </a:lnTo>
            </a:path>
          </a:pathLst>
        </a:custGeom>
        <a:noFill/>
        <a:ln w="1270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sp>
    <dsp:sp modelId="{B809CA0C-A236-244A-8225-7122A62BF0B2}">
      <dsp:nvSpPr>
        <dsp:cNvPr id="0" name=""/>
        <dsp:cNvSpPr/>
      </dsp:nvSpPr>
      <dsp:spPr>
        <a:xfrm>
          <a:off x="3096127" y="525880"/>
          <a:ext cx="1448138" cy="2125401"/>
        </a:xfrm>
        <a:custGeom>
          <a:avLst/>
          <a:gdLst/>
          <a:ahLst/>
          <a:cxnLst/>
          <a:rect l="0" t="0" r="0" b="0"/>
          <a:pathLst>
            <a:path>
              <a:moveTo>
                <a:pt x="0" y="0"/>
              </a:moveTo>
              <a:lnTo>
                <a:pt x="0" y="1818245"/>
              </a:lnTo>
              <a:lnTo>
                <a:pt x="1448138" y="1818245"/>
              </a:lnTo>
              <a:lnTo>
                <a:pt x="1448138" y="2125401"/>
              </a:lnTo>
            </a:path>
          </a:pathLst>
        </a:custGeom>
        <a:noFill/>
        <a:ln w="1270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sp>
    <dsp:sp modelId="{4DF3D5E0-59BF-2B48-A679-623395E49AF2}">
      <dsp:nvSpPr>
        <dsp:cNvPr id="0" name=""/>
        <dsp:cNvSpPr/>
      </dsp:nvSpPr>
      <dsp:spPr>
        <a:xfrm>
          <a:off x="1687187" y="525880"/>
          <a:ext cx="1408939" cy="2127990"/>
        </a:xfrm>
        <a:custGeom>
          <a:avLst/>
          <a:gdLst/>
          <a:ahLst/>
          <a:cxnLst/>
          <a:rect l="0" t="0" r="0" b="0"/>
          <a:pathLst>
            <a:path>
              <a:moveTo>
                <a:pt x="1408939" y="0"/>
              </a:moveTo>
              <a:lnTo>
                <a:pt x="1408939" y="1820834"/>
              </a:lnTo>
              <a:lnTo>
                <a:pt x="0" y="1820834"/>
              </a:lnTo>
              <a:lnTo>
                <a:pt x="0" y="2127990"/>
              </a:lnTo>
            </a:path>
          </a:pathLst>
        </a:custGeom>
        <a:noFill/>
        <a:ln w="12700" cap="flat" cmpd="sng" algn="ctr">
          <a:solidFill>
            <a:schemeClr val="tx2"/>
          </a:solidFill>
          <a:prstDash val="solid"/>
          <a:miter lim="800000"/>
        </a:ln>
        <a:effectLst/>
      </dsp:spPr>
      <dsp:style>
        <a:lnRef idx="2">
          <a:scrgbClr r="0" g="0" b="0"/>
        </a:lnRef>
        <a:fillRef idx="0">
          <a:scrgbClr r="0" g="0" b="0"/>
        </a:fillRef>
        <a:effectRef idx="0">
          <a:scrgbClr r="0" g="0" b="0"/>
        </a:effectRef>
        <a:fontRef idx="minor"/>
      </dsp:style>
    </dsp:sp>
    <dsp:sp modelId="{5B03100B-083E-EB41-84A5-213864C16634}">
      <dsp:nvSpPr>
        <dsp:cNvPr id="0" name=""/>
        <dsp:cNvSpPr/>
      </dsp:nvSpPr>
      <dsp:spPr>
        <a:xfrm>
          <a:off x="2476329" y="0"/>
          <a:ext cx="1239594" cy="525880"/>
        </a:xfrm>
        <a:prstGeom prst="rect">
          <a:avLst/>
        </a:prstGeom>
        <a:solidFill>
          <a:schemeClr val="accent6">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noProof="0">
              <a:solidFill>
                <a:schemeClr val="accent4"/>
              </a:solidFill>
              <a:latin typeface="+mn-lt"/>
              <a:ea typeface="+mn-ea"/>
              <a:cs typeface="+mn-cs"/>
            </a:rPr>
            <a:t>           </a:t>
          </a:r>
          <a:r>
            <a:rPr lang="en-GB" sz="1800" kern="1200" noProof="0">
              <a:solidFill>
                <a:schemeClr val="accent4"/>
              </a:solidFill>
              <a:latin typeface="+mn-lt"/>
              <a:ea typeface="+mn-ea"/>
              <a:cs typeface="+mn-cs"/>
            </a:rPr>
            <a:t>Device</a:t>
          </a:r>
          <a:endParaRPr lang="en-GB" sz="1600" kern="1200" noProof="0">
            <a:solidFill>
              <a:schemeClr val="accent4"/>
            </a:solidFill>
            <a:latin typeface="+mn-lt"/>
            <a:ea typeface="+mn-ea"/>
            <a:cs typeface="+mn-cs"/>
          </a:endParaRPr>
        </a:p>
      </dsp:txBody>
      <dsp:txXfrm>
        <a:off x="2476329" y="0"/>
        <a:ext cx="1239594" cy="525880"/>
      </dsp:txXfrm>
    </dsp:sp>
    <dsp:sp modelId="{3A80D4B2-D521-5245-B972-E7785E66EA1F}">
      <dsp:nvSpPr>
        <dsp:cNvPr id="0" name=""/>
        <dsp:cNvSpPr/>
      </dsp:nvSpPr>
      <dsp:spPr>
        <a:xfrm>
          <a:off x="586837" y="2653870"/>
          <a:ext cx="2200700" cy="1281323"/>
        </a:xfrm>
        <a:prstGeom prst="rect">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GB" sz="1800" kern="1200" noProof="0">
            <a:solidFill>
              <a:schemeClr val="accent4"/>
            </a:solidFill>
            <a:latin typeface="+mn-lt"/>
            <a:ea typeface="+mn-ea"/>
            <a:cs typeface="+mn-cs"/>
          </a:endParaRPr>
        </a:p>
        <a:p>
          <a:pPr marL="0" lvl="0" indent="0" algn="ctr" defTabSz="800100">
            <a:lnSpc>
              <a:spcPct val="90000"/>
            </a:lnSpc>
            <a:spcBef>
              <a:spcPct val="0"/>
            </a:spcBef>
            <a:spcAft>
              <a:spcPct val="35000"/>
            </a:spcAft>
            <a:buNone/>
          </a:pPr>
          <a:endParaRPr lang="en-GB" sz="1800" kern="1200" noProof="0">
            <a:solidFill>
              <a:schemeClr val="accent4"/>
            </a:solidFill>
            <a:latin typeface="+mn-lt"/>
            <a:ea typeface="+mn-ea"/>
            <a:cs typeface="+mn-cs"/>
          </a:endParaRPr>
        </a:p>
        <a:p>
          <a:pPr marL="0" lvl="0" indent="0" algn="ctr" defTabSz="800100">
            <a:lnSpc>
              <a:spcPct val="90000"/>
            </a:lnSpc>
            <a:spcBef>
              <a:spcPct val="0"/>
            </a:spcBef>
            <a:spcAft>
              <a:spcPct val="35000"/>
            </a:spcAft>
            <a:buNone/>
          </a:pPr>
          <a:r>
            <a:rPr lang="en-GB" sz="1800" kern="1200" noProof="0">
              <a:solidFill>
                <a:schemeClr val="accent4"/>
              </a:solidFill>
              <a:latin typeface="+mn-lt"/>
              <a:ea typeface="+mn-ea"/>
              <a:cs typeface="+mn-cs"/>
            </a:rPr>
            <a:t>Connectivity:</a:t>
          </a:r>
        </a:p>
        <a:p>
          <a:pPr marL="0" lvl="0" indent="0" algn="ctr" defTabSz="800100">
            <a:lnSpc>
              <a:spcPct val="90000"/>
            </a:lnSpc>
            <a:spcBef>
              <a:spcPct val="0"/>
            </a:spcBef>
            <a:spcAft>
              <a:spcPct val="35000"/>
            </a:spcAft>
            <a:buNone/>
          </a:pPr>
          <a:r>
            <a:rPr lang="en-GB" sz="1600" kern="1200" noProof="0">
              <a:solidFill>
                <a:schemeClr val="accent4"/>
              </a:solidFill>
              <a:latin typeface="+mn-lt"/>
              <a:ea typeface="+mn-ea"/>
              <a:cs typeface="+mn-cs"/>
            </a:rPr>
            <a:t>Determine the needed peripherals</a:t>
          </a:r>
        </a:p>
        <a:p>
          <a:pPr marL="0" lvl="0" indent="0" algn="ctr" defTabSz="800100">
            <a:lnSpc>
              <a:spcPct val="90000"/>
            </a:lnSpc>
            <a:spcBef>
              <a:spcPct val="0"/>
            </a:spcBef>
            <a:spcAft>
              <a:spcPct val="35000"/>
            </a:spcAft>
            <a:buNone/>
          </a:pPr>
          <a:endParaRPr lang="en-GB" sz="1600" kern="1200" noProof="0">
            <a:solidFill>
              <a:schemeClr val="accent4"/>
            </a:solidFill>
            <a:latin typeface="+mn-lt"/>
            <a:ea typeface="+mn-ea"/>
            <a:cs typeface="+mn-cs"/>
          </a:endParaRPr>
        </a:p>
      </dsp:txBody>
      <dsp:txXfrm>
        <a:off x="586837" y="2653870"/>
        <a:ext cx="2200700" cy="1281323"/>
      </dsp:txXfrm>
    </dsp:sp>
    <dsp:sp modelId="{EA9EFDEB-E9FA-D547-8FC4-53DA274632CE}">
      <dsp:nvSpPr>
        <dsp:cNvPr id="0" name=""/>
        <dsp:cNvSpPr/>
      </dsp:nvSpPr>
      <dsp:spPr>
        <a:xfrm>
          <a:off x="3442482" y="2651281"/>
          <a:ext cx="2203566" cy="1276950"/>
        </a:xfrm>
        <a:prstGeom prst="rect">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GB" sz="1800" kern="1200" noProof="0">
            <a:solidFill>
              <a:schemeClr val="accent4"/>
            </a:solidFill>
            <a:latin typeface="+mn-lt"/>
            <a:ea typeface="+mn-ea"/>
            <a:cs typeface="+mn-cs"/>
          </a:endParaRPr>
        </a:p>
        <a:p>
          <a:pPr marL="0" lvl="0" indent="0" algn="ctr" defTabSz="800100">
            <a:lnSpc>
              <a:spcPct val="90000"/>
            </a:lnSpc>
            <a:spcBef>
              <a:spcPct val="0"/>
            </a:spcBef>
            <a:spcAft>
              <a:spcPct val="35000"/>
            </a:spcAft>
            <a:buNone/>
          </a:pPr>
          <a:r>
            <a:rPr lang="en-GB" sz="1800" kern="1200" noProof="0">
              <a:solidFill>
                <a:schemeClr val="accent4"/>
              </a:solidFill>
              <a:latin typeface="+mn-lt"/>
              <a:ea typeface="+mn-ea"/>
              <a:cs typeface="+mn-cs"/>
            </a:rPr>
            <a:t>Inference time:</a:t>
          </a:r>
        </a:p>
        <a:p>
          <a:pPr marL="0" lvl="0" indent="0" algn="ctr" defTabSz="800100">
            <a:lnSpc>
              <a:spcPct val="90000"/>
            </a:lnSpc>
            <a:spcBef>
              <a:spcPct val="0"/>
            </a:spcBef>
            <a:spcAft>
              <a:spcPct val="35000"/>
            </a:spcAft>
            <a:buNone/>
          </a:pPr>
          <a:r>
            <a:rPr lang="en-GB" sz="1600" kern="1200" noProof="0">
              <a:solidFill>
                <a:schemeClr val="accent4"/>
              </a:solidFill>
              <a:latin typeface="+mn-lt"/>
              <a:ea typeface="+mn-ea"/>
              <a:cs typeface="+mn-cs"/>
            </a:rPr>
            <a:t>Set the maximum time for model predictions</a:t>
          </a:r>
        </a:p>
      </dsp:txBody>
      <dsp:txXfrm>
        <a:off x="3442482" y="2651281"/>
        <a:ext cx="2203566" cy="1276950"/>
      </dsp:txXfrm>
    </dsp:sp>
    <dsp:sp modelId="{2C636749-F977-B543-AD93-B2D995B2B777}">
      <dsp:nvSpPr>
        <dsp:cNvPr id="0" name=""/>
        <dsp:cNvSpPr/>
      </dsp:nvSpPr>
      <dsp:spPr>
        <a:xfrm>
          <a:off x="562323" y="914358"/>
          <a:ext cx="2203566" cy="1279378"/>
        </a:xfrm>
        <a:prstGeom prst="rect">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GB" sz="1800" kern="1200" noProof="0">
            <a:solidFill>
              <a:schemeClr val="accent4"/>
            </a:solidFill>
            <a:latin typeface="+mn-lt"/>
            <a:ea typeface="+mn-ea"/>
            <a:cs typeface="+mn-cs"/>
          </a:endParaRPr>
        </a:p>
        <a:p>
          <a:pPr marL="0" lvl="0" indent="0" algn="ctr" defTabSz="800100">
            <a:lnSpc>
              <a:spcPct val="90000"/>
            </a:lnSpc>
            <a:spcBef>
              <a:spcPct val="0"/>
            </a:spcBef>
            <a:spcAft>
              <a:spcPct val="35000"/>
            </a:spcAft>
            <a:buNone/>
          </a:pPr>
          <a:endParaRPr lang="en-GB" sz="1800" kern="1200" noProof="0">
            <a:solidFill>
              <a:schemeClr val="accent4"/>
            </a:solidFill>
            <a:latin typeface="+mn-lt"/>
            <a:ea typeface="+mn-ea"/>
            <a:cs typeface="+mn-cs"/>
          </a:endParaRPr>
        </a:p>
        <a:p>
          <a:pPr marL="0" lvl="0" indent="0" algn="ctr" defTabSz="800100">
            <a:lnSpc>
              <a:spcPct val="90000"/>
            </a:lnSpc>
            <a:spcBef>
              <a:spcPct val="0"/>
            </a:spcBef>
            <a:spcAft>
              <a:spcPct val="35000"/>
            </a:spcAft>
            <a:buNone/>
          </a:pPr>
          <a:r>
            <a:rPr lang="en-GB" sz="1800" kern="1200" noProof="0">
              <a:solidFill>
                <a:schemeClr val="accent4"/>
              </a:solidFill>
              <a:latin typeface="+mn-lt"/>
              <a:ea typeface="+mn-ea"/>
              <a:cs typeface="+mn-cs"/>
            </a:rPr>
            <a:t>Energy consumption:</a:t>
          </a:r>
        </a:p>
        <a:p>
          <a:pPr marL="0" lvl="0" indent="0" algn="ctr" defTabSz="800100">
            <a:lnSpc>
              <a:spcPct val="90000"/>
            </a:lnSpc>
            <a:spcBef>
              <a:spcPct val="0"/>
            </a:spcBef>
            <a:spcAft>
              <a:spcPct val="35000"/>
            </a:spcAft>
            <a:buNone/>
          </a:pPr>
          <a:r>
            <a:rPr lang="en-GB" sz="1600" kern="1200" noProof="0">
              <a:solidFill>
                <a:schemeClr val="accent4"/>
              </a:solidFill>
              <a:latin typeface="+mn-lt"/>
              <a:ea typeface="+mn-ea"/>
              <a:cs typeface="+mn-cs"/>
            </a:rPr>
            <a:t>Set a limit for the device’s power usage</a:t>
          </a:r>
        </a:p>
        <a:p>
          <a:pPr marL="0" lvl="0" indent="0" algn="ctr" defTabSz="800100">
            <a:lnSpc>
              <a:spcPct val="90000"/>
            </a:lnSpc>
            <a:spcBef>
              <a:spcPct val="0"/>
            </a:spcBef>
            <a:spcAft>
              <a:spcPct val="35000"/>
            </a:spcAft>
            <a:buNone/>
          </a:pPr>
          <a:endParaRPr lang="en-GB" sz="1800" kern="1200" noProof="0">
            <a:solidFill>
              <a:schemeClr val="accent4"/>
            </a:solidFill>
            <a:latin typeface="+mn-lt"/>
            <a:ea typeface="+mn-ea"/>
            <a:cs typeface="+mn-cs"/>
          </a:endParaRPr>
        </a:p>
      </dsp:txBody>
      <dsp:txXfrm>
        <a:off x="562323" y="914358"/>
        <a:ext cx="2203566" cy="1279378"/>
      </dsp:txXfrm>
    </dsp:sp>
    <dsp:sp modelId="{68B22A32-C05D-084D-A1F1-28AFE3188DE5}">
      <dsp:nvSpPr>
        <dsp:cNvPr id="0" name=""/>
        <dsp:cNvSpPr/>
      </dsp:nvSpPr>
      <dsp:spPr>
        <a:xfrm>
          <a:off x="3418231" y="914358"/>
          <a:ext cx="2203566" cy="1279378"/>
        </a:xfrm>
        <a:prstGeom prst="rect">
          <a:avLst/>
        </a:prstGeom>
        <a:solidFill>
          <a:schemeClr val="tx2">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GB" sz="1800" kern="1200" noProof="0">
            <a:solidFill>
              <a:schemeClr val="accent4"/>
            </a:solidFill>
            <a:latin typeface="+mn-lt"/>
            <a:ea typeface="+mn-ea"/>
            <a:cs typeface="+mn-cs"/>
          </a:endParaRPr>
        </a:p>
        <a:p>
          <a:pPr marL="0" lvl="0" indent="0" algn="ctr" defTabSz="800100">
            <a:lnSpc>
              <a:spcPct val="90000"/>
            </a:lnSpc>
            <a:spcBef>
              <a:spcPct val="0"/>
            </a:spcBef>
            <a:spcAft>
              <a:spcPct val="35000"/>
            </a:spcAft>
            <a:buNone/>
          </a:pPr>
          <a:r>
            <a:rPr lang="en-GB" sz="1800" kern="1200" noProof="0">
              <a:solidFill>
                <a:schemeClr val="accent4"/>
              </a:solidFill>
              <a:latin typeface="+mn-lt"/>
              <a:ea typeface="+mn-ea"/>
              <a:cs typeface="+mn-cs"/>
            </a:rPr>
            <a:t>Device type:</a:t>
          </a:r>
        </a:p>
        <a:p>
          <a:pPr marL="0" lvl="0" indent="0" algn="ctr" defTabSz="800100">
            <a:lnSpc>
              <a:spcPct val="90000"/>
            </a:lnSpc>
            <a:spcBef>
              <a:spcPct val="0"/>
            </a:spcBef>
            <a:spcAft>
              <a:spcPct val="35000"/>
            </a:spcAft>
            <a:buNone/>
          </a:pPr>
          <a:r>
            <a:rPr lang="en-GB" sz="1600" kern="1200" noProof="0">
              <a:solidFill>
                <a:schemeClr val="accent4"/>
              </a:solidFill>
              <a:latin typeface="+mn-lt"/>
              <a:ea typeface="+mn-ea"/>
              <a:cs typeface="+mn-cs"/>
            </a:rPr>
            <a:t>Identify the device's required specifications.</a:t>
          </a:r>
          <a:endParaRPr lang="en-GB" sz="3100" kern="1200" noProof="0"/>
        </a:p>
      </dsp:txBody>
      <dsp:txXfrm>
        <a:off x="3418231" y="914358"/>
        <a:ext cx="2203566" cy="12793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290000-8D6A-41BC-92C3-053A86624C0D}">
      <dsp:nvSpPr>
        <dsp:cNvPr id="0" name=""/>
        <dsp:cNvSpPr/>
      </dsp:nvSpPr>
      <dsp:spPr>
        <a:xfrm>
          <a:off x="0" y="1257901"/>
          <a:ext cx="10394747" cy="2158802"/>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Een COOCK+ project bestaat uit 2 complementaire delen: </a:t>
          </a:r>
        </a:p>
      </dsp:txBody>
      <dsp:txXfrm>
        <a:off x="0" y="1257901"/>
        <a:ext cx="10394747" cy="1165753"/>
      </dsp:txXfrm>
    </dsp:sp>
    <dsp:sp modelId="{8961412A-353E-4A7A-92BD-57D94AEC9F50}">
      <dsp:nvSpPr>
        <dsp:cNvPr id="0" name=""/>
        <dsp:cNvSpPr/>
      </dsp:nvSpPr>
      <dsp:spPr>
        <a:xfrm>
          <a:off x="3222" y="2113078"/>
          <a:ext cx="5197373" cy="1528789"/>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b="1" kern="1200"/>
            <a:t>Deel A</a:t>
          </a:r>
          <a:r>
            <a:rPr lang="en-US" sz="1600" kern="1200"/>
            <a:t> is </a:t>
          </a:r>
          <a:r>
            <a:rPr lang="en-US" sz="1600" kern="1200" err="1"/>
            <a:t>gericht</a:t>
          </a:r>
          <a:r>
            <a:rPr lang="en-US" sz="1600" kern="1200"/>
            <a:t> op </a:t>
          </a:r>
          <a:r>
            <a:rPr lang="en-US" sz="1600" b="1" kern="1200" err="1"/>
            <a:t>toepassingsgerichte</a:t>
          </a:r>
          <a:r>
            <a:rPr lang="en-US" sz="1600" b="1" kern="1200"/>
            <a:t> </a:t>
          </a:r>
          <a:r>
            <a:rPr lang="en-US" sz="1600" b="1" kern="1200" err="1"/>
            <a:t>kennisopbouw</a:t>
          </a:r>
          <a:r>
            <a:rPr lang="en-US" sz="1600" kern="1200"/>
            <a:t>, </a:t>
          </a:r>
          <a:r>
            <a:rPr lang="en-US" sz="1600" kern="1200" err="1"/>
            <a:t>vertaalonderzoek</a:t>
          </a:r>
          <a:r>
            <a:rPr lang="en-US" sz="1600" kern="1200"/>
            <a:t> </a:t>
          </a:r>
          <a:r>
            <a:rPr lang="en-US" sz="1600" kern="1200" err="1"/>
            <a:t>en</a:t>
          </a:r>
          <a:r>
            <a:rPr lang="en-US" sz="1600" kern="1200"/>
            <a:t> </a:t>
          </a:r>
          <a:r>
            <a:rPr lang="en-US" sz="1600" kern="1200" err="1"/>
            <a:t>kennis-verspreidingsactiviteiten</a:t>
          </a:r>
          <a:r>
            <a:rPr lang="en-US" sz="1600" kern="1200"/>
            <a:t> </a:t>
          </a:r>
        </a:p>
      </dsp:txBody>
      <dsp:txXfrm>
        <a:off x="3222" y="2113078"/>
        <a:ext cx="5197373" cy="1528789"/>
      </dsp:txXfrm>
    </dsp:sp>
    <dsp:sp modelId="{B3B176D1-FB79-42B2-A65E-DC1BE1046091}">
      <dsp:nvSpPr>
        <dsp:cNvPr id="0" name=""/>
        <dsp:cNvSpPr/>
      </dsp:nvSpPr>
      <dsp:spPr>
        <a:xfrm>
          <a:off x="5197373" y="2123446"/>
          <a:ext cx="5197373" cy="1518421"/>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b="1" kern="1200"/>
            <a:t>Deel B</a:t>
          </a:r>
          <a:r>
            <a:rPr lang="en-US" sz="1600" kern="1200"/>
            <a:t> is </a:t>
          </a:r>
          <a:r>
            <a:rPr lang="en-US" sz="1600" kern="1200" err="1"/>
            <a:t>een</a:t>
          </a:r>
          <a:r>
            <a:rPr lang="en-US" sz="1600" kern="1200"/>
            <a:t> </a:t>
          </a:r>
          <a:r>
            <a:rPr lang="en-US" sz="1600" kern="1200" err="1"/>
            <a:t>bundeling</a:t>
          </a:r>
          <a:r>
            <a:rPr lang="en-US" sz="1600" kern="1200"/>
            <a:t> van alle </a:t>
          </a:r>
          <a:r>
            <a:rPr lang="en-US" sz="1600" b="1" kern="1200" err="1"/>
            <a:t>ondernemingsspecifieke</a:t>
          </a:r>
          <a:r>
            <a:rPr lang="en-US" sz="1600" b="1" kern="1200"/>
            <a:t> </a:t>
          </a:r>
          <a:r>
            <a:rPr lang="en-US" sz="1600" b="1" kern="1200" err="1"/>
            <a:t>acties</a:t>
          </a:r>
          <a:r>
            <a:rPr lang="en-US" sz="1600" kern="1200"/>
            <a:t> </a:t>
          </a:r>
          <a:r>
            <a:rPr lang="en-US" sz="1600" kern="1200" err="1"/>
            <a:t>gericht</a:t>
          </a:r>
          <a:r>
            <a:rPr lang="en-US" sz="1600" kern="1200"/>
            <a:t> op het </a:t>
          </a:r>
          <a:r>
            <a:rPr lang="en-US" sz="1600" kern="1200" err="1"/>
            <a:t>evalueren</a:t>
          </a:r>
          <a:r>
            <a:rPr lang="en-US" sz="1600" kern="1200"/>
            <a:t> </a:t>
          </a:r>
          <a:r>
            <a:rPr lang="en-US" sz="1600" kern="1200" err="1"/>
            <a:t>en</a:t>
          </a:r>
          <a:r>
            <a:rPr lang="en-US" sz="1600" kern="1200"/>
            <a:t> het </a:t>
          </a:r>
          <a:r>
            <a:rPr lang="en-US" sz="1600" kern="1200" err="1"/>
            <a:t>toepassen</a:t>
          </a:r>
          <a:r>
            <a:rPr lang="en-US" sz="1600" kern="1200"/>
            <a:t> door </a:t>
          </a:r>
          <a:r>
            <a:rPr lang="en-US" sz="1600" kern="1200" err="1"/>
            <a:t>ondernemingen</a:t>
          </a:r>
          <a:r>
            <a:rPr lang="en-US" sz="1600" kern="1200"/>
            <a:t> van […]</a:t>
          </a:r>
          <a:r>
            <a:rPr lang="en-US" sz="1600" kern="1200" err="1"/>
            <a:t>deel</a:t>
          </a:r>
          <a:r>
            <a:rPr lang="en-US" sz="1600" kern="1200"/>
            <a:t> A </a:t>
          </a:r>
        </a:p>
      </dsp:txBody>
      <dsp:txXfrm>
        <a:off x="5197373" y="2123446"/>
        <a:ext cx="5197373" cy="1518421"/>
      </dsp:txXfrm>
    </dsp:sp>
    <dsp:sp modelId="{EB545E6E-C461-4E63-B7AE-F7B874814D3D}">
      <dsp:nvSpPr>
        <dsp:cNvPr id="0" name=""/>
        <dsp:cNvSpPr/>
      </dsp:nvSpPr>
      <dsp:spPr>
        <a:xfrm rot="10800000">
          <a:off x="0" y="470"/>
          <a:ext cx="10394747" cy="1289813"/>
        </a:xfrm>
        <a:prstGeom prst="upArrowCallou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t>Doel: </a:t>
          </a:r>
          <a:r>
            <a:rPr lang="en-US" sz="1800" kern="1200" err="1"/>
            <a:t>valoriseren</a:t>
          </a:r>
          <a:r>
            <a:rPr lang="en-US" sz="1800" kern="1200"/>
            <a:t> van (basis)</a:t>
          </a:r>
          <a:r>
            <a:rPr lang="en-US" sz="1800" kern="1200" err="1"/>
            <a:t>onderzoeksresultaten</a:t>
          </a:r>
          <a:r>
            <a:rPr lang="en-US" sz="1800" kern="1200"/>
            <a:t> door het </a:t>
          </a:r>
          <a:r>
            <a:rPr lang="en-US" sz="1800" kern="1200" err="1"/>
            <a:t>versnellen</a:t>
          </a:r>
          <a:r>
            <a:rPr lang="en-US" sz="1800" kern="1200"/>
            <a:t> van de </a:t>
          </a:r>
          <a:r>
            <a:rPr lang="en-US" sz="1800" kern="1200" err="1"/>
            <a:t>introductie</a:t>
          </a:r>
          <a:r>
            <a:rPr lang="en-US" sz="1800" kern="1200"/>
            <a:t> van </a:t>
          </a:r>
          <a:r>
            <a:rPr lang="en-US" sz="1800" kern="1200" err="1"/>
            <a:t>technologie</a:t>
          </a:r>
          <a:r>
            <a:rPr lang="en-US" sz="1800" kern="1200"/>
            <a:t> </a:t>
          </a:r>
          <a:r>
            <a:rPr lang="en-US" sz="1800" kern="1200" err="1"/>
            <a:t>en</a:t>
          </a:r>
          <a:r>
            <a:rPr lang="en-US" sz="1800" kern="1200"/>
            <a:t>/of </a:t>
          </a:r>
          <a:r>
            <a:rPr lang="en-US" sz="1800" kern="1200" err="1"/>
            <a:t>kennis</a:t>
          </a:r>
          <a:r>
            <a:rPr lang="en-US" sz="1800" kern="1200"/>
            <a:t>. </a:t>
          </a:r>
        </a:p>
      </dsp:txBody>
      <dsp:txXfrm rot="10800000">
        <a:off x="0" y="470"/>
        <a:ext cx="10394747" cy="83808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595B2C-2B8D-4A9F-BF18-46266DD2EB2A}" type="datetimeFigureOut">
              <a:rPr lang="nl-NL" smtClean="0"/>
              <a:t>18-3-2025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60F50D-C425-42C6-AE20-D2D8C9F83344}" type="slidenum">
              <a:rPr lang="nl-NL" smtClean="0"/>
              <a:t>‹#›</a:t>
            </a:fld>
            <a:endParaRPr lang="nl-NL"/>
          </a:p>
        </p:txBody>
      </p:sp>
    </p:spTree>
    <p:extLst>
      <p:ext uri="{BB962C8B-B14F-4D97-AF65-F5344CB8AC3E}">
        <p14:creationId xmlns:p14="http://schemas.microsoft.com/office/powerpoint/2010/main" val="188674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 : kick-off meeting MEDLI</a:t>
            </a:r>
          </a:p>
          <a:p>
            <a:r>
              <a:rPr lang="en-US"/>
              <a:t>O : threefold: - give more information on the project </a:t>
            </a:r>
          </a:p>
          <a:p>
            <a:r>
              <a:rPr lang="en-US"/>
              <a:t>– give an introduction to state of the art that we will start from </a:t>
            </a:r>
          </a:p>
          <a:p>
            <a:r>
              <a:rPr lang="en-US"/>
              <a:t>– gather your feedback to steer next actions</a:t>
            </a:r>
          </a:p>
        </p:txBody>
      </p:sp>
      <p:sp>
        <p:nvSpPr>
          <p:cNvPr id="4" name="Slide Number Placeholder 3"/>
          <p:cNvSpPr>
            <a:spLocks noGrp="1"/>
          </p:cNvSpPr>
          <p:nvPr>
            <p:ph type="sldNum" sz="quarter" idx="5"/>
          </p:nvPr>
        </p:nvSpPr>
        <p:spPr/>
        <p:txBody>
          <a:bodyPr/>
          <a:lstStyle/>
          <a:p>
            <a:fld id="{C860F50D-C425-42C6-AE20-D2D8C9F83344}" type="slidenum">
              <a:rPr lang="nl-NL" smtClean="0"/>
              <a:t>1</a:t>
            </a:fld>
            <a:endParaRPr lang="nl-NL"/>
          </a:p>
        </p:txBody>
      </p:sp>
    </p:spTree>
    <p:extLst>
      <p:ext uri="{BB962C8B-B14F-4D97-AF65-F5344CB8AC3E}">
        <p14:creationId xmlns:p14="http://schemas.microsoft.com/office/powerpoint/2010/main" val="3904968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BA508-2DA4-1AE0-772D-6D329A83BF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0C529C-11E6-6A67-D4DC-CD7D81DF42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AC0ED1-9DEC-3DF7-5B29-F12F2E54D57C}"/>
              </a:ext>
            </a:extLst>
          </p:cNvPr>
          <p:cNvSpPr>
            <a:spLocks noGrp="1"/>
          </p:cNvSpPr>
          <p:nvPr>
            <p:ph type="body" idx="1"/>
          </p:nvPr>
        </p:nvSpPr>
        <p:spPr/>
        <p:txBody>
          <a:bodyPr/>
          <a:lstStyle/>
          <a:p>
            <a:r>
              <a:rPr lang="en-BE"/>
              <a:t>Deep learning is improve upon machine learning but only when sufficient data is available which is not always present. Furthermore, careful setting of learning configuration and model architecture required.</a:t>
            </a:r>
          </a:p>
          <a:p>
            <a:endParaRPr lang="en-BE"/>
          </a:p>
          <a:p>
            <a:r>
              <a:rPr lang="en-BE">
                <a:sym typeface="Wingdings" pitchFamily="2" charset="2"/>
              </a:rPr>
              <a:t> </a:t>
            </a:r>
            <a:r>
              <a:rPr lang="en-GB">
                <a:sym typeface="Wingdings" pitchFamily="2" charset="2"/>
              </a:rPr>
              <a:t>T</a:t>
            </a:r>
            <a:r>
              <a:rPr lang="en-BE">
                <a:sym typeface="Wingdings" pitchFamily="2" charset="2"/>
              </a:rPr>
              <a:t>ransfer learning</a:t>
            </a:r>
            <a:endParaRPr lang="en-BE"/>
          </a:p>
        </p:txBody>
      </p:sp>
      <p:sp>
        <p:nvSpPr>
          <p:cNvPr id="4" name="Slide Number Placeholder 3">
            <a:extLst>
              <a:ext uri="{FF2B5EF4-FFF2-40B4-BE49-F238E27FC236}">
                <a16:creationId xmlns:a16="http://schemas.microsoft.com/office/drawing/2014/main" id="{FC88C0FB-A13B-A5B0-E503-A0EDDC2ECA29}"/>
              </a:ext>
            </a:extLst>
          </p:cNvPr>
          <p:cNvSpPr>
            <a:spLocks noGrp="1"/>
          </p:cNvSpPr>
          <p:nvPr>
            <p:ph type="sldNum" sz="quarter" idx="5"/>
          </p:nvPr>
        </p:nvSpPr>
        <p:spPr/>
        <p:txBody>
          <a:bodyPr/>
          <a:lstStyle/>
          <a:p>
            <a:fld id="{586742C3-305F-4CEB-89B7-1C9DDB41A86E}" type="slidenum">
              <a:rPr lang="nl-NL" smtClean="0"/>
              <a:t>20</a:t>
            </a:fld>
            <a:endParaRPr lang="nl-NL"/>
          </a:p>
        </p:txBody>
      </p:sp>
    </p:spTree>
    <p:extLst>
      <p:ext uri="{BB962C8B-B14F-4D97-AF65-F5344CB8AC3E}">
        <p14:creationId xmlns:p14="http://schemas.microsoft.com/office/powerpoint/2010/main" val="42086144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29F3B-73F7-DC7D-F166-DFA6A65F53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AA9931-5217-6E45-1DEE-C331A44C99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127D86-4536-3125-6022-2030EADAC717}"/>
              </a:ext>
            </a:extLst>
          </p:cNvPr>
          <p:cNvSpPr>
            <a:spLocks noGrp="1"/>
          </p:cNvSpPr>
          <p:nvPr>
            <p:ph type="body" idx="1"/>
          </p:nvPr>
        </p:nvSpPr>
        <p:spPr/>
        <p:txBody>
          <a:bodyPr/>
          <a:lstStyle/>
          <a:p>
            <a:r>
              <a:rPr lang="en-GB"/>
              <a:t>Go up to even t</a:t>
            </a:r>
            <a:r>
              <a:rPr lang="en-BE"/>
              <a:t>en trillion</a:t>
            </a:r>
          </a:p>
        </p:txBody>
      </p:sp>
      <p:sp>
        <p:nvSpPr>
          <p:cNvPr id="4" name="Slide Number Placeholder 3">
            <a:extLst>
              <a:ext uri="{FF2B5EF4-FFF2-40B4-BE49-F238E27FC236}">
                <a16:creationId xmlns:a16="http://schemas.microsoft.com/office/drawing/2014/main" id="{9201610B-C693-AED8-5D13-249B6EFD9267}"/>
              </a:ext>
            </a:extLst>
          </p:cNvPr>
          <p:cNvSpPr>
            <a:spLocks noGrp="1"/>
          </p:cNvSpPr>
          <p:nvPr>
            <p:ph type="sldNum" sz="quarter" idx="5"/>
          </p:nvPr>
        </p:nvSpPr>
        <p:spPr/>
        <p:txBody>
          <a:bodyPr/>
          <a:lstStyle/>
          <a:p>
            <a:fld id="{586742C3-305F-4CEB-89B7-1C9DDB41A86E}" type="slidenum">
              <a:rPr lang="nl-NL" smtClean="0"/>
              <a:t>21</a:t>
            </a:fld>
            <a:endParaRPr lang="nl-NL"/>
          </a:p>
        </p:txBody>
      </p:sp>
    </p:spTree>
    <p:extLst>
      <p:ext uri="{BB962C8B-B14F-4D97-AF65-F5344CB8AC3E}">
        <p14:creationId xmlns:p14="http://schemas.microsoft.com/office/powerpoint/2010/main" val="24741270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4751F-2CE1-E5BC-B007-0B97E31282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D22993-EFCD-B090-DE85-101A89235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324393-9F0D-8F73-2B49-EBE6C904DEF0}"/>
              </a:ext>
            </a:extLst>
          </p:cNvPr>
          <p:cNvSpPr>
            <a:spLocks noGrp="1"/>
          </p:cNvSpPr>
          <p:nvPr>
            <p:ph type="body" idx="1"/>
          </p:nvPr>
        </p:nvSpPr>
        <p:spPr/>
        <p:txBody>
          <a:bodyPr/>
          <a:lstStyle/>
          <a:p>
            <a:r>
              <a:rPr lang="en-BE"/>
              <a:t>Deep learning is improve upon machine learning but only when sufficient data is available which is not always present. Furthermore, careful setting of learning configuration and model architecture required.</a:t>
            </a:r>
          </a:p>
          <a:p>
            <a:endParaRPr lang="en-BE"/>
          </a:p>
          <a:p>
            <a:r>
              <a:rPr lang="en-BE">
                <a:sym typeface="Wingdings" pitchFamily="2" charset="2"/>
              </a:rPr>
              <a:t> </a:t>
            </a:r>
            <a:r>
              <a:rPr lang="en-GB">
                <a:sym typeface="Wingdings" pitchFamily="2" charset="2"/>
              </a:rPr>
              <a:t>T</a:t>
            </a:r>
            <a:r>
              <a:rPr lang="en-BE">
                <a:sym typeface="Wingdings" pitchFamily="2" charset="2"/>
              </a:rPr>
              <a:t>ransfer learning</a:t>
            </a:r>
            <a:endParaRPr lang="en-BE"/>
          </a:p>
        </p:txBody>
      </p:sp>
      <p:sp>
        <p:nvSpPr>
          <p:cNvPr id="4" name="Slide Number Placeholder 3">
            <a:extLst>
              <a:ext uri="{FF2B5EF4-FFF2-40B4-BE49-F238E27FC236}">
                <a16:creationId xmlns:a16="http://schemas.microsoft.com/office/drawing/2014/main" id="{ED342227-78D9-63F5-B2F2-52E3B4F34576}"/>
              </a:ext>
            </a:extLst>
          </p:cNvPr>
          <p:cNvSpPr>
            <a:spLocks noGrp="1"/>
          </p:cNvSpPr>
          <p:nvPr>
            <p:ph type="sldNum" sz="quarter" idx="5"/>
          </p:nvPr>
        </p:nvSpPr>
        <p:spPr/>
        <p:txBody>
          <a:bodyPr/>
          <a:lstStyle/>
          <a:p>
            <a:fld id="{586742C3-305F-4CEB-89B7-1C9DDB41A86E}" type="slidenum">
              <a:rPr lang="nl-NL" smtClean="0"/>
              <a:t>23</a:t>
            </a:fld>
            <a:endParaRPr lang="nl-NL"/>
          </a:p>
        </p:txBody>
      </p:sp>
    </p:spTree>
    <p:extLst>
      <p:ext uri="{BB962C8B-B14F-4D97-AF65-F5344CB8AC3E}">
        <p14:creationId xmlns:p14="http://schemas.microsoft.com/office/powerpoint/2010/main" val="3526134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C860F50D-C425-42C6-AE20-D2D8C9F83344}" type="slidenum">
              <a:rPr lang="nl-NL" smtClean="0"/>
              <a:t>24</a:t>
            </a:fld>
            <a:endParaRPr lang="nl-NL"/>
          </a:p>
        </p:txBody>
      </p:sp>
    </p:spTree>
    <p:extLst>
      <p:ext uri="{BB962C8B-B14F-4D97-AF65-F5344CB8AC3E}">
        <p14:creationId xmlns:p14="http://schemas.microsoft.com/office/powerpoint/2010/main" val="22762870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90525-E618-FC0A-401C-3846F32810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54066E-5988-6ED3-E7D4-0935B044C4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9AC6C1-DBE7-7002-BEAE-D8D1CF78075E}"/>
              </a:ext>
            </a:extLst>
          </p:cNvPr>
          <p:cNvSpPr>
            <a:spLocks noGrp="1"/>
          </p:cNvSpPr>
          <p:nvPr>
            <p:ph type="body" idx="1"/>
          </p:nvPr>
        </p:nvSpPr>
        <p:spPr/>
        <p:txBody>
          <a:bodyPr/>
          <a:lstStyle/>
          <a:p>
            <a:endParaRPr lang="en-BE"/>
          </a:p>
        </p:txBody>
      </p:sp>
      <p:sp>
        <p:nvSpPr>
          <p:cNvPr id="4" name="Slide Number Placeholder 3">
            <a:extLst>
              <a:ext uri="{FF2B5EF4-FFF2-40B4-BE49-F238E27FC236}">
                <a16:creationId xmlns:a16="http://schemas.microsoft.com/office/drawing/2014/main" id="{361D6A80-C2B5-1999-6170-F5390E849EEE}"/>
              </a:ext>
            </a:extLst>
          </p:cNvPr>
          <p:cNvSpPr>
            <a:spLocks noGrp="1"/>
          </p:cNvSpPr>
          <p:nvPr>
            <p:ph type="sldNum" sz="quarter" idx="5"/>
          </p:nvPr>
        </p:nvSpPr>
        <p:spPr/>
        <p:txBody>
          <a:bodyPr/>
          <a:lstStyle/>
          <a:p>
            <a:fld id="{C860F50D-C425-42C6-AE20-D2D8C9F83344}" type="slidenum">
              <a:rPr lang="nl-NL" smtClean="0"/>
              <a:t>25</a:t>
            </a:fld>
            <a:endParaRPr lang="nl-NL"/>
          </a:p>
        </p:txBody>
      </p:sp>
    </p:spTree>
    <p:extLst>
      <p:ext uri="{BB962C8B-B14F-4D97-AF65-F5344CB8AC3E}">
        <p14:creationId xmlns:p14="http://schemas.microsoft.com/office/powerpoint/2010/main" val="3672375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E3CE4-F4C7-2B90-5306-82319CD105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67AE42-F5DB-5FBC-364D-DB3291A655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58AF28-DCC0-B7F5-6A02-636D7269B673}"/>
              </a:ext>
            </a:extLst>
          </p:cNvPr>
          <p:cNvSpPr>
            <a:spLocks noGrp="1"/>
          </p:cNvSpPr>
          <p:nvPr>
            <p:ph type="body" idx="1"/>
          </p:nvPr>
        </p:nvSpPr>
        <p:spPr/>
        <p:txBody>
          <a:bodyPr/>
          <a:lstStyle/>
          <a:p>
            <a:endParaRPr lang="en-BE"/>
          </a:p>
        </p:txBody>
      </p:sp>
      <p:sp>
        <p:nvSpPr>
          <p:cNvPr id="4" name="Slide Number Placeholder 3">
            <a:extLst>
              <a:ext uri="{FF2B5EF4-FFF2-40B4-BE49-F238E27FC236}">
                <a16:creationId xmlns:a16="http://schemas.microsoft.com/office/drawing/2014/main" id="{97272AEB-AB23-5170-805A-317C8F8E7124}"/>
              </a:ext>
            </a:extLst>
          </p:cNvPr>
          <p:cNvSpPr>
            <a:spLocks noGrp="1"/>
          </p:cNvSpPr>
          <p:nvPr>
            <p:ph type="sldNum" sz="quarter" idx="5"/>
          </p:nvPr>
        </p:nvSpPr>
        <p:spPr/>
        <p:txBody>
          <a:bodyPr/>
          <a:lstStyle/>
          <a:p>
            <a:fld id="{C860F50D-C425-42C6-AE20-D2D8C9F83344}" type="slidenum">
              <a:rPr lang="nl-NL" smtClean="0"/>
              <a:t>26</a:t>
            </a:fld>
            <a:endParaRPr lang="nl-NL"/>
          </a:p>
        </p:txBody>
      </p:sp>
    </p:spTree>
    <p:extLst>
      <p:ext uri="{BB962C8B-B14F-4D97-AF65-F5344CB8AC3E}">
        <p14:creationId xmlns:p14="http://schemas.microsoft.com/office/powerpoint/2010/main" val="31315951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DB6B3-48DF-B976-8072-9E8FDAC462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43A5C7-25C1-7314-5A61-F9B4D2FDB0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33F3FD-8951-CDCC-6EB6-3FE84EC052C1}"/>
              </a:ext>
            </a:extLst>
          </p:cNvPr>
          <p:cNvSpPr>
            <a:spLocks noGrp="1"/>
          </p:cNvSpPr>
          <p:nvPr>
            <p:ph type="body" idx="1"/>
          </p:nvPr>
        </p:nvSpPr>
        <p:spPr/>
        <p:txBody>
          <a:bodyPr/>
          <a:lstStyle/>
          <a:p>
            <a:r>
              <a:rPr lang="en-BE"/>
              <a:t>combination of transfer learning and knowledge distillation to small predefined model architectures</a:t>
            </a:r>
          </a:p>
        </p:txBody>
      </p:sp>
      <p:sp>
        <p:nvSpPr>
          <p:cNvPr id="4" name="Slide Number Placeholder 3">
            <a:extLst>
              <a:ext uri="{FF2B5EF4-FFF2-40B4-BE49-F238E27FC236}">
                <a16:creationId xmlns:a16="http://schemas.microsoft.com/office/drawing/2014/main" id="{01190A51-4B8B-C6EC-D5F1-2C0B13E7C834}"/>
              </a:ext>
            </a:extLst>
          </p:cNvPr>
          <p:cNvSpPr>
            <a:spLocks noGrp="1"/>
          </p:cNvSpPr>
          <p:nvPr>
            <p:ph type="sldNum" sz="quarter" idx="5"/>
          </p:nvPr>
        </p:nvSpPr>
        <p:spPr/>
        <p:txBody>
          <a:bodyPr/>
          <a:lstStyle/>
          <a:p>
            <a:fld id="{C860F50D-C425-42C6-AE20-D2D8C9F83344}" type="slidenum">
              <a:rPr lang="nl-NL" smtClean="0"/>
              <a:t>28</a:t>
            </a:fld>
            <a:endParaRPr lang="nl-NL"/>
          </a:p>
        </p:txBody>
      </p:sp>
    </p:spTree>
    <p:extLst>
      <p:ext uri="{BB962C8B-B14F-4D97-AF65-F5344CB8AC3E}">
        <p14:creationId xmlns:p14="http://schemas.microsoft.com/office/powerpoint/2010/main" val="826773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67D37-2454-A29A-44B8-4E7B291927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BF2251-604C-05BE-3065-974193786C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030110-718F-F705-28D9-BB210C660D34}"/>
              </a:ext>
            </a:extLst>
          </p:cNvPr>
          <p:cNvSpPr>
            <a:spLocks noGrp="1"/>
          </p:cNvSpPr>
          <p:nvPr>
            <p:ph type="body" idx="1"/>
          </p:nvPr>
        </p:nvSpPr>
        <p:spPr/>
        <p:txBody>
          <a:bodyPr/>
          <a:lstStyle/>
          <a:p>
            <a:r>
              <a:rPr lang="en-BE"/>
              <a:t>combination of transfer learning and knowledge distillation to small predefined model architectures</a:t>
            </a:r>
          </a:p>
        </p:txBody>
      </p:sp>
      <p:sp>
        <p:nvSpPr>
          <p:cNvPr id="4" name="Slide Number Placeholder 3">
            <a:extLst>
              <a:ext uri="{FF2B5EF4-FFF2-40B4-BE49-F238E27FC236}">
                <a16:creationId xmlns:a16="http://schemas.microsoft.com/office/drawing/2014/main" id="{0F2ADE48-6618-9C6F-91BC-D53004116440}"/>
              </a:ext>
            </a:extLst>
          </p:cNvPr>
          <p:cNvSpPr>
            <a:spLocks noGrp="1"/>
          </p:cNvSpPr>
          <p:nvPr>
            <p:ph type="sldNum" sz="quarter" idx="5"/>
          </p:nvPr>
        </p:nvSpPr>
        <p:spPr/>
        <p:txBody>
          <a:bodyPr/>
          <a:lstStyle/>
          <a:p>
            <a:fld id="{C860F50D-C425-42C6-AE20-D2D8C9F83344}" type="slidenum">
              <a:rPr lang="nl-NL" smtClean="0"/>
              <a:t>29</a:t>
            </a:fld>
            <a:endParaRPr lang="nl-NL"/>
          </a:p>
        </p:txBody>
      </p:sp>
    </p:spTree>
    <p:extLst>
      <p:ext uri="{BB962C8B-B14F-4D97-AF65-F5344CB8AC3E}">
        <p14:creationId xmlns:p14="http://schemas.microsoft.com/office/powerpoint/2010/main" val="3912814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base" latinLnBrk="0" hangingPunct="1">
              <a:lnSpc>
                <a:spcPct val="100000"/>
              </a:lnSpc>
              <a:spcBef>
                <a:spcPct val="30000"/>
              </a:spcBef>
              <a:spcAft>
                <a:spcPct val="0"/>
              </a:spcAft>
              <a:buClrTx/>
              <a:buSzTx/>
              <a:buFontTx/>
              <a:buNone/>
              <a:tabLst/>
              <a:defRPr/>
            </a:pPr>
            <a:r>
              <a:rPr lang="en-US" sz="1200" kern="1200">
                <a:solidFill>
                  <a:schemeClr val="tx1"/>
                </a:solidFill>
                <a:effectLst/>
                <a:latin typeface="+mn-lt"/>
                <a:ea typeface="+mn-ea"/>
                <a:cs typeface="+mn-cs"/>
              </a:rPr>
              <a:t>Are the future application needs, common technological, and possibilities if this technological barrier is removed clearly defined and convincing? </a:t>
            </a:r>
            <a:endParaRPr lang="en-US"/>
          </a:p>
          <a:p>
            <a:endParaRPr lang="en-BE"/>
          </a:p>
          <a:p>
            <a:r>
              <a:rPr lang="en-BE"/>
              <a:t>Diversity of tools -&gt; expertise</a:t>
            </a:r>
          </a:p>
          <a:p>
            <a:r>
              <a:rPr lang="en-BE"/>
              <a:t>Cross stage interdependencies -&gt; iterative development</a:t>
            </a:r>
          </a:p>
          <a:p>
            <a:r>
              <a:rPr lang="en-BE"/>
              <a:t>HW heterogeneity -&gt; redo design for each new HW type</a:t>
            </a:r>
          </a:p>
        </p:txBody>
      </p:sp>
      <p:sp>
        <p:nvSpPr>
          <p:cNvPr id="4" name="Slide Number Placeholder 3"/>
          <p:cNvSpPr>
            <a:spLocks noGrp="1"/>
          </p:cNvSpPr>
          <p:nvPr>
            <p:ph type="sldNum" sz="quarter" idx="5"/>
          </p:nvPr>
        </p:nvSpPr>
        <p:spPr/>
        <p:txBody>
          <a:bodyPr/>
          <a:lstStyle/>
          <a:p>
            <a:fld id="{42891B12-4DC4-4993-9768-0660850F1124}" type="slidenum">
              <a:rPr lang="nl-NL" altLang="nl-BE" smtClean="0"/>
              <a:pPr/>
              <a:t>31</a:t>
            </a:fld>
            <a:endParaRPr lang="en-GB" altLang="nl-BE"/>
          </a:p>
        </p:txBody>
      </p:sp>
    </p:spTree>
    <p:extLst>
      <p:ext uri="{BB962C8B-B14F-4D97-AF65-F5344CB8AC3E}">
        <p14:creationId xmlns:p14="http://schemas.microsoft.com/office/powerpoint/2010/main" val="3637698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586742C3-305F-4CEB-89B7-1C9DDB41A86E}" type="slidenum">
              <a:rPr lang="nl-NL" smtClean="0"/>
              <a:t>32</a:t>
            </a:fld>
            <a:endParaRPr lang="nl-NL"/>
          </a:p>
        </p:txBody>
      </p:sp>
    </p:spTree>
    <p:extLst>
      <p:ext uri="{BB962C8B-B14F-4D97-AF65-F5344CB8AC3E}">
        <p14:creationId xmlns:p14="http://schemas.microsoft.com/office/powerpoint/2010/main" val="57843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Peter </a:t>
            </a:r>
            <a:r>
              <a:rPr lang="en-GB" err="1"/>
              <a:t>Karsmakers</a:t>
            </a:r>
            <a:r>
              <a:rPr lang="en-GB"/>
              <a:t> is professor at KU Leuven at the department of computer science, in the research group on declarative languages and artificial intelligence. One of his main research tracks is the application of </a:t>
            </a:r>
            <a:r>
              <a:rPr lang="en-GB" b="1"/>
              <a:t>AI in constrained circumstances</a:t>
            </a:r>
            <a:r>
              <a:rPr lang="en-GB"/>
              <a:t>, which is in line with the topic of MEDLI.  Prof. </a:t>
            </a:r>
            <a:r>
              <a:rPr lang="en-GB" err="1"/>
              <a:t>Karsmakers</a:t>
            </a:r>
            <a:r>
              <a:rPr lang="en-GB"/>
              <a:t> has experience in the design of new </a:t>
            </a:r>
            <a:r>
              <a:rPr lang="en-GB" b="1"/>
              <a:t>compression algorithms</a:t>
            </a:r>
            <a:r>
              <a:rPr lang="en-GB"/>
              <a:t>, as well as with the transmission of different kinds of </a:t>
            </a:r>
            <a:r>
              <a:rPr lang="en-GB" b="1"/>
              <a:t>machine learning algorithms to hardware with limited resources</a:t>
            </a:r>
            <a:r>
              <a:rPr lang="en-GB"/>
              <a:t>.  Prof. </a:t>
            </a:r>
            <a:r>
              <a:rPr lang="en-GB" err="1"/>
              <a:t>Karmakers</a:t>
            </a:r>
            <a:r>
              <a:rPr lang="en-GB"/>
              <a:t>’ team also developed a </a:t>
            </a:r>
            <a:r>
              <a:rPr lang="en-GB" b="1"/>
              <a:t>constrained guided gradient descent framework</a:t>
            </a:r>
            <a:r>
              <a:rPr lang="en-GB"/>
              <a:t> that allows to inject domain knowledge constraints into the training procedure of machine learning algorithms.</a:t>
            </a:r>
            <a:endParaRPr lang="en-US"/>
          </a:p>
          <a:p>
            <a:r>
              <a:rPr lang="en-GB"/>
              <a:t> </a:t>
            </a:r>
            <a:endParaRPr lang="en-US"/>
          </a:p>
          <a:p>
            <a:r>
              <a:rPr lang="en-GB"/>
              <a:t>Ted </a:t>
            </a:r>
            <a:r>
              <a:rPr lang="en-GB" err="1"/>
              <a:t>Ooijevaar</a:t>
            </a:r>
            <a:r>
              <a:rPr lang="en-GB"/>
              <a:t> and Abdel Bey Temsamani are senior technology domain leaders at Flanders Make, the strategic research centre for manufacturing in Flanders.</a:t>
            </a:r>
            <a:endParaRPr lang="en-US"/>
          </a:p>
          <a:p>
            <a:endParaRPr lang="en-GB"/>
          </a:p>
          <a:p>
            <a:r>
              <a:rPr lang="en-GB"/>
              <a:t>Abdel is member of the </a:t>
            </a:r>
            <a:r>
              <a:rPr lang="en-GB" err="1"/>
              <a:t>ProductionS</a:t>
            </a:r>
            <a:r>
              <a:rPr lang="en-GB"/>
              <a:t> core lab, more specifically of the Vision group. The vision group uses computer vision techniques for specific applications in manufacturing, agriculture, etc.  The past years the vision group successfully completed research projects </a:t>
            </a:r>
            <a:r>
              <a:rPr lang="en-GB" b="1"/>
              <a:t>on real time distance measuring</a:t>
            </a:r>
            <a:r>
              <a:rPr lang="en-GB"/>
              <a:t> (in the context of social distancing</a:t>
            </a:r>
            <a:r>
              <a:rPr lang="en-GB" b="1"/>
              <a:t>), environment perception</a:t>
            </a:r>
            <a:r>
              <a:rPr lang="en-GB"/>
              <a:t> of AGV’s (automated guided vehicles), </a:t>
            </a:r>
            <a:r>
              <a:rPr lang="en-GB" b="1"/>
              <a:t>counting flowers</a:t>
            </a:r>
            <a:r>
              <a:rPr lang="en-GB"/>
              <a:t> by using </a:t>
            </a:r>
            <a:r>
              <a:rPr lang="en-GB" b="1"/>
              <a:t>2D and Lidar</a:t>
            </a:r>
            <a:r>
              <a:rPr lang="en-GB"/>
              <a:t> images.  In </a:t>
            </a:r>
            <a:r>
              <a:rPr lang="en-GB" b="1"/>
              <a:t>the RELAI</a:t>
            </a:r>
            <a:r>
              <a:rPr lang="en-GB"/>
              <a:t> project that will be presented today, the vision team worked on compiling, compressing and evaluating AI for use on edge devices.</a:t>
            </a:r>
            <a:endParaRPr lang="en-US"/>
          </a:p>
          <a:p>
            <a:r>
              <a:rPr lang="en-GB"/>
              <a:t> </a:t>
            </a:r>
            <a:endParaRPr lang="en-US"/>
          </a:p>
          <a:p>
            <a:r>
              <a:rPr lang="en-GB"/>
              <a:t>Ted is member of the </a:t>
            </a:r>
            <a:r>
              <a:rPr lang="en-GB" err="1"/>
              <a:t>MotionS</a:t>
            </a:r>
            <a:r>
              <a:rPr lang="en-GB"/>
              <a:t> </a:t>
            </a:r>
            <a:r>
              <a:rPr lang="en-GB" err="1"/>
              <a:t>corelab</a:t>
            </a:r>
            <a:r>
              <a:rPr lang="en-GB"/>
              <a:t>, in the Monitoring group. The group focuses on sensing, modelling and condition monitoring for drivetrains, production machines and vehicles.  In this project they will leverage the results of the </a:t>
            </a:r>
            <a:r>
              <a:rPr lang="en-GB" b="1"/>
              <a:t>ACMON</a:t>
            </a:r>
            <a:r>
              <a:rPr lang="en-GB"/>
              <a:t> project that will presented later today </a:t>
            </a:r>
            <a:r>
              <a:rPr lang="en-GB" b="1"/>
              <a:t>for acoustic monitoring of bearings</a:t>
            </a:r>
            <a:r>
              <a:rPr lang="en-GB"/>
              <a:t>. Also the results from the </a:t>
            </a:r>
            <a:r>
              <a:rPr lang="en-GB" b="1"/>
              <a:t>Flemish AI initiative</a:t>
            </a:r>
            <a:r>
              <a:rPr lang="en-GB"/>
              <a:t> for the </a:t>
            </a:r>
            <a:r>
              <a:rPr lang="en-GB" b="1"/>
              <a:t>vibration monitoring of bearings</a:t>
            </a:r>
            <a:r>
              <a:rPr lang="en-GB"/>
              <a:t> for fault diagnostics will be leveraged in MEDLI.</a:t>
            </a:r>
          </a:p>
          <a:p>
            <a:endParaRPr lang="en-US"/>
          </a:p>
        </p:txBody>
      </p:sp>
      <p:sp>
        <p:nvSpPr>
          <p:cNvPr id="4" name="Slide Number Placeholder 3"/>
          <p:cNvSpPr>
            <a:spLocks noGrp="1"/>
          </p:cNvSpPr>
          <p:nvPr>
            <p:ph type="sldNum" sz="quarter" idx="5"/>
          </p:nvPr>
        </p:nvSpPr>
        <p:spPr/>
        <p:txBody>
          <a:bodyPr/>
          <a:lstStyle/>
          <a:p>
            <a:fld id="{C860F50D-C425-42C6-AE20-D2D8C9F83344}" type="slidenum">
              <a:rPr lang="nl-NL" smtClean="0"/>
              <a:t>2</a:t>
            </a:fld>
            <a:endParaRPr lang="nl-NL"/>
          </a:p>
        </p:txBody>
      </p:sp>
    </p:spTree>
    <p:extLst>
      <p:ext uri="{BB962C8B-B14F-4D97-AF65-F5344CB8AC3E}">
        <p14:creationId xmlns:p14="http://schemas.microsoft.com/office/powerpoint/2010/main" val="968497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4F70F-1D02-923B-FC1E-D63311E446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851CA4-7F60-CF9F-2D4A-4130DAB772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08BA1-C0DD-8D48-058D-4AFBC36F1B1D}"/>
              </a:ext>
            </a:extLst>
          </p:cNvPr>
          <p:cNvSpPr>
            <a:spLocks noGrp="1"/>
          </p:cNvSpPr>
          <p:nvPr>
            <p:ph type="body" idx="1"/>
          </p:nvPr>
        </p:nvSpPr>
        <p:spPr/>
        <p:txBody>
          <a:bodyPr/>
          <a:lstStyle/>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60561C2F-4ECC-836B-D628-02C8BBB34157}"/>
              </a:ext>
            </a:extLst>
          </p:cNvPr>
          <p:cNvSpPr>
            <a:spLocks noGrp="1"/>
          </p:cNvSpPr>
          <p:nvPr>
            <p:ph type="sldNum" sz="quarter" idx="5"/>
          </p:nvPr>
        </p:nvSpPr>
        <p:spPr/>
        <p:txBody>
          <a:bodyPr/>
          <a:lstStyle/>
          <a:p>
            <a:fld id="{C860F50D-C425-42C6-AE20-D2D8C9F83344}" type="slidenum">
              <a:rPr lang="nl-NL" smtClean="0"/>
              <a:t>38</a:t>
            </a:fld>
            <a:endParaRPr lang="nl-NL"/>
          </a:p>
        </p:txBody>
      </p:sp>
    </p:spTree>
    <p:extLst>
      <p:ext uri="{BB962C8B-B14F-4D97-AF65-F5344CB8AC3E}">
        <p14:creationId xmlns:p14="http://schemas.microsoft.com/office/powerpoint/2010/main" val="1230806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a:t>Let's say you have chosen all the variables, set all the constraints, and selected a model to deploy on the edge. How can you do this? And does the way you do it affect performance?  </a:t>
            </a:r>
          </a:p>
          <a:p>
            <a:endParaRPr lang="en-GB"/>
          </a:p>
          <a:p>
            <a:r>
              <a:rPr lang="en-GB"/>
              <a:t>➡ The solution is an Edge ML compiler framework. </a:t>
            </a:r>
          </a:p>
          <a:p>
            <a:endParaRPr lang="en-GB"/>
          </a:p>
          <a:p>
            <a:r>
              <a:rPr lang="en-GB"/>
              <a:t>**Reason:** It optimizes the model for edge hardware by converting it into an efficient format tailored for resource-constrained devices.  </a:t>
            </a:r>
          </a:p>
          <a:p>
            <a:endParaRPr lang="en-GB"/>
          </a:p>
          <a:p>
            <a:r>
              <a:rPr lang="en-GB"/>
              <a:t>**It does this by:** Performing model quantization, pruning unnecessary computations, and generating hardware-specific code to ensure faster inference, lower latency, and reduced power consumption.</a:t>
            </a:r>
          </a:p>
        </p:txBody>
      </p:sp>
      <p:sp>
        <p:nvSpPr>
          <p:cNvPr id="4" name="Tijdelijke aanduiding voor dianummer 3"/>
          <p:cNvSpPr>
            <a:spLocks noGrp="1"/>
          </p:cNvSpPr>
          <p:nvPr>
            <p:ph type="sldNum" sz="quarter" idx="5"/>
          </p:nvPr>
        </p:nvSpPr>
        <p:spPr/>
        <p:txBody>
          <a:bodyPr/>
          <a:lstStyle/>
          <a:p>
            <a:fld id="{586742C3-305F-4CEB-89B7-1C9DDB41A86E}" type="slidenum">
              <a:rPr lang="nl-NL" smtClean="0"/>
              <a:t>41</a:t>
            </a:fld>
            <a:endParaRPr lang="nl-NL"/>
          </a:p>
        </p:txBody>
      </p:sp>
    </p:spTree>
    <p:extLst>
      <p:ext uri="{BB962C8B-B14F-4D97-AF65-F5344CB8AC3E}">
        <p14:creationId xmlns:p14="http://schemas.microsoft.com/office/powerpoint/2010/main" val="2856538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F2D40-7E01-9E7A-3147-D3073C013DA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6009EFD-D399-1B15-74BD-9480753FBDA7}"/>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4177B48-A437-1946-D494-9EA840B3C88D}"/>
              </a:ext>
            </a:extLst>
          </p:cNvPr>
          <p:cNvSpPr>
            <a:spLocks noGrp="1"/>
          </p:cNvSpPr>
          <p:nvPr>
            <p:ph type="body" idx="1"/>
          </p:nvPr>
        </p:nvSpPr>
        <p:spPr/>
        <p:txBody>
          <a:bodyPr/>
          <a:lstStyle/>
          <a:p>
            <a:r>
              <a:rPr lang="en-GB"/>
              <a:t>Why Do We Need an ML Compiler Framework?</a:t>
            </a:r>
          </a:p>
          <a:p>
            <a:endParaRPr lang="en-GB"/>
          </a:p>
          <a:p>
            <a:r>
              <a:rPr lang="en-GB"/>
              <a:t>On one side, you have your model, built in TensorFlow, PyTorch, or another ML framework. These frameworks represent neural network models in different ways, often using computational graphs. On the other side, there's the hardware, which cannot directly process these graphs in the framework's language.</a:t>
            </a:r>
          </a:p>
          <a:p>
            <a:endParaRPr lang="en-GB"/>
          </a:p>
          <a:p>
            <a:r>
              <a:rPr lang="en-GB"/>
              <a:t>The ML compiler (High Level) acts as a translator. It takes the computational graph and compiles it into something the hardware can understand. Additionally, the compiler has or uses libraries (or compilers) to efficiently implement specific operations, such as convolutions, fully connected layers, and activation functions, optimized for the target hardware.</a:t>
            </a:r>
          </a:p>
        </p:txBody>
      </p:sp>
      <p:sp>
        <p:nvSpPr>
          <p:cNvPr id="4" name="Tijdelijke aanduiding voor dianummer 3">
            <a:extLst>
              <a:ext uri="{FF2B5EF4-FFF2-40B4-BE49-F238E27FC236}">
                <a16:creationId xmlns:a16="http://schemas.microsoft.com/office/drawing/2014/main" id="{E4CBE4CB-18F7-FC36-DA5A-F7D5045F163E}"/>
              </a:ext>
            </a:extLst>
          </p:cNvPr>
          <p:cNvSpPr>
            <a:spLocks noGrp="1"/>
          </p:cNvSpPr>
          <p:nvPr>
            <p:ph type="sldNum" sz="quarter" idx="5"/>
          </p:nvPr>
        </p:nvSpPr>
        <p:spPr/>
        <p:txBody>
          <a:bodyPr/>
          <a:lstStyle/>
          <a:p>
            <a:fld id="{586742C3-305F-4CEB-89B7-1C9DDB41A86E}" type="slidenum">
              <a:rPr lang="nl-NL" smtClean="0"/>
              <a:t>42</a:t>
            </a:fld>
            <a:endParaRPr lang="nl-NL"/>
          </a:p>
        </p:txBody>
      </p:sp>
    </p:spTree>
    <p:extLst>
      <p:ext uri="{BB962C8B-B14F-4D97-AF65-F5344CB8AC3E}">
        <p14:creationId xmlns:p14="http://schemas.microsoft.com/office/powerpoint/2010/main" val="3655502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044D97-EE8E-238D-4D98-F816F6054BB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44536AA-8C1D-3046-C07E-7A098E7494E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D3756165-82FF-798A-24E7-06998F5BF798}"/>
              </a:ext>
            </a:extLst>
          </p:cNvPr>
          <p:cNvSpPr>
            <a:spLocks noGrp="1"/>
          </p:cNvSpPr>
          <p:nvPr>
            <p:ph type="body" idx="1"/>
          </p:nvPr>
        </p:nvSpPr>
        <p:spPr/>
        <p:txBody>
          <a:bodyPr/>
          <a:lstStyle/>
          <a:p>
            <a:r>
              <a:rPr lang="en-GB"/>
              <a:t>ONNX is an open-source AI ecosystem, it was developed by </a:t>
            </a:r>
            <a:r>
              <a:rPr lang="en-GB" err="1"/>
              <a:t>facebook</a:t>
            </a:r>
            <a:r>
              <a:rPr lang="en-GB"/>
              <a:t> and had the intent to be some kind of open standard for representing ML </a:t>
            </a:r>
            <a:r>
              <a:rPr lang="en-GB" err="1"/>
              <a:t>algortihms</a:t>
            </a:r>
            <a:r>
              <a:rPr lang="en-GB"/>
              <a:t> and </a:t>
            </a:r>
            <a:r>
              <a:rPr lang="en-GB" err="1"/>
              <a:t>sofrtware</a:t>
            </a:r>
            <a:r>
              <a:rPr lang="en-GB"/>
              <a:t> tools.</a:t>
            </a:r>
          </a:p>
          <a:p>
            <a:endParaRPr lang="en-GB"/>
          </a:p>
          <a:p>
            <a:r>
              <a:rPr lang="en-GB"/>
              <a:t>It was developed by </a:t>
            </a:r>
            <a:r>
              <a:rPr lang="en-GB" err="1"/>
              <a:t>facebook</a:t>
            </a:r>
            <a:r>
              <a:rPr lang="en-GB"/>
              <a:t> (PyTorch team). </a:t>
            </a:r>
            <a:r>
              <a:rPr lang="en-GB">
                <a:sym typeface="Wingdings" pitchFamily="2" charset="2"/>
              </a:rPr>
              <a:t> support from Microsoft, IBM, Huawei, Intel, AMD, Arm and Qualcomm.</a:t>
            </a:r>
          </a:p>
          <a:p>
            <a:endParaRPr lang="en-GB">
              <a:sym typeface="Wingdings" pitchFamily="2" charset="2"/>
            </a:endParaRPr>
          </a:p>
          <a:p>
            <a:pPr marL="171450" indent="-171450">
              <a:buFont typeface="Arial" panose="020B0604020202020204" pitchFamily="34" charset="0"/>
              <a:buChar char="•"/>
            </a:pPr>
            <a:r>
              <a:rPr lang="en-GB">
                <a:sym typeface="Wingdings" pitchFamily="2" charset="2"/>
              </a:rPr>
              <a:t>Framework </a:t>
            </a:r>
            <a:r>
              <a:rPr lang="en-GB" err="1">
                <a:sym typeface="Wingdings" pitchFamily="2" charset="2"/>
              </a:rPr>
              <a:t>Interoperabillity</a:t>
            </a:r>
            <a:br>
              <a:rPr lang="en-GB">
                <a:sym typeface="Wingdings" pitchFamily="2" charset="2"/>
              </a:rPr>
            </a:br>
            <a:r>
              <a:rPr lang="en-GB">
                <a:sym typeface="Wingdings" pitchFamily="2" charset="2"/>
              </a:rPr>
              <a:t>Allow developers to more easily move between frameworks, some of </a:t>
            </a:r>
            <a:r>
              <a:rPr lang="en-GB" err="1">
                <a:sym typeface="Wingdings" pitchFamily="2" charset="2"/>
              </a:rPr>
              <a:t>wich</a:t>
            </a:r>
            <a:r>
              <a:rPr lang="en-GB">
                <a:sym typeface="Wingdings" pitchFamily="2" charset="2"/>
              </a:rPr>
              <a:t> may be more desirable </a:t>
            </a:r>
            <a:r>
              <a:rPr lang="en-GB" err="1">
                <a:sym typeface="Wingdings" pitchFamily="2" charset="2"/>
              </a:rPr>
              <a:t>dor</a:t>
            </a:r>
            <a:r>
              <a:rPr lang="en-GB">
                <a:sym typeface="Wingdings" pitchFamily="2" charset="2"/>
              </a:rPr>
              <a:t> specific phases of the dev. Process.</a:t>
            </a:r>
          </a:p>
          <a:p>
            <a:pPr marL="171450" indent="-171450">
              <a:buFont typeface="Arial" panose="020B0604020202020204" pitchFamily="34" charset="0"/>
              <a:buChar char="•"/>
            </a:pPr>
            <a:endParaRPr lang="en-GB">
              <a:sym typeface="Wingdings" pitchFamily="2" charset="2"/>
            </a:endParaRPr>
          </a:p>
          <a:p>
            <a:pPr marL="171450" indent="-171450">
              <a:buFont typeface="Arial" panose="020B0604020202020204" pitchFamily="34" charset="0"/>
              <a:buChar char="•"/>
            </a:pPr>
            <a:r>
              <a:rPr lang="en-GB">
                <a:sym typeface="Wingdings" pitchFamily="2" charset="2"/>
              </a:rPr>
              <a:t>Shared </a:t>
            </a:r>
            <a:r>
              <a:rPr lang="en-GB" err="1">
                <a:sym typeface="Wingdings" pitchFamily="2" charset="2"/>
              </a:rPr>
              <a:t>optimazation</a:t>
            </a:r>
            <a:br>
              <a:rPr lang="en-GB">
                <a:sym typeface="Wingdings" pitchFamily="2" charset="2"/>
              </a:rPr>
            </a:br>
            <a:r>
              <a:rPr lang="en-GB">
                <a:sym typeface="Wingdings" pitchFamily="2" charset="2"/>
              </a:rPr>
              <a:t>Allow </a:t>
            </a:r>
            <a:r>
              <a:rPr lang="en-GB" err="1">
                <a:sym typeface="Wingdings" pitchFamily="2" charset="2"/>
              </a:rPr>
              <a:t>hardwarevendors</a:t>
            </a:r>
            <a:r>
              <a:rPr lang="en-GB">
                <a:sym typeface="Wingdings" pitchFamily="2" charset="2"/>
              </a:rPr>
              <a:t> an other to improve the performance of ANN of multiple </a:t>
            </a:r>
            <a:r>
              <a:rPr lang="en-GB" err="1">
                <a:sym typeface="Wingdings" pitchFamily="2" charset="2"/>
              </a:rPr>
              <a:t>framworks</a:t>
            </a:r>
            <a:r>
              <a:rPr lang="en-GB">
                <a:sym typeface="Wingdings" pitchFamily="2" charset="2"/>
              </a:rPr>
              <a:t> at once by </a:t>
            </a:r>
            <a:r>
              <a:rPr lang="en-GB" err="1">
                <a:sym typeface="Wingdings" pitchFamily="2" charset="2"/>
              </a:rPr>
              <a:t>targerting</a:t>
            </a:r>
            <a:r>
              <a:rPr lang="en-GB">
                <a:sym typeface="Wingdings" pitchFamily="2" charset="2"/>
              </a:rPr>
              <a:t> the ONNX representation.</a:t>
            </a:r>
          </a:p>
          <a:p>
            <a:pPr marL="171450" indent="-171450">
              <a:buFont typeface="Arial" panose="020B0604020202020204" pitchFamily="34" charset="0"/>
              <a:buChar char="•"/>
            </a:pPr>
            <a:endParaRPr lang="en-GB">
              <a:sym typeface="Wingdings" pitchFamily="2" charset="2"/>
            </a:endParaRPr>
          </a:p>
          <a:p>
            <a:pPr marL="171450" indent="-171450">
              <a:buFont typeface="Wingdings" pitchFamily="2" charset="2"/>
              <a:buChar char="à"/>
            </a:pPr>
            <a:r>
              <a:rPr lang="en-GB">
                <a:sym typeface="Wingdings" pitchFamily="2" charset="2"/>
              </a:rPr>
              <a:t>Contents:</a:t>
            </a:r>
            <a:br>
              <a:rPr lang="en-GB">
                <a:sym typeface="Wingdings" pitchFamily="2" charset="2"/>
              </a:rPr>
            </a:br>
            <a:r>
              <a:rPr lang="en-GB" err="1">
                <a:sym typeface="Wingdings" pitchFamily="2" charset="2"/>
              </a:rPr>
              <a:t>defenitions</a:t>
            </a:r>
            <a:r>
              <a:rPr lang="en-GB">
                <a:sym typeface="Wingdings" pitchFamily="2" charset="2"/>
              </a:rPr>
              <a:t> of an extensible Computation graph model, built-in operators and standard data types</a:t>
            </a:r>
          </a:p>
        </p:txBody>
      </p:sp>
      <p:sp>
        <p:nvSpPr>
          <p:cNvPr id="4" name="Tijdelijke aanduiding voor dianummer 3">
            <a:extLst>
              <a:ext uri="{FF2B5EF4-FFF2-40B4-BE49-F238E27FC236}">
                <a16:creationId xmlns:a16="http://schemas.microsoft.com/office/drawing/2014/main" id="{DF967FDC-A5B2-8D60-A968-CD15FD8068C8}"/>
              </a:ext>
            </a:extLst>
          </p:cNvPr>
          <p:cNvSpPr>
            <a:spLocks noGrp="1"/>
          </p:cNvSpPr>
          <p:nvPr>
            <p:ph type="sldNum" sz="quarter" idx="5"/>
          </p:nvPr>
        </p:nvSpPr>
        <p:spPr/>
        <p:txBody>
          <a:bodyPr/>
          <a:lstStyle/>
          <a:p>
            <a:fld id="{586742C3-305F-4CEB-89B7-1C9DDB41A86E}" type="slidenum">
              <a:rPr lang="nl-NL" smtClean="0"/>
              <a:t>43</a:t>
            </a:fld>
            <a:endParaRPr lang="nl-NL"/>
          </a:p>
        </p:txBody>
      </p:sp>
    </p:spTree>
    <p:extLst>
      <p:ext uri="{BB962C8B-B14F-4D97-AF65-F5344CB8AC3E}">
        <p14:creationId xmlns:p14="http://schemas.microsoft.com/office/powerpoint/2010/main" val="3598183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a:t>How does an ML compiler framework operate?</a:t>
            </a:r>
          </a:p>
          <a:p>
            <a:endParaRPr lang="en-GB"/>
          </a:p>
          <a:p>
            <a:r>
              <a:rPr lang="en-GB"/>
              <a:t>So starting from a ML framework, and knowing </a:t>
            </a:r>
            <a:r>
              <a:rPr lang="en-GB" err="1"/>
              <a:t>stuf</a:t>
            </a:r>
            <a:r>
              <a:rPr lang="en-GB"/>
              <a:t> like the specific HW platform, the application bias (constraints in performance power, …)</a:t>
            </a:r>
          </a:p>
          <a:p>
            <a:endParaRPr lang="en-GB"/>
          </a:p>
          <a:p>
            <a:r>
              <a:rPr lang="en-GB"/>
              <a:t>The standard steps go as follows:</a:t>
            </a:r>
          </a:p>
          <a:p>
            <a:r>
              <a:rPr lang="en-GB"/>
              <a:t>First there is a model compression step, this block will make the model smaller using different techniques. After that there </a:t>
            </a:r>
            <a:r>
              <a:rPr lang="en-GB" err="1"/>
              <a:t>culd</a:t>
            </a:r>
            <a:r>
              <a:rPr lang="en-GB"/>
              <a:t> be a model </a:t>
            </a:r>
            <a:r>
              <a:rPr lang="en-GB" err="1"/>
              <a:t>optimazation</a:t>
            </a:r>
            <a:r>
              <a:rPr lang="en-GB"/>
              <a:t> step for </a:t>
            </a:r>
            <a:r>
              <a:rPr lang="en-GB" err="1"/>
              <a:t>pecific</a:t>
            </a:r>
            <a:r>
              <a:rPr lang="en-GB"/>
              <a:t> hardware. (could be a loop)</a:t>
            </a:r>
          </a:p>
          <a:p>
            <a:r>
              <a:rPr lang="en-GB" err="1"/>
              <a:t>Finnaly</a:t>
            </a:r>
            <a:r>
              <a:rPr lang="en-GB"/>
              <a:t> the model can then be deployed and validated.</a:t>
            </a:r>
          </a:p>
        </p:txBody>
      </p:sp>
      <p:sp>
        <p:nvSpPr>
          <p:cNvPr id="4" name="Tijdelijke aanduiding voor dianummer 3"/>
          <p:cNvSpPr>
            <a:spLocks noGrp="1"/>
          </p:cNvSpPr>
          <p:nvPr>
            <p:ph type="sldNum" sz="quarter" idx="5"/>
          </p:nvPr>
        </p:nvSpPr>
        <p:spPr/>
        <p:txBody>
          <a:bodyPr/>
          <a:lstStyle/>
          <a:p>
            <a:fld id="{586742C3-305F-4CEB-89B7-1C9DDB41A86E}" type="slidenum">
              <a:rPr lang="nl-NL" smtClean="0"/>
              <a:t>44</a:t>
            </a:fld>
            <a:endParaRPr lang="nl-NL"/>
          </a:p>
        </p:txBody>
      </p:sp>
    </p:spTree>
    <p:extLst>
      <p:ext uri="{BB962C8B-B14F-4D97-AF65-F5344CB8AC3E}">
        <p14:creationId xmlns:p14="http://schemas.microsoft.com/office/powerpoint/2010/main" val="10056018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E03B7-FBA1-6FEB-A80D-E47090BECB4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AA55041B-412F-4EDE-F589-396746AED38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79DCA6E-CEA3-CDD0-66CC-D04D113A9EC3}"/>
              </a:ext>
            </a:extLst>
          </p:cNvPr>
          <p:cNvSpPr>
            <a:spLocks noGrp="1"/>
          </p:cNvSpPr>
          <p:nvPr>
            <p:ph type="body" idx="1"/>
          </p:nvPr>
        </p:nvSpPr>
        <p:spPr/>
        <p:txBody>
          <a:bodyPr/>
          <a:lstStyle/>
          <a:p>
            <a:endParaRPr lang="en-GB"/>
          </a:p>
        </p:txBody>
      </p:sp>
      <p:sp>
        <p:nvSpPr>
          <p:cNvPr id="4" name="Tijdelijke aanduiding voor dianummer 3">
            <a:extLst>
              <a:ext uri="{FF2B5EF4-FFF2-40B4-BE49-F238E27FC236}">
                <a16:creationId xmlns:a16="http://schemas.microsoft.com/office/drawing/2014/main" id="{90D5CED4-CCDE-CB15-73B9-F4181E3FFE57}"/>
              </a:ext>
            </a:extLst>
          </p:cNvPr>
          <p:cNvSpPr>
            <a:spLocks noGrp="1"/>
          </p:cNvSpPr>
          <p:nvPr>
            <p:ph type="sldNum" sz="quarter" idx="5"/>
          </p:nvPr>
        </p:nvSpPr>
        <p:spPr/>
        <p:txBody>
          <a:bodyPr/>
          <a:lstStyle/>
          <a:p>
            <a:fld id="{586742C3-305F-4CEB-89B7-1C9DDB41A86E}" type="slidenum">
              <a:rPr lang="nl-NL" smtClean="0"/>
              <a:t>45</a:t>
            </a:fld>
            <a:endParaRPr lang="nl-NL"/>
          </a:p>
        </p:txBody>
      </p:sp>
    </p:spTree>
    <p:extLst>
      <p:ext uri="{BB962C8B-B14F-4D97-AF65-F5344CB8AC3E}">
        <p14:creationId xmlns:p14="http://schemas.microsoft.com/office/powerpoint/2010/main" val="4166350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E201B-CC1D-222E-976C-F189FA77FA1A}"/>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45D0EC6-A441-68EA-65F1-E50B0897B7E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3840BE6-5580-90D7-CDF4-1D8129FF25E0}"/>
              </a:ext>
            </a:extLst>
          </p:cNvPr>
          <p:cNvSpPr>
            <a:spLocks noGrp="1"/>
          </p:cNvSpPr>
          <p:nvPr>
            <p:ph type="body" idx="1"/>
          </p:nvPr>
        </p:nvSpPr>
        <p:spPr/>
        <p:txBody>
          <a:bodyPr/>
          <a:lstStyle/>
          <a:p>
            <a:pPr algn="l"/>
            <a:r>
              <a:rPr lang="nl-BE" b="1" i="0" u="none" strike="noStrike">
                <a:solidFill>
                  <a:srgbClr val="000000"/>
                </a:solidFill>
                <a:effectLst/>
              </a:rPr>
              <a:t>Model Compression:</a:t>
            </a:r>
            <a:r>
              <a:rPr lang="nl-BE" b="0" i="0" u="none" strike="noStrike">
                <a:solidFill>
                  <a:srgbClr val="000000"/>
                </a:solidFill>
                <a:effectLst/>
              </a:rPr>
              <a:t> Happens during or right after training (if trained from scratch). → So, it is done on the host device (in software).</a:t>
            </a:r>
          </a:p>
          <a:p>
            <a:pPr algn="l"/>
            <a:endParaRPr lang="nl-BE" b="0" i="0" u="none" strike="noStrike">
              <a:solidFill>
                <a:srgbClr val="000000"/>
              </a:solidFill>
              <a:effectLst/>
            </a:endParaRPr>
          </a:p>
          <a:p>
            <a:pPr algn="l"/>
            <a:r>
              <a:rPr lang="nl-BE" b="0" i="0" u="none" strike="noStrike">
                <a:solidFill>
                  <a:srgbClr val="000000"/>
                </a:solidFill>
                <a:effectLst/>
              </a:rPr>
              <a:t>Focus on three families of techniques:</a:t>
            </a:r>
          </a:p>
          <a:p>
            <a:pPr algn="l">
              <a:buFont typeface="Arial" panose="020B0604020202020204" pitchFamily="34" charset="0"/>
              <a:buChar char="•"/>
            </a:pPr>
            <a:r>
              <a:rPr lang="nl-BE" b="1" i="0" u="none" strike="noStrike">
                <a:solidFill>
                  <a:srgbClr val="000000"/>
                </a:solidFill>
                <a:effectLst/>
              </a:rPr>
              <a:t>Pruning:</a:t>
            </a:r>
            <a:r>
              <a:rPr lang="nl-BE" b="0" i="0" u="none" strike="noStrike">
                <a:solidFill>
                  <a:srgbClr val="000000"/>
                </a:solidFill>
                <a:effectLst/>
              </a:rPr>
              <a:t> Remove weights that do not contribute much to the final performance of the model.</a:t>
            </a:r>
          </a:p>
          <a:p>
            <a:pPr algn="l">
              <a:buFont typeface="Arial" panose="020B0604020202020204" pitchFamily="34" charset="0"/>
              <a:buChar char="•"/>
            </a:pPr>
            <a:r>
              <a:rPr lang="nl-BE" b="1" i="0" u="none" strike="noStrike">
                <a:solidFill>
                  <a:srgbClr val="000000"/>
                </a:solidFill>
                <a:effectLst/>
              </a:rPr>
              <a:t>Quantization:</a:t>
            </a:r>
            <a:r>
              <a:rPr lang="nl-BE" b="0" i="0" u="none" strike="noStrike">
                <a:solidFill>
                  <a:srgbClr val="000000"/>
                </a:solidFill>
                <a:effectLst/>
              </a:rPr>
              <a:t> Use lower precision weights and/or activations.</a:t>
            </a:r>
          </a:p>
          <a:p>
            <a:pPr algn="l">
              <a:buFont typeface="Arial" panose="020B0604020202020204" pitchFamily="34" charset="0"/>
              <a:buChar char="•"/>
            </a:pPr>
            <a:r>
              <a:rPr lang="nl-BE" b="1" i="0" u="none" strike="noStrike">
                <a:solidFill>
                  <a:srgbClr val="000000"/>
                </a:solidFill>
                <a:effectLst/>
              </a:rPr>
              <a:t>Knowledge Distillation (KD):</a:t>
            </a:r>
            <a:r>
              <a:rPr lang="nl-BE" b="0" i="0" u="none" strike="noStrike">
                <a:solidFill>
                  <a:srgbClr val="000000"/>
                </a:solidFill>
                <a:effectLst/>
              </a:rPr>
              <a:t> (or student-teacher learning) Train a small model to mimic the behavior of a large model. </a:t>
            </a:r>
            <a:endParaRPr lang="en-GB"/>
          </a:p>
        </p:txBody>
      </p:sp>
      <p:sp>
        <p:nvSpPr>
          <p:cNvPr id="4" name="Tijdelijke aanduiding voor dianummer 3">
            <a:extLst>
              <a:ext uri="{FF2B5EF4-FFF2-40B4-BE49-F238E27FC236}">
                <a16:creationId xmlns:a16="http://schemas.microsoft.com/office/drawing/2014/main" id="{5189DED5-DF49-9219-DABF-FFA3BA730646}"/>
              </a:ext>
            </a:extLst>
          </p:cNvPr>
          <p:cNvSpPr>
            <a:spLocks noGrp="1"/>
          </p:cNvSpPr>
          <p:nvPr>
            <p:ph type="sldNum" sz="quarter" idx="5"/>
          </p:nvPr>
        </p:nvSpPr>
        <p:spPr/>
        <p:txBody>
          <a:bodyPr/>
          <a:lstStyle/>
          <a:p>
            <a:fld id="{586742C3-305F-4CEB-89B7-1C9DDB41A86E}" type="slidenum">
              <a:rPr lang="nl-NL" smtClean="0"/>
              <a:t>46</a:t>
            </a:fld>
            <a:endParaRPr lang="nl-NL"/>
          </a:p>
        </p:txBody>
      </p:sp>
    </p:spTree>
    <p:extLst>
      <p:ext uri="{BB962C8B-B14F-4D97-AF65-F5344CB8AC3E}">
        <p14:creationId xmlns:p14="http://schemas.microsoft.com/office/powerpoint/2010/main" val="3228549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68C9C-88DF-99CA-9506-B36B6E0C7CD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2954EF0-DCB9-28C6-06E8-94D92590D9E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2689F34-81DD-1BFD-A465-F72A337A1081}"/>
              </a:ext>
            </a:extLst>
          </p:cNvPr>
          <p:cNvSpPr>
            <a:spLocks noGrp="1"/>
          </p:cNvSpPr>
          <p:nvPr>
            <p:ph type="body" idx="1"/>
          </p:nvPr>
        </p:nvSpPr>
        <p:spPr/>
        <p:txBody>
          <a:bodyPr/>
          <a:lstStyle/>
          <a:p>
            <a:pPr algn="l">
              <a:buFont typeface="Arial" panose="020B0604020202020204" pitchFamily="34" charset="0"/>
              <a:buChar char="•"/>
            </a:pPr>
            <a:r>
              <a:rPr lang="nl-BE" b="1" i="0" u="none" strike="noStrike">
                <a:solidFill>
                  <a:srgbClr val="000000"/>
                </a:solidFill>
                <a:effectLst/>
              </a:rPr>
              <a:t>Pruning:</a:t>
            </a:r>
            <a:r>
              <a:rPr lang="nl-BE" b="0" i="0" u="none" strike="noStrike">
                <a:solidFill>
                  <a:srgbClr val="000000"/>
                </a:solidFill>
                <a:effectLst/>
              </a:rPr>
              <a:t> </a:t>
            </a:r>
          </a:p>
          <a:p>
            <a:pPr algn="l">
              <a:buFont typeface="Arial" panose="020B0604020202020204" pitchFamily="34" charset="0"/>
              <a:buChar char="•"/>
            </a:pPr>
            <a:endParaRPr lang="nl-BE" b="0" i="0" u="none" strike="noStrike">
              <a:solidFill>
                <a:srgbClr val="000000"/>
              </a:solidFill>
              <a:effectLst/>
            </a:endParaRPr>
          </a:p>
          <a:p>
            <a:pPr algn="l">
              <a:buFont typeface="Arial" panose="020B0604020202020204" pitchFamily="34" charset="0"/>
              <a:buNone/>
            </a:pPr>
            <a:r>
              <a:rPr lang="nl-BE" b="0" i="0" u="none" strike="noStrike">
                <a:solidFill>
                  <a:srgbClr val="000000"/>
                </a:solidFill>
                <a:effectLst/>
              </a:rPr>
              <a:t>Given a neural network with a set of trained weights, we try to set as meny weights to zero as possible while ensuring that the quality of the models remains above a predefined threshold.  </a:t>
            </a:r>
            <a:r>
              <a:rPr lang="nl-BE" b="0" i="0" u="none" strike="noStrike">
                <a:solidFill>
                  <a:srgbClr val="000000"/>
                </a:solidFill>
                <a:effectLst/>
                <a:sym typeface="Wingdings" pitchFamily="2" charset="2"/>
              </a:rPr>
              <a:t> The model has been made </a:t>
            </a:r>
            <a:r>
              <a:rPr lang="nl-BE" b="1" i="0" u="none" strike="noStrike">
                <a:solidFill>
                  <a:srgbClr val="000000"/>
                </a:solidFill>
                <a:effectLst/>
                <a:sym typeface="Wingdings" pitchFamily="2" charset="2"/>
              </a:rPr>
              <a:t>SPARSE</a:t>
            </a:r>
            <a:endParaRPr lang="nl-BE" b="0" i="0" u="none" strike="noStrike">
              <a:solidFill>
                <a:srgbClr val="000000"/>
              </a:solidFill>
              <a:effectLst/>
            </a:endParaRPr>
          </a:p>
          <a:p>
            <a:pPr algn="l">
              <a:buFont typeface="Arial" panose="020B0604020202020204" pitchFamily="34" charset="0"/>
              <a:buNone/>
            </a:pPr>
            <a:endParaRPr lang="en-GB" b="0" i="0" u="none" strike="noStrike">
              <a:solidFill>
                <a:srgbClr val="000000"/>
              </a:solidFill>
              <a:effectLst/>
            </a:endParaRPr>
          </a:p>
          <a:p>
            <a:pPr algn="l">
              <a:buFont typeface="Arial" panose="020B0604020202020204" pitchFamily="34" charset="0"/>
              <a:buNone/>
            </a:pPr>
            <a:r>
              <a:rPr lang="en-GB" b="0" i="0" u="none" strike="noStrike">
                <a:solidFill>
                  <a:srgbClr val="000000"/>
                </a:solidFill>
                <a:effectLst/>
              </a:rPr>
              <a:t>There are a lot of ways to prune:</a:t>
            </a:r>
          </a:p>
          <a:p>
            <a:pPr algn="l">
              <a:buFont typeface="Arial" panose="020B0604020202020204" pitchFamily="34" charset="0"/>
              <a:buNone/>
            </a:pPr>
            <a:r>
              <a:rPr lang="nl-BE" b="0" i="0" u="none" strike="noStrike">
                <a:solidFill>
                  <a:srgbClr val="000000"/>
                </a:solidFill>
                <a:effectLst/>
              </a:rPr>
              <a:t>*Unstrucured, structured.</a:t>
            </a:r>
          </a:p>
          <a:p>
            <a:pPr algn="l">
              <a:buFont typeface="Arial" panose="020B0604020202020204" pitchFamily="34" charset="0"/>
              <a:buNone/>
            </a:pPr>
            <a:r>
              <a:rPr lang="nl-BE" b="0" i="0" u="none" strike="noStrike">
                <a:solidFill>
                  <a:srgbClr val="000000"/>
                </a:solidFill>
                <a:effectLst/>
              </a:rPr>
              <a:t>*Magnitude, using second-order derivatives, basd on some statisctic activation.</a:t>
            </a:r>
          </a:p>
          <a:p>
            <a:pPr algn="l">
              <a:buFont typeface="Arial" panose="020B0604020202020204" pitchFamily="34" charset="0"/>
              <a:buNone/>
            </a:pPr>
            <a:endParaRPr lang="nl-BE" b="0" i="0" u="none" strike="noStrike">
              <a:solidFill>
                <a:srgbClr val="000000"/>
              </a:solidFill>
              <a:effectLst/>
            </a:endParaRPr>
          </a:p>
          <a:p>
            <a:pPr algn="l">
              <a:buFont typeface="Arial" panose="020B0604020202020204" pitchFamily="34" charset="0"/>
              <a:buNone/>
            </a:pPr>
            <a:r>
              <a:rPr lang="nl-BE" b="0" i="0" u="none" strike="noStrike">
                <a:solidFill>
                  <a:srgbClr val="000000"/>
                </a:solidFill>
                <a:effectLst/>
                <a:sym typeface="Wingdings" pitchFamily="2" charset="2"/>
              </a:rPr>
              <a:t>Easiest way is just magnitude.</a:t>
            </a:r>
          </a:p>
          <a:p>
            <a:pPr algn="l">
              <a:buFont typeface="Arial" panose="020B0604020202020204" pitchFamily="34" charset="0"/>
              <a:buNone/>
            </a:pPr>
            <a:r>
              <a:rPr lang="nl-BE" b="0" i="0" u="none" strike="noStrike">
                <a:solidFill>
                  <a:srgbClr val="000000"/>
                </a:solidFill>
                <a:effectLst/>
                <a:sym typeface="Wingdings" pitchFamily="2" charset="2"/>
              </a:rPr>
              <a:t>If nessesary the model can be finetuned after pruning to let the remaining weights adapt themselfs to recover some lost accuracy)</a:t>
            </a:r>
            <a:endParaRPr lang="nl-BE" b="0" i="0" u="none" strike="noStrike">
              <a:solidFill>
                <a:srgbClr val="000000"/>
              </a:solidFill>
              <a:effectLst/>
            </a:endParaRPr>
          </a:p>
        </p:txBody>
      </p:sp>
      <p:sp>
        <p:nvSpPr>
          <p:cNvPr id="4" name="Tijdelijke aanduiding voor dianummer 3">
            <a:extLst>
              <a:ext uri="{FF2B5EF4-FFF2-40B4-BE49-F238E27FC236}">
                <a16:creationId xmlns:a16="http://schemas.microsoft.com/office/drawing/2014/main" id="{9C689C9C-0A50-C811-AFA2-9F97E0F3DB85}"/>
              </a:ext>
            </a:extLst>
          </p:cNvPr>
          <p:cNvSpPr>
            <a:spLocks noGrp="1"/>
          </p:cNvSpPr>
          <p:nvPr>
            <p:ph type="sldNum" sz="quarter" idx="5"/>
          </p:nvPr>
        </p:nvSpPr>
        <p:spPr/>
        <p:txBody>
          <a:bodyPr/>
          <a:lstStyle/>
          <a:p>
            <a:fld id="{586742C3-305F-4CEB-89B7-1C9DDB41A86E}" type="slidenum">
              <a:rPr lang="nl-NL" smtClean="0"/>
              <a:t>47</a:t>
            </a:fld>
            <a:endParaRPr lang="nl-NL"/>
          </a:p>
        </p:txBody>
      </p:sp>
    </p:spTree>
    <p:extLst>
      <p:ext uri="{BB962C8B-B14F-4D97-AF65-F5344CB8AC3E}">
        <p14:creationId xmlns:p14="http://schemas.microsoft.com/office/powerpoint/2010/main" val="336889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86821-AE02-C5F7-E3C5-0FEF74CA5D9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28CCAE1-DB29-4B52-37E1-1CD2AE422C53}"/>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3A5F29BF-1B4E-087D-24D8-2AF6704792E5}"/>
              </a:ext>
            </a:extLst>
          </p:cNvPr>
          <p:cNvSpPr>
            <a:spLocks noGrp="1"/>
          </p:cNvSpPr>
          <p:nvPr>
            <p:ph type="body" idx="1"/>
          </p:nvPr>
        </p:nvSpPr>
        <p:spPr/>
        <p:txBody>
          <a:bodyPr/>
          <a:lstStyle/>
          <a:p>
            <a:pPr algn="l">
              <a:buFont typeface="Arial" panose="020B0604020202020204" pitchFamily="34" charset="0"/>
              <a:buChar char="•"/>
            </a:pPr>
            <a:endParaRPr lang="nl-BE" b="0" i="0" u="none" strike="noStrike">
              <a:solidFill>
                <a:srgbClr val="000000"/>
              </a:solidFill>
              <a:effectLst/>
            </a:endParaRPr>
          </a:p>
        </p:txBody>
      </p:sp>
      <p:sp>
        <p:nvSpPr>
          <p:cNvPr id="4" name="Tijdelijke aanduiding voor dianummer 3">
            <a:extLst>
              <a:ext uri="{FF2B5EF4-FFF2-40B4-BE49-F238E27FC236}">
                <a16:creationId xmlns:a16="http://schemas.microsoft.com/office/drawing/2014/main" id="{8A704A39-2824-FD47-9030-3643171B898E}"/>
              </a:ext>
            </a:extLst>
          </p:cNvPr>
          <p:cNvSpPr>
            <a:spLocks noGrp="1"/>
          </p:cNvSpPr>
          <p:nvPr>
            <p:ph type="sldNum" sz="quarter" idx="5"/>
          </p:nvPr>
        </p:nvSpPr>
        <p:spPr/>
        <p:txBody>
          <a:bodyPr/>
          <a:lstStyle/>
          <a:p>
            <a:fld id="{586742C3-305F-4CEB-89B7-1C9DDB41A86E}" type="slidenum">
              <a:rPr lang="nl-NL" smtClean="0"/>
              <a:t>48</a:t>
            </a:fld>
            <a:endParaRPr lang="nl-NL"/>
          </a:p>
        </p:txBody>
      </p:sp>
    </p:spTree>
    <p:extLst>
      <p:ext uri="{BB962C8B-B14F-4D97-AF65-F5344CB8AC3E}">
        <p14:creationId xmlns:p14="http://schemas.microsoft.com/office/powerpoint/2010/main" val="42655310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CA727-C036-EE77-8346-342311C7DE8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2BC3AE7-FEEC-89FC-1ECA-4BFAD1710724}"/>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D7F26048-332E-6863-341C-1760FB5CE0D5}"/>
              </a:ext>
            </a:extLst>
          </p:cNvPr>
          <p:cNvSpPr>
            <a:spLocks noGrp="1"/>
          </p:cNvSpPr>
          <p:nvPr>
            <p:ph type="body" idx="1"/>
          </p:nvPr>
        </p:nvSpPr>
        <p:spPr/>
        <p:txBody>
          <a:bodyPr/>
          <a:lstStyle/>
          <a:p>
            <a:pPr algn="l">
              <a:buFont typeface="Arial" panose="020B0604020202020204" pitchFamily="34" charset="0"/>
              <a:buChar char="•"/>
            </a:pPr>
            <a:r>
              <a:rPr lang="nl-BE" b="1" i="0" u="none" strike="noStrike">
                <a:solidFill>
                  <a:srgbClr val="000000"/>
                </a:solidFill>
                <a:effectLst/>
              </a:rPr>
              <a:t>Quantization:</a:t>
            </a:r>
            <a:r>
              <a:rPr lang="nl-BE" b="0" i="0" u="none" strike="noStrike">
                <a:solidFill>
                  <a:srgbClr val="000000"/>
                </a:solidFill>
                <a:effectLst/>
              </a:rPr>
              <a:t> </a:t>
            </a:r>
          </a:p>
          <a:p>
            <a:pPr algn="l">
              <a:buFont typeface="Arial" panose="020B0604020202020204" pitchFamily="34" charset="0"/>
              <a:buChar char="•"/>
            </a:pPr>
            <a:endParaRPr lang="nl-BE" b="0" i="0" u="none" strike="noStrike">
              <a:solidFill>
                <a:srgbClr val="000000"/>
              </a:solidFill>
              <a:effectLst/>
            </a:endParaRPr>
          </a:p>
          <a:p>
            <a:pPr algn="l">
              <a:buFont typeface="Arial" panose="020B0604020202020204" pitchFamily="34" charset="0"/>
              <a:buNone/>
            </a:pPr>
            <a:r>
              <a:rPr lang="nl-BE" b="0" i="0" u="none" strike="noStrike">
                <a:solidFill>
                  <a:srgbClr val="000000"/>
                </a:solidFill>
                <a:effectLst/>
              </a:rPr>
              <a:t>Ussualy models are trained and evaluated in 32 bit floating points.</a:t>
            </a:r>
          </a:p>
          <a:p>
            <a:pPr algn="l">
              <a:buFont typeface="Arial" panose="020B0604020202020204" pitchFamily="34" charset="0"/>
              <a:buNone/>
            </a:pPr>
            <a:endParaRPr lang="en-GB" b="0" i="0" u="none" strike="noStrike">
              <a:solidFill>
                <a:srgbClr val="000000"/>
              </a:solidFill>
              <a:effectLst/>
            </a:endParaRPr>
          </a:p>
          <a:p>
            <a:pPr algn="l">
              <a:buFont typeface="Arial" panose="020B0604020202020204" pitchFamily="34" charset="0"/>
              <a:buNone/>
            </a:pPr>
            <a:r>
              <a:rPr lang="en-GB" b="0" i="0" u="none" strike="noStrike">
                <a:solidFill>
                  <a:srgbClr val="000000"/>
                </a:solidFill>
                <a:effectLst/>
              </a:rPr>
              <a:t>There are a lot of ways to quantize:</a:t>
            </a:r>
          </a:p>
          <a:p>
            <a:pPr algn="l">
              <a:buFont typeface="Arial" panose="020B0604020202020204" pitchFamily="34" charset="0"/>
              <a:buNone/>
            </a:pPr>
            <a:r>
              <a:rPr lang="nl-BE" b="0" i="0" u="none" strike="noStrike">
                <a:solidFill>
                  <a:srgbClr val="000000"/>
                </a:solidFill>
                <a:effectLst/>
              </a:rPr>
              <a:t>*Weights, activations</a:t>
            </a:r>
          </a:p>
          <a:p>
            <a:pPr algn="l">
              <a:buFont typeface="Arial" panose="020B0604020202020204" pitchFamily="34" charset="0"/>
              <a:buNone/>
            </a:pPr>
            <a:r>
              <a:rPr lang="nl-BE" b="0" i="0" u="none" strike="noStrike">
                <a:solidFill>
                  <a:srgbClr val="000000"/>
                </a:solidFill>
                <a:effectLst/>
              </a:rPr>
              <a:t>*to wich format? (most practical is to 8 bit fixed point)</a:t>
            </a:r>
          </a:p>
          <a:p>
            <a:pPr algn="l">
              <a:buFont typeface="Arial" panose="020B0604020202020204" pitchFamily="34" charset="0"/>
              <a:buNone/>
            </a:pPr>
            <a:r>
              <a:rPr lang="nl-BE" b="0" i="0" u="none" strike="noStrike">
                <a:solidFill>
                  <a:srgbClr val="000000"/>
                </a:solidFill>
                <a:effectLst/>
              </a:rPr>
              <a:t>*Uniform or non-uniform?</a:t>
            </a:r>
          </a:p>
          <a:p>
            <a:pPr algn="l">
              <a:buFont typeface="Arial" panose="020B0604020202020204" pitchFamily="34" charset="0"/>
              <a:buNone/>
            </a:pPr>
            <a:endParaRPr lang="nl-BE" b="0" i="0" u="none" strike="noStrike">
              <a:solidFill>
                <a:srgbClr val="000000"/>
              </a:solidFill>
              <a:effectLst/>
            </a:endParaRPr>
          </a:p>
          <a:p>
            <a:pPr algn="l">
              <a:buFont typeface="Arial" panose="020B0604020202020204" pitchFamily="34" charset="0"/>
              <a:buNone/>
            </a:pPr>
            <a:r>
              <a:rPr lang="nl-BE" b="0" i="0" u="none" strike="noStrike">
                <a:solidFill>
                  <a:srgbClr val="000000"/>
                </a:solidFill>
                <a:effectLst/>
                <a:sym typeface="Wingdings" pitchFamily="2" charset="2"/>
              </a:rPr>
              <a:t></a:t>
            </a:r>
            <a:endParaRPr lang="nl-BE" b="0" i="0" u="none" strike="noStrike">
              <a:solidFill>
                <a:srgbClr val="000000"/>
              </a:solidFill>
              <a:effectLst/>
            </a:endParaRPr>
          </a:p>
          <a:p>
            <a:pPr algn="l">
              <a:buFont typeface="Arial" panose="020B0604020202020204" pitchFamily="34" charset="0"/>
              <a:buNone/>
            </a:pPr>
            <a:r>
              <a:rPr lang="nl-BE" b="0" i="0" u="none" strike="noStrike">
                <a:solidFill>
                  <a:srgbClr val="000000"/>
                </a:solidFill>
                <a:effectLst/>
                <a:sym typeface="Wingdings" pitchFamily="2" charset="2"/>
              </a:rPr>
              <a:t>QAT!</a:t>
            </a:r>
            <a:endParaRPr lang="nl-BE" b="0" i="0" u="none" strike="noStrike">
              <a:solidFill>
                <a:srgbClr val="000000"/>
              </a:solidFill>
              <a:effectLst/>
            </a:endParaRPr>
          </a:p>
        </p:txBody>
      </p:sp>
      <p:sp>
        <p:nvSpPr>
          <p:cNvPr id="4" name="Tijdelijke aanduiding voor dianummer 3">
            <a:extLst>
              <a:ext uri="{FF2B5EF4-FFF2-40B4-BE49-F238E27FC236}">
                <a16:creationId xmlns:a16="http://schemas.microsoft.com/office/drawing/2014/main" id="{ED7CB925-40D1-C8B0-94D3-1904163794D1}"/>
              </a:ext>
            </a:extLst>
          </p:cNvPr>
          <p:cNvSpPr>
            <a:spLocks noGrp="1"/>
          </p:cNvSpPr>
          <p:nvPr>
            <p:ph type="sldNum" sz="quarter" idx="5"/>
          </p:nvPr>
        </p:nvSpPr>
        <p:spPr/>
        <p:txBody>
          <a:bodyPr/>
          <a:lstStyle/>
          <a:p>
            <a:fld id="{586742C3-305F-4CEB-89B7-1C9DDB41A86E}" type="slidenum">
              <a:rPr lang="nl-NL" smtClean="0"/>
              <a:t>49</a:t>
            </a:fld>
            <a:endParaRPr lang="nl-NL"/>
          </a:p>
        </p:txBody>
      </p:sp>
    </p:spTree>
    <p:extLst>
      <p:ext uri="{BB962C8B-B14F-4D97-AF65-F5344CB8AC3E}">
        <p14:creationId xmlns:p14="http://schemas.microsoft.com/office/powerpoint/2010/main" val="1162155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BE"/>
              <a:t>2 </a:t>
            </a:r>
            <a:r>
              <a:rPr lang="nl-BE" err="1"/>
              <a:t>main</a:t>
            </a:r>
            <a:r>
              <a:rPr lang="nl-BE"/>
              <a:t> </a:t>
            </a:r>
            <a:r>
              <a:rPr lang="nl-BE" err="1"/>
              <a:t>interaction</a:t>
            </a:r>
            <a:r>
              <a:rPr lang="nl-BE"/>
              <a:t> </a:t>
            </a:r>
            <a:r>
              <a:rPr lang="nl-BE" err="1"/>
              <a:t>mechanisms</a:t>
            </a:r>
            <a:r>
              <a:rPr lang="nl-BE"/>
              <a:t>: user </a:t>
            </a:r>
            <a:r>
              <a:rPr lang="nl-BE" err="1"/>
              <a:t>group</a:t>
            </a:r>
            <a:r>
              <a:rPr lang="nl-BE"/>
              <a:t> meetings + </a:t>
            </a:r>
            <a:r>
              <a:rPr lang="nl-BE" err="1"/>
              <a:t>use</a:t>
            </a:r>
            <a:r>
              <a:rPr lang="nl-BE"/>
              <a:t> cases </a:t>
            </a:r>
            <a:r>
              <a:rPr lang="nl-BE" err="1"/>
              <a:t>by</a:t>
            </a:r>
            <a:r>
              <a:rPr lang="nl-BE"/>
              <a:t> companies (+ website)</a:t>
            </a:r>
          </a:p>
          <a:p>
            <a:endParaRPr lang="en-BE"/>
          </a:p>
          <a:p>
            <a:endParaRPr lang="en-BE"/>
          </a:p>
          <a:p>
            <a:r>
              <a:rPr lang="en-US"/>
              <a:t>P : agenda + start with tour de table (name + affiliation)</a:t>
            </a:r>
          </a:p>
          <a:p>
            <a:r>
              <a:rPr lang="en-US"/>
              <a:t>I : question time foreseen after each block, but you can also interrupt</a:t>
            </a:r>
            <a:endParaRPr lang="en-BE"/>
          </a:p>
        </p:txBody>
      </p:sp>
      <p:sp>
        <p:nvSpPr>
          <p:cNvPr id="4" name="Tijdelijke aanduiding voor dianummer 3"/>
          <p:cNvSpPr>
            <a:spLocks noGrp="1"/>
          </p:cNvSpPr>
          <p:nvPr>
            <p:ph type="sldNum" sz="quarter" idx="5"/>
          </p:nvPr>
        </p:nvSpPr>
        <p:spPr/>
        <p:txBody>
          <a:bodyPr/>
          <a:lstStyle/>
          <a:p>
            <a:fld id="{EA5ABC3E-3A60-4911-B479-78794F880355}" type="slidenum">
              <a:rPr lang="en-BE" smtClean="0"/>
              <a:t>3</a:t>
            </a:fld>
            <a:endParaRPr lang="en-BE"/>
          </a:p>
        </p:txBody>
      </p:sp>
    </p:spTree>
    <p:extLst>
      <p:ext uri="{BB962C8B-B14F-4D97-AF65-F5344CB8AC3E}">
        <p14:creationId xmlns:p14="http://schemas.microsoft.com/office/powerpoint/2010/main" val="1007906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E907D-5D25-07FE-7B7C-D4A9CA895E8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29E19B22-8415-9F8D-FEC4-8AE231F0EB1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90DD831-6D16-6B5D-E35F-DCBB0CD8E069}"/>
              </a:ext>
            </a:extLst>
          </p:cNvPr>
          <p:cNvSpPr>
            <a:spLocks noGrp="1"/>
          </p:cNvSpPr>
          <p:nvPr>
            <p:ph type="body" idx="1"/>
          </p:nvPr>
        </p:nvSpPr>
        <p:spPr/>
        <p:txBody>
          <a:bodyPr/>
          <a:lstStyle/>
          <a:p>
            <a:pPr algn="l">
              <a:buFont typeface="Arial" panose="020B0604020202020204" pitchFamily="34" charset="0"/>
              <a:buChar char="•"/>
            </a:pPr>
            <a:r>
              <a:rPr lang="nl-BE" b="1" i="0" u="none" strike="noStrike">
                <a:solidFill>
                  <a:srgbClr val="000000"/>
                </a:solidFill>
                <a:effectLst/>
              </a:rPr>
              <a:t>Quantization:</a:t>
            </a:r>
            <a:r>
              <a:rPr lang="nl-BE" b="0" i="0" u="none" strike="noStrike">
                <a:solidFill>
                  <a:srgbClr val="000000"/>
                </a:solidFill>
                <a:effectLst/>
              </a:rPr>
              <a:t> </a:t>
            </a:r>
          </a:p>
          <a:p>
            <a:pPr algn="l">
              <a:buFont typeface="Arial" panose="020B0604020202020204" pitchFamily="34" charset="0"/>
              <a:buChar char="•"/>
            </a:pPr>
            <a:endParaRPr lang="nl-BE" b="0" i="0" u="none" strike="noStrike">
              <a:solidFill>
                <a:srgbClr val="000000"/>
              </a:solidFill>
              <a:effectLst/>
            </a:endParaRPr>
          </a:p>
          <a:p>
            <a:pPr algn="l">
              <a:buFont typeface="Arial" panose="020B0604020202020204" pitchFamily="34" charset="0"/>
              <a:buNone/>
            </a:pPr>
            <a:r>
              <a:rPr lang="nl-BE" b="0" i="0" u="none" strike="noStrike">
                <a:solidFill>
                  <a:srgbClr val="000000"/>
                </a:solidFill>
                <a:effectLst/>
              </a:rPr>
              <a:t>Ussualy models are trained and evaluated in 32 bit floating points.</a:t>
            </a:r>
          </a:p>
          <a:p>
            <a:pPr algn="l">
              <a:buFont typeface="Arial" panose="020B0604020202020204" pitchFamily="34" charset="0"/>
              <a:buNone/>
            </a:pPr>
            <a:endParaRPr lang="en-GB" b="0" i="0" u="none" strike="noStrike">
              <a:solidFill>
                <a:srgbClr val="000000"/>
              </a:solidFill>
              <a:effectLst/>
            </a:endParaRPr>
          </a:p>
          <a:p>
            <a:pPr algn="l">
              <a:buFont typeface="Arial" panose="020B0604020202020204" pitchFamily="34" charset="0"/>
              <a:buNone/>
            </a:pPr>
            <a:r>
              <a:rPr lang="en-GB" b="0" i="0" u="none" strike="noStrike">
                <a:solidFill>
                  <a:srgbClr val="000000"/>
                </a:solidFill>
                <a:effectLst/>
              </a:rPr>
              <a:t>There are a lot of ways to quantize:</a:t>
            </a:r>
          </a:p>
          <a:p>
            <a:pPr algn="l">
              <a:buFont typeface="Arial" panose="020B0604020202020204" pitchFamily="34" charset="0"/>
              <a:buNone/>
            </a:pPr>
            <a:r>
              <a:rPr lang="nl-BE" b="0" i="0" u="none" strike="noStrike">
                <a:solidFill>
                  <a:srgbClr val="000000"/>
                </a:solidFill>
                <a:effectLst/>
              </a:rPr>
              <a:t>*Weights, activations</a:t>
            </a:r>
          </a:p>
          <a:p>
            <a:pPr algn="l">
              <a:buFont typeface="Arial" panose="020B0604020202020204" pitchFamily="34" charset="0"/>
              <a:buNone/>
            </a:pPr>
            <a:r>
              <a:rPr lang="nl-BE" b="0" i="0" u="none" strike="noStrike">
                <a:solidFill>
                  <a:srgbClr val="000000"/>
                </a:solidFill>
                <a:effectLst/>
              </a:rPr>
              <a:t>*to wich format? (most practical is to 8 bit integer)</a:t>
            </a:r>
          </a:p>
          <a:p>
            <a:pPr algn="l">
              <a:buFont typeface="Arial" panose="020B0604020202020204" pitchFamily="34" charset="0"/>
              <a:buNone/>
            </a:pPr>
            <a:r>
              <a:rPr lang="nl-BE" b="0" i="0" u="none" strike="noStrike">
                <a:solidFill>
                  <a:srgbClr val="000000"/>
                </a:solidFill>
                <a:effectLst/>
              </a:rPr>
              <a:t>*Uniform or non-uniform?</a:t>
            </a:r>
          </a:p>
          <a:p>
            <a:pPr algn="l">
              <a:buFont typeface="Arial" panose="020B0604020202020204" pitchFamily="34" charset="0"/>
              <a:buNone/>
            </a:pPr>
            <a:endParaRPr lang="nl-BE" b="0" i="0" u="none" strike="noStrike">
              <a:solidFill>
                <a:srgbClr val="000000"/>
              </a:solidFill>
              <a:effectLst/>
            </a:endParaRPr>
          </a:p>
          <a:p>
            <a:pPr algn="l">
              <a:buFont typeface="Arial" panose="020B0604020202020204" pitchFamily="34" charset="0"/>
              <a:buNone/>
            </a:pPr>
            <a:r>
              <a:rPr lang="nl-BE" b="0" i="0" u="none" strike="noStrike">
                <a:solidFill>
                  <a:srgbClr val="000000"/>
                </a:solidFill>
                <a:effectLst/>
                <a:sym typeface="Wingdings" pitchFamily="2" charset="2"/>
              </a:rPr>
              <a:t></a:t>
            </a:r>
            <a:endParaRPr lang="nl-BE" b="0" i="0" u="none" strike="noStrike">
              <a:solidFill>
                <a:srgbClr val="000000"/>
              </a:solidFill>
              <a:effectLst/>
            </a:endParaRPr>
          </a:p>
          <a:p>
            <a:pPr algn="l">
              <a:buFont typeface="Arial" panose="020B0604020202020204" pitchFamily="34" charset="0"/>
              <a:buNone/>
            </a:pPr>
            <a:r>
              <a:rPr lang="nl-BE" b="0" i="0" u="none" strike="noStrike">
                <a:solidFill>
                  <a:srgbClr val="000000"/>
                </a:solidFill>
                <a:effectLst/>
                <a:sym typeface="Wingdings" pitchFamily="2" charset="2"/>
              </a:rPr>
              <a:t>QAT!</a:t>
            </a:r>
            <a:endParaRPr lang="nl-BE" b="0" i="0" u="none" strike="noStrike">
              <a:solidFill>
                <a:srgbClr val="000000"/>
              </a:solidFill>
              <a:effectLst/>
            </a:endParaRPr>
          </a:p>
        </p:txBody>
      </p:sp>
      <p:sp>
        <p:nvSpPr>
          <p:cNvPr id="4" name="Tijdelijke aanduiding voor dianummer 3">
            <a:extLst>
              <a:ext uri="{FF2B5EF4-FFF2-40B4-BE49-F238E27FC236}">
                <a16:creationId xmlns:a16="http://schemas.microsoft.com/office/drawing/2014/main" id="{92C15C49-7E42-BB7F-6248-3BC1FCDC570E}"/>
              </a:ext>
            </a:extLst>
          </p:cNvPr>
          <p:cNvSpPr>
            <a:spLocks noGrp="1"/>
          </p:cNvSpPr>
          <p:nvPr>
            <p:ph type="sldNum" sz="quarter" idx="5"/>
          </p:nvPr>
        </p:nvSpPr>
        <p:spPr/>
        <p:txBody>
          <a:bodyPr/>
          <a:lstStyle/>
          <a:p>
            <a:fld id="{586742C3-305F-4CEB-89B7-1C9DDB41A86E}" type="slidenum">
              <a:rPr lang="nl-NL" smtClean="0"/>
              <a:t>50</a:t>
            </a:fld>
            <a:endParaRPr lang="nl-NL"/>
          </a:p>
        </p:txBody>
      </p:sp>
    </p:spTree>
    <p:extLst>
      <p:ext uri="{BB962C8B-B14F-4D97-AF65-F5344CB8AC3E}">
        <p14:creationId xmlns:p14="http://schemas.microsoft.com/office/powerpoint/2010/main" val="2387005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3EF10-8E02-84F4-166D-DA954423941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1098163-80D5-A333-5B79-94456198F237}"/>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846D8750-95E5-1C5F-9A35-194CADD955CE}"/>
              </a:ext>
            </a:extLst>
          </p:cNvPr>
          <p:cNvSpPr>
            <a:spLocks noGrp="1"/>
          </p:cNvSpPr>
          <p:nvPr>
            <p:ph type="body" idx="1"/>
          </p:nvPr>
        </p:nvSpPr>
        <p:spPr/>
        <p:txBody>
          <a:bodyPr/>
          <a:lstStyle/>
          <a:p>
            <a:pPr algn="l">
              <a:buFont typeface="Arial" panose="020B0604020202020204" pitchFamily="34" charset="0"/>
              <a:buChar char="•"/>
            </a:pPr>
            <a:endParaRPr lang="nl-BE" b="0" i="0" u="none" strike="noStrike">
              <a:solidFill>
                <a:srgbClr val="000000"/>
              </a:solidFill>
              <a:effectLst/>
            </a:endParaRPr>
          </a:p>
        </p:txBody>
      </p:sp>
      <p:sp>
        <p:nvSpPr>
          <p:cNvPr id="4" name="Tijdelijke aanduiding voor dianummer 3">
            <a:extLst>
              <a:ext uri="{FF2B5EF4-FFF2-40B4-BE49-F238E27FC236}">
                <a16:creationId xmlns:a16="http://schemas.microsoft.com/office/drawing/2014/main" id="{08DA5BCA-F6B0-525B-6D15-9C7185FC1EF2}"/>
              </a:ext>
            </a:extLst>
          </p:cNvPr>
          <p:cNvSpPr>
            <a:spLocks noGrp="1"/>
          </p:cNvSpPr>
          <p:nvPr>
            <p:ph type="sldNum" sz="quarter" idx="5"/>
          </p:nvPr>
        </p:nvSpPr>
        <p:spPr/>
        <p:txBody>
          <a:bodyPr/>
          <a:lstStyle/>
          <a:p>
            <a:fld id="{586742C3-305F-4CEB-89B7-1C9DDB41A86E}" type="slidenum">
              <a:rPr lang="nl-NL" smtClean="0"/>
              <a:t>51</a:t>
            </a:fld>
            <a:endParaRPr lang="nl-NL"/>
          </a:p>
        </p:txBody>
      </p:sp>
    </p:spTree>
    <p:extLst>
      <p:ext uri="{BB962C8B-B14F-4D97-AF65-F5344CB8AC3E}">
        <p14:creationId xmlns:p14="http://schemas.microsoft.com/office/powerpoint/2010/main" val="25710451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3C9F9-6B74-1A14-DF1B-8EBB947796E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8E4D2AA-3F34-1F67-0FAE-6FB58BF9412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DBEEAA1-B2AA-6D51-9D14-01CD748A8626}"/>
              </a:ext>
            </a:extLst>
          </p:cNvPr>
          <p:cNvSpPr>
            <a:spLocks noGrp="1"/>
          </p:cNvSpPr>
          <p:nvPr>
            <p:ph type="body" idx="1"/>
          </p:nvPr>
        </p:nvSpPr>
        <p:spPr/>
        <p:txBody>
          <a:bodyPr/>
          <a:lstStyle/>
          <a:p>
            <a:pPr algn="l">
              <a:buFont typeface="Arial" panose="020B0604020202020204" pitchFamily="34" charset="0"/>
              <a:buChar char="•"/>
            </a:pPr>
            <a:r>
              <a:rPr lang="en-US" b="1" i="0" u="none" strike="noStrike">
                <a:solidFill>
                  <a:srgbClr val="000000"/>
                </a:solidFill>
                <a:effectLst/>
              </a:rPr>
              <a:t>Knowledge Distillation</a:t>
            </a:r>
          </a:p>
          <a:p>
            <a:pPr algn="l">
              <a:buFont typeface="Arial" panose="020B0604020202020204" pitchFamily="34" charset="0"/>
              <a:buChar char="•"/>
            </a:pPr>
            <a:endParaRPr lang="en-US" b="1" i="0" u="none" strike="noStrike">
              <a:solidFill>
                <a:srgbClr val="000000"/>
              </a:solidFill>
              <a:effectLst/>
            </a:endParaRPr>
          </a:p>
          <a:p>
            <a:pPr algn="l">
              <a:buFont typeface="Arial" panose="020B0604020202020204" pitchFamily="34" charset="0"/>
              <a:buNone/>
            </a:pPr>
            <a:r>
              <a:rPr lang="nl-BE" b="0" i="0" u="none" strike="noStrike">
                <a:solidFill>
                  <a:srgbClr val="000000"/>
                </a:solidFill>
                <a:effectLst/>
              </a:rPr>
              <a:t>We often find lager models are easier to train than smaller models (less sensitive to hyperparameters, beter able to capture information from the dataset).</a:t>
            </a:r>
          </a:p>
          <a:p>
            <a:pPr algn="l">
              <a:buFont typeface="Arial" panose="020B0604020202020204" pitchFamily="34" charset="0"/>
              <a:buNone/>
            </a:pPr>
            <a:r>
              <a:rPr lang="nl-BE" b="0" i="0" u="none" strike="noStrike">
                <a:solidFill>
                  <a:srgbClr val="000000"/>
                </a:solidFill>
                <a:effectLst/>
              </a:rPr>
              <a:t>Once we have a large trained model, we can train a smaller model to mimic its bahavior.</a:t>
            </a:r>
          </a:p>
          <a:p>
            <a:pPr algn="l">
              <a:buFont typeface="Arial" panose="020B0604020202020204" pitchFamily="34" charset="0"/>
              <a:buNone/>
            </a:pPr>
            <a:endParaRPr lang="nl-BE" b="0" i="0" u="none" strike="noStrike">
              <a:solidFill>
                <a:srgbClr val="000000"/>
              </a:solidFill>
              <a:effectLst/>
            </a:endParaRPr>
          </a:p>
          <a:p>
            <a:pPr algn="l">
              <a:buFont typeface="Arial" panose="020B0604020202020204" pitchFamily="34" charset="0"/>
              <a:buNone/>
            </a:pPr>
            <a:r>
              <a:rPr lang="nl-BE" b="0" i="0" u="none" strike="noStrike">
                <a:solidFill>
                  <a:srgbClr val="000000"/>
                </a:solidFill>
                <a:effectLst/>
              </a:rPr>
              <a:t>Different approaches.</a:t>
            </a:r>
          </a:p>
          <a:p>
            <a:pPr algn="l">
              <a:buFont typeface="Arial" panose="020B0604020202020204" pitchFamily="34" charset="0"/>
              <a:buNone/>
            </a:pPr>
            <a:r>
              <a:rPr lang="nl-BE" b="0" i="0" u="none" strike="noStrike">
                <a:solidFill>
                  <a:srgbClr val="000000"/>
                </a:solidFill>
                <a:effectLst/>
              </a:rPr>
              <a:t>The easiest is using KL-Loss (Kullback Leibler). So on the output.</a:t>
            </a:r>
          </a:p>
          <a:p>
            <a:pPr algn="l">
              <a:buFont typeface="Arial" panose="020B0604020202020204" pitchFamily="34" charset="0"/>
              <a:buNone/>
            </a:pPr>
            <a:endParaRPr lang="nl-BE" b="0" i="0" u="none" strike="noStrike">
              <a:solidFill>
                <a:srgbClr val="000000"/>
              </a:solidFill>
              <a:effectLst/>
            </a:endParaRPr>
          </a:p>
          <a:p>
            <a:pPr algn="l">
              <a:buFont typeface="Arial" panose="020B0604020202020204" pitchFamily="34" charset="0"/>
              <a:buNone/>
            </a:pPr>
            <a:endParaRPr lang="nl-BE" b="0" i="0" u="none" strike="noStrike">
              <a:solidFill>
                <a:srgbClr val="000000"/>
              </a:solidFill>
              <a:effectLst/>
            </a:endParaRPr>
          </a:p>
        </p:txBody>
      </p:sp>
      <p:sp>
        <p:nvSpPr>
          <p:cNvPr id="4" name="Tijdelijke aanduiding voor dianummer 3">
            <a:extLst>
              <a:ext uri="{FF2B5EF4-FFF2-40B4-BE49-F238E27FC236}">
                <a16:creationId xmlns:a16="http://schemas.microsoft.com/office/drawing/2014/main" id="{F8502F33-D4E9-A639-1E76-AC09D8A67BD3}"/>
              </a:ext>
            </a:extLst>
          </p:cNvPr>
          <p:cNvSpPr>
            <a:spLocks noGrp="1"/>
          </p:cNvSpPr>
          <p:nvPr>
            <p:ph type="sldNum" sz="quarter" idx="5"/>
          </p:nvPr>
        </p:nvSpPr>
        <p:spPr/>
        <p:txBody>
          <a:bodyPr/>
          <a:lstStyle/>
          <a:p>
            <a:fld id="{586742C3-305F-4CEB-89B7-1C9DDB41A86E}" type="slidenum">
              <a:rPr lang="nl-NL" smtClean="0"/>
              <a:t>52</a:t>
            </a:fld>
            <a:endParaRPr lang="nl-NL"/>
          </a:p>
        </p:txBody>
      </p:sp>
    </p:spTree>
    <p:extLst>
      <p:ext uri="{BB962C8B-B14F-4D97-AF65-F5344CB8AC3E}">
        <p14:creationId xmlns:p14="http://schemas.microsoft.com/office/powerpoint/2010/main" val="27744046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9C7A1-EAEF-4DFD-BAE0-4632B285155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99034D18-3F79-2EC9-9997-EDFFD7D6D02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6052CE5-674E-ACB2-7A2A-5A017237AF8E}"/>
              </a:ext>
            </a:extLst>
          </p:cNvPr>
          <p:cNvSpPr>
            <a:spLocks noGrp="1"/>
          </p:cNvSpPr>
          <p:nvPr>
            <p:ph type="body" idx="1"/>
          </p:nvPr>
        </p:nvSpPr>
        <p:spPr/>
        <p:txBody>
          <a:bodyPr/>
          <a:lstStyle/>
          <a:p>
            <a:pPr algn="l">
              <a:buFont typeface="Arial" panose="020B0604020202020204" pitchFamily="34" charset="0"/>
              <a:buChar char="•"/>
            </a:pPr>
            <a:r>
              <a:rPr lang="en-US" b="1" i="0" u="none" strike="noStrike">
                <a:solidFill>
                  <a:srgbClr val="000000"/>
                </a:solidFill>
                <a:effectLst/>
              </a:rPr>
              <a:t>Knowledge Distillation</a:t>
            </a:r>
          </a:p>
          <a:p>
            <a:pPr algn="l">
              <a:buFont typeface="Arial" panose="020B0604020202020204" pitchFamily="34" charset="0"/>
              <a:buChar char="•"/>
            </a:pPr>
            <a:endParaRPr lang="en-US" b="1" i="0" u="none" strike="noStrike">
              <a:solidFill>
                <a:srgbClr val="000000"/>
              </a:solidFill>
              <a:effectLst/>
            </a:endParaRPr>
          </a:p>
          <a:p>
            <a:pPr algn="l">
              <a:buFont typeface="Arial" panose="020B0604020202020204" pitchFamily="34" charset="0"/>
              <a:buNone/>
            </a:pPr>
            <a:r>
              <a:rPr lang="nl-BE" b="0" i="0" u="none" strike="noStrike">
                <a:solidFill>
                  <a:srgbClr val="000000"/>
                </a:solidFill>
                <a:effectLst/>
              </a:rPr>
              <a:t>We often find lager models are easier to train than smaller models (less sensitive to hyperparameters, beter able to capture information from the dataset).</a:t>
            </a:r>
          </a:p>
          <a:p>
            <a:pPr algn="l">
              <a:buFont typeface="Arial" panose="020B0604020202020204" pitchFamily="34" charset="0"/>
              <a:buNone/>
            </a:pPr>
            <a:r>
              <a:rPr lang="nl-BE" b="0" i="0" u="none" strike="noStrike">
                <a:solidFill>
                  <a:srgbClr val="000000"/>
                </a:solidFill>
                <a:effectLst/>
              </a:rPr>
              <a:t>Once we have a large trained model, we can train a smaller model to mimic its bahavior.</a:t>
            </a:r>
          </a:p>
          <a:p>
            <a:pPr algn="l">
              <a:buFont typeface="Arial" panose="020B0604020202020204" pitchFamily="34" charset="0"/>
              <a:buNone/>
            </a:pPr>
            <a:endParaRPr lang="nl-BE" b="0" i="0" u="none" strike="noStrike">
              <a:solidFill>
                <a:srgbClr val="000000"/>
              </a:solidFill>
              <a:effectLst/>
            </a:endParaRPr>
          </a:p>
          <a:p>
            <a:pPr algn="l">
              <a:buFont typeface="Arial" panose="020B0604020202020204" pitchFamily="34" charset="0"/>
              <a:buNone/>
            </a:pPr>
            <a:r>
              <a:rPr lang="nl-BE" b="0" i="0" u="none" strike="noStrike">
                <a:solidFill>
                  <a:srgbClr val="000000"/>
                </a:solidFill>
                <a:effectLst/>
              </a:rPr>
              <a:t>Different approaches.</a:t>
            </a:r>
          </a:p>
          <a:p>
            <a:pPr algn="l">
              <a:buFont typeface="Arial" panose="020B0604020202020204" pitchFamily="34" charset="0"/>
              <a:buNone/>
            </a:pPr>
            <a:r>
              <a:rPr lang="nl-BE" b="0" i="0" u="none" strike="noStrike">
                <a:solidFill>
                  <a:srgbClr val="000000"/>
                </a:solidFill>
                <a:effectLst/>
              </a:rPr>
              <a:t>The easiest is using KL-Loss (Kullback Leibler). So on the output.</a:t>
            </a:r>
          </a:p>
          <a:p>
            <a:pPr algn="l">
              <a:buFont typeface="Arial" panose="020B0604020202020204" pitchFamily="34" charset="0"/>
              <a:buNone/>
            </a:pPr>
            <a:endParaRPr lang="nl-BE" b="0" i="0" u="none" strike="noStrike">
              <a:solidFill>
                <a:srgbClr val="000000"/>
              </a:solidFill>
              <a:effectLst/>
            </a:endParaRPr>
          </a:p>
          <a:p>
            <a:pPr algn="l">
              <a:buFont typeface="Arial" panose="020B0604020202020204" pitchFamily="34" charset="0"/>
              <a:buNone/>
            </a:pPr>
            <a:endParaRPr lang="nl-BE" b="0" i="0" u="none" strike="noStrike">
              <a:solidFill>
                <a:srgbClr val="000000"/>
              </a:solidFill>
              <a:effectLst/>
            </a:endParaRPr>
          </a:p>
        </p:txBody>
      </p:sp>
      <p:sp>
        <p:nvSpPr>
          <p:cNvPr id="4" name="Tijdelijke aanduiding voor dianummer 3">
            <a:extLst>
              <a:ext uri="{FF2B5EF4-FFF2-40B4-BE49-F238E27FC236}">
                <a16:creationId xmlns:a16="http://schemas.microsoft.com/office/drawing/2014/main" id="{8F6FB94C-DE33-9A9A-3942-439DCD2C11BC}"/>
              </a:ext>
            </a:extLst>
          </p:cNvPr>
          <p:cNvSpPr>
            <a:spLocks noGrp="1"/>
          </p:cNvSpPr>
          <p:nvPr>
            <p:ph type="sldNum" sz="quarter" idx="5"/>
          </p:nvPr>
        </p:nvSpPr>
        <p:spPr/>
        <p:txBody>
          <a:bodyPr/>
          <a:lstStyle/>
          <a:p>
            <a:fld id="{586742C3-305F-4CEB-89B7-1C9DDB41A86E}" type="slidenum">
              <a:rPr lang="nl-NL" smtClean="0"/>
              <a:t>53</a:t>
            </a:fld>
            <a:endParaRPr lang="nl-NL"/>
          </a:p>
        </p:txBody>
      </p:sp>
    </p:spTree>
    <p:extLst>
      <p:ext uri="{BB962C8B-B14F-4D97-AF65-F5344CB8AC3E}">
        <p14:creationId xmlns:p14="http://schemas.microsoft.com/office/powerpoint/2010/main" val="33566216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03AAE-B5DD-6518-2B7E-262F4DCC20A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7B11A422-779D-35B1-D216-BCC28B9AB28B}"/>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7F5F6C4-AAFF-44BB-E2E3-389A583F9648}"/>
              </a:ext>
            </a:extLst>
          </p:cNvPr>
          <p:cNvSpPr>
            <a:spLocks noGrp="1"/>
          </p:cNvSpPr>
          <p:nvPr>
            <p:ph type="body" idx="1"/>
          </p:nvPr>
        </p:nvSpPr>
        <p:spPr/>
        <p:txBody>
          <a:bodyPr/>
          <a:lstStyle/>
          <a:p>
            <a:endParaRPr lang="en-GB"/>
          </a:p>
        </p:txBody>
      </p:sp>
      <p:sp>
        <p:nvSpPr>
          <p:cNvPr id="4" name="Tijdelijke aanduiding voor dianummer 3">
            <a:extLst>
              <a:ext uri="{FF2B5EF4-FFF2-40B4-BE49-F238E27FC236}">
                <a16:creationId xmlns:a16="http://schemas.microsoft.com/office/drawing/2014/main" id="{407FC9D2-CB95-918F-758D-E2BB31DF9ADF}"/>
              </a:ext>
            </a:extLst>
          </p:cNvPr>
          <p:cNvSpPr>
            <a:spLocks noGrp="1"/>
          </p:cNvSpPr>
          <p:nvPr>
            <p:ph type="sldNum" sz="quarter" idx="5"/>
          </p:nvPr>
        </p:nvSpPr>
        <p:spPr/>
        <p:txBody>
          <a:bodyPr/>
          <a:lstStyle/>
          <a:p>
            <a:fld id="{586742C3-305F-4CEB-89B7-1C9DDB41A86E}" type="slidenum">
              <a:rPr lang="nl-NL" smtClean="0"/>
              <a:t>54</a:t>
            </a:fld>
            <a:endParaRPr lang="nl-NL"/>
          </a:p>
        </p:txBody>
      </p:sp>
    </p:spTree>
    <p:extLst>
      <p:ext uri="{BB962C8B-B14F-4D97-AF65-F5344CB8AC3E}">
        <p14:creationId xmlns:p14="http://schemas.microsoft.com/office/powerpoint/2010/main" val="9806253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27B92-E4E7-10CF-5D32-A80DABD8D0A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D3D4B5B-E8B4-E0B5-3206-C7BFD4548C02}"/>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8FE79AF-A991-42FE-9136-1C8B24D593FE}"/>
              </a:ext>
            </a:extLst>
          </p:cNvPr>
          <p:cNvSpPr>
            <a:spLocks noGrp="1"/>
          </p:cNvSpPr>
          <p:nvPr>
            <p:ph type="body" idx="1"/>
          </p:nvPr>
        </p:nvSpPr>
        <p:spPr/>
        <p:txBody>
          <a:bodyPr/>
          <a:lstStyle/>
          <a:p>
            <a:endParaRPr lang="en-GB"/>
          </a:p>
        </p:txBody>
      </p:sp>
      <p:sp>
        <p:nvSpPr>
          <p:cNvPr id="4" name="Tijdelijke aanduiding voor dianummer 3">
            <a:extLst>
              <a:ext uri="{FF2B5EF4-FFF2-40B4-BE49-F238E27FC236}">
                <a16:creationId xmlns:a16="http://schemas.microsoft.com/office/drawing/2014/main" id="{A0BBB948-8EC9-BF8C-0F89-717449FA246C}"/>
              </a:ext>
            </a:extLst>
          </p:cNvPr>
          <p:cNvSpPr>
            <a:spLocks noGrp="1"/>
          </p:cNvSpPr>
          <p:nvPr>
            <p:ph type="sldNum" sz="quarter" idx="5"/>
          </p:nvPr>
        </p:nvSpPr>
        <p:spPr/>
        <p:txBody>
          <a:bodyPr/>
          <a:lstStyle/>
          <a:p>
            <a:fld id="{586742C3-305F-4CEB-89B7-1C9DDB41A86E}" type="slidenum">
              <a:rPr lang="nl-NL" smtClean="0"/>
              <a:t>55</a:t>
            </a:fld>
            <a:endParaRPr lang="nl-NL"/>
          </a:p>
        </p:txBody>
      </p:sp>
    </p:spTree>
    <p:extLst>
      <p:ext uri="{BB962C8B-B14F-4D97-AF65-F5344CB8AC3E}">
        <p14:creationId xmlns:p14="http://schemas.microsoft.com/office/powerpoint/2010/main" val="1484798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27C57-287B-5DAB-841B-03A64F2AEF87}"/>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54B3C650-2BFA-D6B6-E3F0-357C0BD4822D}"/>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CF10D2AB-FC54-CE6A-0F1F-A357CD422F5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b="1" i="0" u="none" strike="noStrike">
                <a:solidFill>
                  <a:srgbClr val="000000"/>
                </a:solidFill>
                <a:effectLst/>
              </a:rPr>
              <a:t>Model Optimization: </a:t>
            </a:r>
            <a:r>
              <a:rPr lang="nl-BE" b="0" i="0" u="none" strike="noStrike">
                <a:solidFill>
                  <a:srgbClr val="000000"/>
                </a:solidFill>
                <a:effectLst/>
              </a:rPr>
              <a:t>try to </a:t>
            </a:r>
            <a:r>
              <a:rPr lang="en-GB" sz="1200" b="0" i="0" u="none" strike="noStrike" noProof="0">
                <a:solidFill>
                  <a:srgbClr val="000000"/>
                </a:solidFill>
                <a:effectLst/>
              </a:rPr>
              <a:t>e</a:t>
            </a:r>
            <a:r>
              <a:rPr lang="en-GB" sz="1200" noProof="0"/>
              <a:t>nhance computational efficiency, reduce latency, and minimize resource consumption during inference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noProof="0"/>
          </a:p>
          <a:p>
            <a:pPr marL="742950" lvl="1" indent="-285750">
              <a:buFont typeface="Arial" panose="020B0604020202020204" pitchFamily="34" charset="0"/>
              <a:buChar char="•"/>
            </a:pPr>
            <a:r>
              <a:rPr lang="en-GB" sz="1400">
                <a:solidFill>
                  <a:schemeClr val="tx2"/>
                </a:solidFill>
              </a:rPr>
              <a:t>Graph flow optimization</a:t>
            </a:r>
          </a:p>
          <a:p>
            <a:pPr marL="742950" lvl="1" indent="-285750">
              <a:buFont typeface="Arial" panose="020B0604020202020204" pitchFamily="34" charset="0"/>
              <a:buChar char="•"/>
            </a:pPr>
            <a:r>
              <a:rPr lang="en-GB" sz="1400">
                <a:solidFill>
                  <a:schemeClr val="tx2"/>
                </a:solidFill>
              </a:rPr>
              <a:t>Operator level optimization 	</a:t>
            </a:r>
            <a:endParaRPr lang="en-GB" sz="1050" noProof="0"/>
          </a:p>
          <a:p>
            <a:pPr algn="l"/>
            <a:endParaRPr lang="en-GB"/>
          </a:p>
        </p:txBody>
      </p:sp>
      <p:sp>
        <p:nvSpPr>
          <p:cNvPr id="4" name="Tijdelijke aanduiding voor dianummer 3">
            <a:extLst>
              <a:ext uri="{FF2B5EF4-FFF2-40B4-BE49-F238E27FC236}">
                <a16:creationId xmlns:a16="http://schemas.microsoft.com/office/drawing/2014/main" id="{D289B1B5-50B7-70AB-C319-746441264723}"/>
              </a:ext>
            </a:extLst>
          </p:cNvPr>
          <p:cNvSpPr>
            <a:spLocks noGrp="1"/>
          </p:cNvSpPr>
          <p:nvPr>
            <p:ph type="sldNum" sz="quarter" idx="5"/>
          </p:nvPr>
        </p:nvSpPr>
        <p:spPr/>
        <p:txBody>
          <a:bodyPr/>
          <a:lstStyle/>
          <a:p>
            <a:fld id="{586742C3-305F-4CEB-89B7-1C9DDB41A86E}" type="slidenum">
              <a:rPr lang="nl-NL" smtClean="0"/>
              <a:t>56</a:t>
            </a:fld>
            <a:endParaRPr lang="nl-NL"/>
          </a:p>
        </p:txBody>
      </p:sp>
    </p:spTree>
    <p:extLst>
      <p:ext uri="{BB962C8B-B14F-4D97-AF65-F5344CB8AC3E}">
        <p14:creationId xmlns:p14="http://schemas.microsoft.com/office/powerpoint/2010/main" val="31523107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70B76-8911-988D-4934-F8A24089E05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D66E0D0-9390-BD66-7E5E-D52F828416E6}"/>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FB130A9B-DC27-BDDB-10E7-5DA62424058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b="1" i="0" u="none" strike="noStrike">
                <a:solidFill>
                  <a:srgbClr val="000000"/>
                </a:solidFill>
                <a:effectLst/>
              </a:rPr>
              <a:t>Model Optimization: </a:t>
            </a:r>
            <a:r>
              <a:rPr lang="en-GB" sz="1400">
                <a:solidFill>
                  <a:schemeClr val="tx2"/>
                </a:solidFill>
              </a:rPr>
              <a:t>Graph flow optimization </a:t>
            </a:r>
            <a:r>
              <a:rPr lang="en-GB" sz="1400">
                <a:solidFill>
                  <a:schemeClr val="tx2"/>
                </a:solidFill>
                <a:sym typeface="Wingdings" pitchFamily="2" charset="2"/>
              </a:rPr>
              <a:t> (in c hardware independent): rewrite dataflow graphs (nodes and edges) to simplify graph and reduce device peak memory usage.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a:solidFill>
                <a:schemeClr val="tx2"/>
              </a:solidFill>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a:solidFill>
                  <a:schemeClr val="tx2"/>
                </a:solidFill>
                <a:sym typeface="Wingdings" pitchFamily="2" charset="2"/>
              </a:rPr>
              <a:t>It can include: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solidFill>
                  <a:schemeClr val="tx2"/>
                </a:solidFill>
                <a:sym typeface="Wingdings" pitchFamily="2" charset="2"/>
              </a:rPr>
              <a:t>Operator fusion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solidFill>
                  <a:schemeClr val="tx2"/>
                </a:solidFill>
                <a:sym typeface="Wingdings" pitchFamily="2" charset="2"/>
              </a:rPr>
              <a:t>Constant folding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a:solidFill>
                  <a:schemeClr val="tx2"/>
                </a:solidFill>
                <a:sym typeface="Wingdings" pitchFamily="2" charset="2"/>
              </a:rPr>
              <a:t>Data Layout Transformations</a:t>
            </a:r>
            <a:r>
              <a:rPr lang="en-GB" sz="1400">
                <a:solidFill>
                  <a:schemeClr val="tx2"/>
                </a:solidFill>
              </a:rPr>
              <a:t>	</a:t>
            </a:r>
            <a:endParaRPr lang="en-GB" sz="1050" noProof="0"/>
          </a:p>
          <a:p>
            <a:pPr algn="l"/>
            <a:endParaRPr lang="en-GB"/>
          </a:p>
        </p:txBody>
      </p:sp>
      <p:sp>
        <p:nvSpPr>
          <p:cNvPr id="4" name="Tijdelijke aanduiding voor dianummer 3">
            <a:extLst>
              <a:ext uri="{FF2B5EF4-FFF2-40B4-BE49-F238E27FC236}">
                <a16:creationId xmlns:a16="http://schemas.microsoft.com/office/drawing/2014/main" id="{7FA5C700-4C2D-2AFE-AAC5-B1E4350F78F5}"/>
              </a:ext>
            </a:extLst>
          </p:cNvPr>
          <p:cNvSpPr>
            <a:spLocks noGrp="1"/>
          </p:cNvSpPr>
          <p:nvPr>
            <p:ph type="sldNum" sz="quarter" idx="5"/>
          </p:nvPr>
        </p:nvSpPr>
        <p:spPr/>
        <p:txBody>
          <a:bodyPr/>
          <a:lstStyle/>
          <a:p>
            <a:fld id="{586742C3-305F-4CEB-89B7-1C9DDB41A86E}" type="slidenum">
              <a:rPr lang="nl-NL" smtClean="0"/>
              <a:t>57</a:t>
            </a:fld>
            <a:endParaRPr lang="nl-NL"/>
          </a:p>
        </p:txBody>
      </p:sp>
    </p:spTree>
    <p:extLst>
      <p:ext uri="{BB962C8B-B14F-4D97-AF65-F5344CB8AC3E}">
        <p14:creationId xmlns:p14="http://schemas.microsoft.com/office/powerpoint/2010/main" val="6231507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D94EA-1F29-06EF-EDD7-09C013E168DB}"/>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90AF71D-FD10-A6C4-0123-670A7E8EA7E9}"/>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4CE7C5E-CD32-7786-B99A-892910044DF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b="1" i="0" u="none" strike="noStrike">
                <a:solidFill>
                  <a:srgbClr val="000000"/>
                </a:solidFill>
                <a:effectLst/>
              </a:rPr>
              <a:t>Model Optimization: </a:t>
            </a:r>
            <a:r>
              <a:rPr lang="en-GB" sz="1400">
                <a:solidFill>
                  <a:schemeClr val="tx2"/>
                </a:solidFill>
              </a:rPr>
              <a:t>Operator level optimization </a:t>
            </a:r>
            <a:r>
              <a:rPr lang="en-GB" sz="1400">
                <a:solidFill>
                  <a:schemeClr val="tx2"/>
                </a:solidFill>
                <a:sym typeface="Wingdings" pitchFamily="2" charset="2"/>
              </a:rPr>
              <a:t> (hardware dependent): Assigns the best schedule/policy to an operator for achieving fast inference and reduce the memory need for specific HW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a:solidFill>
                <a:schemeClr val="tx2"/>
              </a:solidFill>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a:solidFill>
                  <a:schemeClr val="tx2"/>
                </a:solidFill>
                <a:sym typeface="Wingdings" pitchFamily="2" charset="2"/>
              </a:rPr>
              <a:t>Schedules can include:</a:t>
            </a:r>
          </a:p>
          <a:p>
            <a:pPr marL="171450" indent="-171450" algn="l">
              <a:buFont typeface="Arial" panose="020B0604020202020204" pitchFamily="34" charset="0"/>
              <a:buChar char="•"/>
            </a:pPr>
            <a:r>
              <a:rPr lang="en-GB"/>
              <a:t>Loop optimization: Optimize locality and reduce branching overhead</a:t>
            </a:r>
          </a:p>
          <a:p>
            <a:pPr marL="628650" lvl="1" indent="-171450" algn="l">
              <a:buFont typeface="Arial" panose="020B0604020202020204" pitchFamily="34" charset="0"/>
              <a:buChar char="•"/>
            </a:pPr>
            <a:r>
              <a:rPr lang="en-GB"/>
              <a:t>Loop reordering: optimizes locality by reordering the sequence of loops</a:t>
            </a:r>
          </a:p>
          <a:p>
            <a:pPr marL="628650" lvl="1" indent="-171450" algn="l">
              <a:buFont typeface="Arial" panose="020B0604020202020204" pitchFamily="34" charset="0"/>
              <a:buChar char="•"/>
            </a:pPr>
            <a:r>
              <a:rPr lang="en-GB"/>
              <a:t>Loop tiling: reduces memory access by partitioning a loop’s iteration space</a:t>
            </a:r>
          </a:p>
          <a:p>
            <a:pPr marL="628650" lvl="1" indent="-171450" algn="l">
              <a:buFont typeface="Arial" panose="020B0604020202020204" pitchFamily="34" charset="0"/>
              <a:buChar char="•"/>
            </a:pPr>
            <a:r>
              <a:rPr lang="en-GB"/>
              <a:t>Loop unrolling: reduces branching overhead at the </a:t>
            </a:r>
            <a:r>
              <a:rPr lang="en-GB" err="1"/>
              <a:t>expens</a:t>
            </a:r>
            <a:r>
              <a:rPr lang="en-GB"/>
              <a:t> of its binary size.</a:t>
            </a:r>
          </a:p>
          <a:p>
            <a:pPr marL="171450" lvl="0" indent="-171450" algn="l">
              <a:buFont typeface="Arial" panose="020B0604020202020204" pitchFamily="34" charset="0"/>
              <a:buChar char="•"/>
            </a:pPr>
            <a:endParaRPr lang="en-GB"/>
          </a:p>
          <a:p>
            <a:pPr marL="171450" lvl="0" indent="-171450" algn="l">
              <a:buFont typeface="Arial" panose="020B0604020202020204" pitchFamily="34" charset="0"/>
              <a:buChar char="•"/>
            </a:pPr>
            <a:r>
              <a:rPr lang="en-GB"/>
              <a:t>SIMD (single instruction, multiple data) programming: performs the same operation on multiple data points simultaneously.</a:t>
            </a:r>
          </a:p>
        </p:txBody>
      </p:sp>
      <p:sp>
        <p:nvSpPr>
          <p:cNvPr id="4" name="Tijdelijke aanduiding voor dianummer 3">
            <a:extLst>
              <a:ext uri="{FF2B5EF4-FFF2-40B4-BE49-F238E27FC236}">
                <a16:creationId xmlns:a16="http://schemas.microsoft.com/office/drawing/2014/main" id="{DDC489BF-7E3E-3CF3-51D4-E94426AAC23F}"/>
              </a:ext>
            </a:extLst>
          </p:cNvPr>
          <p:cNvSpPr>
            <a:spLocks noGrp="1"/>
          </p:cNvSpPr>
          <p:nvPr>
            <p:ph type="sldNum" sz="quarter" idx="5"/>
          </p:nvPr>
        </p:nvSpPr>
        <p:spPr/>
        <p:txBody>
          <a:bodyPr/>
          <a:lstStyle/>
          <a:p>
            <a:fld id="{586742C3-305F-4CEB-89B7-1C9DDB41A86E}" type="slidenum">
              <a:rPr lang="nl-NL" smtClean="0"/>
              <a:t>58</a:t>
            </a:fld>
            <a:endParaRPr lang="nl-NL"/>
          </a:p>
        </p:txBody>
      </p:sp>
    </p:spTree>
    <p:extLst>
      <p:ext uri="{BB962C8B-B14F-4D97-AF65-F5344CB8AC3E}">
        <p14:creationId xmlns:p14="http://schemas.microsoft.com/office/powerpoint/2010/main" val="29657428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23652-9123-EE11-02A2-EC59FEE106C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08E73185-F957-A6DB-B120-5692EDA9C13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125F0B6F-0716-66FC-CB3E-B46D8D1EC05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BE" b="1" i="0" u="none" strike="noStrike">
                <a:solidFill>
                  <a:srgbClr val="000000"/>
                </a:solidFill>
                <a:effectLst/>
              </a:rPr>
              <a:t>Model Optimization: </a:t>
            </a:r>
            <a:r>
              <a:rPr lang="en-GB" sz="1400">
                <a:solidFill>
                  <a:schemeClr val="tx2"/>
                </a:solidFill>
              </a:rPr>
              <a:t>Operator level optimization </a:t>
            </a:r>
            <a:r>
              <a:rPr lang="en-GB" sz="1400">
                <a:solidFill>
                  <a:schemeClr val="tx2"/>
                </a:solidFill>
                <a:sym typeface="Wingdings" pitchFamily="2" charset="2"/>
              </a:rPr>
              <a:t> (hardware dependent): Assigns the best schedule/policy to an operator for achieving fast inference and reduce the memory need for specific HW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a:solidFill>
                <a:schemeClr val="tx2"/>
              </a:solidFill>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a:solidFill>
                  <a:schemeClr val="tx2"/>
                </a:solidFill>
                <a:sym typeface="Wingdings" pitchFamily="2" charset="2"/>
              </a:rPr>
              <a:t>Schedules can include:</a:t>
            </a:r>
          </a:p>
          <a:p>
            <a:pPr marL="171450" indent="-171450" algn="l">
              <a:buFont typeface="Arial" panose="020B0604020202020204" pitchFamily="34" charset="0"/>
              <a:buChar char="•"/>
            </a:pPr>
            <a:r>
              <a:rPr lang="en-GB"/>
              <a:t>Loop optimization: Optimize locality and reduce branching overhead. </a:t>
            </a:r>
            <a:r>
              <a:rPr lang="en-GB">
                <a:sym typeface="Wingdings" pitchFamily="2" charset="2"/>
              </a:rPr>
              <a:t> In the example it can be done because MAC operation is </a:t>
            </a:r>
            <a:r>
              <a:rPr lang="nl-BE" b="1" i="0" u="none" strike="noStrike">
                <a:solidFill>
                  <a:srgbClr val="000000"/>
                </a:solidFill>
                <a:effectLst/>
              </a:rPr>
              <a:t>associative and commutative.</a:t>
            </a:r>
            <a:endParaRPr lang="en-GB"/>
          </a:p>
          <a:p>
            <a:pPr marL="628650" lvl="1" indent="-171450" algn="l">
              <a:buFont typeface="Arial" panose="020B0604020202020204" pitchFamily="34" charset="0"/>
              <a:buChar char="•"/>
            </a:pPr>
            <a:r>
              <a:rPr lang="en-GB"/>
              <a:t>Loop reordering: optimizes locality by reordering the sequence of loops</a:t>
            </a:r>
          </a:p>
          <a:p>
            <a:pPr marL="628650" lvl="1" indent="-171450" algn="l">
              <a:buFont typeface="Arial" panose="020B0604020202020204" pitchFamily="34" charset="0"/>
              <a:buChar char="•"/>
            </a:pPr>
            <a:r>
              <a:rPr lang="en-GB"/>
              <a:t>Loop tiling: reduces memory access by partitioning a loop’s iteration space</a:t>
            </a:r>
          </a:p>
          <a:p>
            <a:pPr marL="628650" lvl="1" indent="-171450" algn="l">
              <a:buFont typeface="Arial" panose="020B0604020202020204" pitchFamily="34" charset="0"/>
              <a:buChar char="•"/>
            </a:pPr>
            <a:r>
              <a:rPr lang="en-GB"/>
              <a:t>Loop unrolling: reduces branching overhead at the </a:t>
            </a:r>
            <a:r>
              <a:rPr lang="en-GB" err="1"/>
              <a:t>expens</a:t>
            </a:r>
            <a:r>
              <a:rPr lang="en-GB"/>
              <a:t> of its binary size.</a:t>
            </a:r>
          </a:p>
          <a:p>
            <a:pPr marL="171450" lvl="0" indent="-171450" algn="l">
              <a:buFont typeface="Arial" panose="020B0604020202020204" pitchFamily="34" charset="0"/>
              <a:buChar char="•"/>
            </a:pPr>
            <a:endParaRPr lang="en-GB"/>
          </a:p>
          <a:p>
            <a:pPr marL="171450" lvl="0" indent="-171450" algn="l">
              <a:buFont typeface="Arial" panose="020B0604020202020204" pitchFamily="34" charset="0"/>
              <a:buChar char="•"/>
            </a:pPr>
            <a:r>
              <a:rPr lang="en-GB"/>
              <a:t>SIMD (single instruction, multiple data) programming: performs the same operation on multiple data points simultaneously.</a:t>
            </a:r>
          </a:p>
        </p:txBody>
      </p:sp>
      <p:sp>
        <p:nvSpPr>
          <p:cNvPr id="4" name="Tijdelijke aanduiding voor dianummer 3">
            <a:extLst>
              <a:ext uri="{FF2B5EF4-FFF2-40B4-BE49-F238E27FC236}">
                <a16:creationId xmlns:a16="http://schemas.microsoft.com/office/drawing/2014/main" id="{1622C37F-3FB6-C81A-FFA3-4B057944A300}"/>
              </a:ext>
            </a:extLst>
          </p:cNvPr>
          <p:cNvSpPr>
            <a:spLocks noGrp="1"/>
          </p:cNvSpPr>
          <p:nvPr>
            <p:ph type="sldNum" sz="quarter" idx="5"/>
          </p:nvPr>
        </p:nvSpPr>
        <p:spPr/>
        <p:txBody>
          <a:bodyPr/>
          <a:lstStyle/>
          <a:p>
            <a:fld id="{586742C3-305F-4CEB-89B7-1C9DDB41A86E}" type="slidenum">
              <a:rPr lang="nl-NL" smtClean="0"/>
              <a:t>59</a:t>
            </a:fld>
            <a:endParaRPr lang="nl-NL"/>
          </a:p>
        </p:txBody>
      </p:sp>
    </p:spTree>
    <p:extLst>
      <p:ext uri="{BB962C8B-B14F-4D97-AF65-F5344CB8AC3E}">
        <p14:creationId xmlns:p14="http://schemas.microsoft.com/office/powerpoint/2010/main" val="41615337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BE"/>
          </a:p>
        </p:txBody>
      </p:sp>
      <p:sp>
        <p:nvSpPr>
          <p:cNvPr id="4" name="Tijdelijke aanduiding voor dianumm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6742C3-305F-4CEB-89B7-1C9DDB41A86E}"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4886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586742C3-305F-4CEB-89B7-1C9DDB41A86E}" type="slidenum">
              <a:rPr lang="nl-NL" smtClean="0"/>
              <a:t>60</a:t>
            </a:fld>
            <a:endParaRPr lang="nl-NL"/>
          </a:p>
        </p:txBody>
      </p:sp>
    </p:spTree>
    <p:extLst>
      <p:ext uri="{BB962C8B-B14F-4D97-AF65-F5344CB8AC3E}">
        <p14:creationId xmlns:p14="http://schemas.microsoft.com/office/powerpoint/2010/main" val="33973184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4E9ED-2D18-85C7-DDC4-318E18F35BBF}"/>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83C44798-A01A-E148-2DDA-802DBE9A1ED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5D166F94-2749-4D97-1328-E39979D95290}"/>
              </a:ext>
            </a:extLst>
          </p:cNvPr>
          <p:cNvSpPr>
            <a:spLocks noGrp="1"/>
          </p:cNvSpPr>
          <p:nvPr>
            <p:ph type="body" idx="1"/>
          </p:nvPr>
        </p:nvSpPr>
        <p:spPr/>
        <p:txBody>
          <a:bodyPr/>
          <a:lstStyle/>
          <a:p>
            <a:pPr marL="171450" lvl="0" indent="-171450">
              <a:buFont typeface="Wingdings" pitchFamily="2" charset="2"/>
              <a:buChar char="à"/>
            </a:pPr>
            <a:endParaRPr lang="en-GB"/>
          </a:p>
        </p:txBody>
      </p:sp>
      <p:sp>
        <p:nvSpPr>
          <p:cNvPr id="4" name="Tijdelijke aanduiding voor dianummer 3">
            <a:extLst>
              <a:ext uri="{FF2B5EF4-FFF2-40B4-BE49-F238E27FC236}">
                <a16:creationId xmlns:a16="http://schemas.microsoft.com/office/drawing/2014/main" id="{E6D052CD-72FA-B9C6-BA01-B5F5E852F8C2}"/>
              </a:ext>
            </a:extLst>
          </p:cNvPr>
          <p:cNvSpPr>
            <a:spLocks noGrp="1"/>
          </p:cNvSpPr>
          <p:nvPr>
            <p:ph type="sldNum" sz="quarter" idx="5"/>
          </p:nvPr>
        </p:nvSpPr>
        <p:spPr/>
        <p:txBody>
          <a:bodyPr/>
          <a:lstStyle/>
          <a:p>
            <a:fld id="{586742C3-305F-4CEB-89B7-1C9DDB41A86E}" type="slidenum">
              <a:rPr lang="nl-NL" smtClean="0"/>
              <a:t>61</a:t>
            </a:fld>
            <a:endParaRPr lang="nl-NL"/>
          </a:p>
        </p:txBody>
      </p:sp>
    </p:spTree>
    <p:extLst>
      <p:ext uri="{BB962C8B-B14F-4D97-AF65-F5344CB8AC3E}">
        <p14:creationId xmlns:p14="http://schemas.microsoft.com/office/powerpoint/2010/main" val="15144439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4969C-C11A-9EDB-5189-05354C9D3DA1}"/>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9414325-A6F2-6CC2-74A9-7CEDB942FAA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E47334EA-5E48-8382-51A7-8F7D6DE3B409}"/>
              </a:ext>
            </a:extLst>
          </p:cNvPr>
          <p:cNvSpPr>
            <a:spLocks noGrp="1"/>
          </p:cNvSpPr>
          <p:nvPr>
            <p:ph type="body" idx="1"/>
          </p:nvPr>
        </p:nvSpPr>
        <p:spPr/>
        <p:txBody>
          <a:bodyPr/>
          <a:lstStyle/>
          <a:p>
            <a:pPr algn="l"/>
            <a:r>
              <a:rPr lang="nl-BE" b="0" i="0" u="none" strike="noStrike">
                <a:solidFill>
                  <a:srgbClr val="000000"/>
                </a:solidFill>
                <a:effectLst/>
              </a:rPr>
              <a:t>To compile a model using Apache TVM as an ML compiler framework, a few key steps are required.</a:t>
            </a:r>
          </a:p>
          <a:p>
            <a:pPr algn="l"/>
            <a:r>
              <a:rPr lang="nl-BE" b="0" i="0" u="none" strike="noStrike">
                <a:solidFill>
                  <a:srgbClr val="000000"/>
                </a:solidFill>
                <a:effectLst/>
              </a:rPr>
              <a:t>First, you need to install Apache TVM on your machine. This can be a bit tricky, as TVM often needs to be built from source, which adds some complexity to the setup.</a:t>
            </a:r>
          </a:p>
          <a:p>
            <a:pPr algn="l"/>
            <a:r>
              <a:rPr lang="nl-BE" b="0" i="0" u="none" strike="noStrike">
                <a:solidFill>
                  <a:srgbClr val="000000"/>
                </a:solidFill>
                <a:effectLst/>
              </a:rPr>
              <a:t>Once installed, the next step is compiling the model with TVM. This process begins by converting the model into TVM’s internal high-level neural network language, known as </a:t>
            </a:r>
            <a:r>
              <a:rPr lang="nl-BE" b="1" i="0" u="none" strike="noStrike">
                <a:solidFill>
                  <a:srgbClr val="000000"/>
                </a:solidFill>
                <a:effectLst/>
              </a:rPr>
              <a:t>Relay</a:t>
            </a:r>
            <a:r>
              <a:rPr lang="nl-BE" b="0" i="0" u="none" strike="noStrike">
                <a:solidFill>
                  <a:srgbClr val="000000"/>
                </a:solidFill>
                <a:effectLst/>
              </a:rPr>
              <a:t>. From there, the model is compiled into a binary module optimized for the </a:t>
            </a:r>
            <a:r>
              <a:rPr lang="nl-BE" b="1" i="0" u="none" strike="noStrike">
                <a:solidFill>
                  <a:srgbClr val="000000"/>
                </a:solidFill>
                <a:effectLst/>
              </a:rPr>
              <a:t>specific edge hardware </a:t>
            </a:r>
            <a:r>
              <a:rPr lang="nl-BE" b="0" i="0" u="none" strike="noStrike">
                <a:solidFill>
                  <a:srgbClr val="000000"/>
                </a:solidFill>
                <a:effectLst/>
              </a:rPr>
              <a:t>it will run on.</a:t>
            </a:r>
          </a:p>
          <a:p>
            <a:pPr algn="l"/>
            <a:r>
              <a:rPr lang="nl-BE" b="0" i="0" u="none" strike="noStrike">
                <a:solidFill>
                  <a:srgbClr val="000000"/>
                </a:solidFill>
                <a:effectLst/>
              </a:rPr>
              <a:t>After compilation, the model is ready to be deployed onto edge devices. TVM must also be installed on the target device (again, typically from source). Once everything is set up, the model is ready for deployment and execution.</a:t>
            </a:r>
          </a:p>
          <a:p>
            <a:endParaRPr lang="en-GB"/>
          </a:p>
        </p:txBody>
      </p:sp>
      <p:sp>
        <p:nvSpPr>
          <p:cNvPr id="4" name="Tijdelijke aanduiding voor dianummer 3">
            <a:extLst>
              <a:ext uri="{FF2B5EF4-FFF2-40B4-BE49-F238E27FC236}">
                <a16:creationId xmlns:a16="http://schemas.microsoft.com/office/drawing/2014/main" id="{C6E2B6CA-BC3D-D1D8-CF04-6D7F2A7B693C}"/>
              </a:ext>
            </a:extLst>
          </p:cNvPr>
          <p:cNvSpPr>
            <a:spLocks noGrp="1"/>
          </p:cNvSpPr>
          <p:nvPr>
            <p:ph type="sldNum" sz="quarter" idx="5"/>
          </p:nvPr>
        </p:nvSpPr>
        <p:spPr/>
        <p:txBody>
          <a:bodyPr/>
          <a:lstStyle/>
          <a:p>
            <a:fld id="{586742C3-305F-4CEB-89B7-1C9DDB41A86E}" type="slidenum">
              <a:rPr lang="nl-NL" smtClean="0"/>
              <a:t>62</a:t>
            </a:fld>
            <a:endParaRPr lang="nl-NL"/>
          </a:p>
        </p:txBody>
      </p:sp>
    </p:spTree>
    <p:extLst>
      <p:ext uri="{BB962C8B-B14F-4D97-AF65-F5344CB8AC3E}">
        <p14:creationId xmlns:p14="http://schemas.microsoft.com/office/powerpoint/2010/main" val="39298026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BE" b="0" i="0" u="none" strike="noStrike">
                <a:solidFill>
                  <a:srgbClr val="000000"/>
                </a:solidFill>
                <a:effectLst/>
              </a:rPr>
              <a:t>To compile a model using Apache TVM as an ML compiler framework, a few key steps are required.</a:t>
            </a:r>
          </a:p>
          <a:p>
            <a:pPr algn="l"/>
            <a:r>
              <a:rPr lang="nl-BE" b="0" i="0" u="none" strike="noStrike">
                <a:solidFill>
                  <a:srgbClr val="000000"/>
                </a:solidFill>
                <a:effectLst/>
              </a:rPr>
              <a:t>First, you need to install Apache TVM on your machine. This can be a bit tricky, as TVM often needs to be built from source, which adds some complexity to the setup.</a:t>
            </a:r>
          </a:p>
          <a:p>
            <a:pPr algn="l"/>
            <a:r>
              <a:rPr lang="nl-BE" b="0" i="0" u="none" strike="noStrike">
                <a:solidFill>
                  <a:srgbClr val="000000"/>
                </a:solidFill>
                <a:effectLst/>
              </a:rPr>
              <a:t>Once installed, the next step is compiling the model with TVM. This process begins by converting the model into TVM’s internal high-level neural network language, known as </a:t>
            </a:r>
            <a:r>
              <a:rPr lang="nl-BE" b="1" i="0" u="none" strike="noStrike">
                <a:solidFill>
                  <a:srgbClr val="000000"/>
                </a:solidFill>
                <a:effectLst/>
              </a:rPr>
              <a:t>Relay</a:t>
            </a:r>
            <a:r>
              <a:rPr lang="nl-BE" b="0" i="0" u="none" strike="noStrike">
                <a:solidFill>
                  <a:srgbClr val="000000"/>
                </a:solidFill>
                <a:effectLst/>
              </a:rPr>
              <a:t>. From there, the model is compiled into a binary module optimized for the </a:t>
            </a:r>
            <a:r>
              <a:rPr lang="nl-BE" b="1" i="0" u="none" strike="noStrike">
                <a:solidFill>
                  <a:srgbClr val="000000"/>
                </a:solidFill>
                <a:effectLst/>
              </a:rPr>
              <a:t>specific edge hardware </a:t>
            </a:r>
            <a:r>
              <a:rPr lang="nl-BE" b="0" i="0" u="none" strike="noStrike">
                <a:solidFill>
                  <a:srgbClr val="000000"/>
                </a:solidFill>
                <a:effectLst/>
              </a:rPr>
              <a:t>it will run on.</a:t>
            </a:r>
          </a:p>
          <a:p>
            <a:pPr algn="l"/>
            <a:r>
              <a:rPr lang="nl-BE" b="0" i="0" u="none" strike="noStrike">
                <a:solidFill>
                  <a:srgbClr val="000000"/>
                </a:solidFill>
                <a:effectLst/>
              </a:rPr>
              <a:t>After compilation, the model is ready to be deployed onto edge devices. TVM must also be installed on the target device (again, typically from source). Once everything is set up, the model is ready for deployment and execution.</a:t>
            </a:r>
          </a:p>
          <a:p>
            <a:endParaRPr lang="en-GB"/>
          </a:p>
        </p:txBody>
      </p:sp>
      <p:sp>
        <p:nvSpPr>
          <p:cNvPr id="4" name="Tijdelijke aanduiding voor dianummer 3"/>
          <p:cNvSpPr>
            <a:spLocks noGrp="1"/>
          </p:cNvSpPr>
          <p:nvPr>
            <p:ph type="sldNum" sz="quarter" idx="5"/>
          </p:nvPr>
        </p:nvSpPr>
        <p:spPr/>
        <p:txBody>
          <a:bodyPr/>
          <a:lstStyle/>
          <a:p>
            <a:fld id="{586742C3-305F-4CEB-89B7-1C9DDB41A86E}" type="slidenum">
              <a:rPr lang="nl-NL" smtClean="0"/>
              <a:t>63</a:t>
            </a:fld>
            <a:endParaRPr lang="nl-NL"/>
          </a:p>
        </p:txBody>
      </p:sp>
    </p:spTree>
    <p:extLst>
      <p:ext uri="{BB962C8B-B14F-4D97-AF65-F5344CB8AC3E}">
        <p14:creationId xmlns:p14="http://schemas.microsoft.com/office/powerpoint/2010/main" val="2206289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B251F-971E-3958-5F9D-7CD5721B2AEC}"/>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5892E30-46A8-AB43-BB47-CF82C4A8D725}"/>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4693D9C-5EE7-EEC9-F478-13E811F2701A}"/>
              </a:ext>
            </a:extLst>
          </p:cNvPr>
          <p:cNvSpPr>
            <a:spLocks noGrp="1"/>
          </p:cNvSpPr>
          <p:nvPr>
            <p:ph type="body" idx="1"/>
          </p:nvPr>
        </p:nvSpPr>
        <p:spPr/>
        <p:txBody>
          <a:bodyPr/>
          <a:lstStyle/>
          <a:p>
            <a:pPr algn="l"/>
            <a:r>
              <a:rPr lang="nl-BE" b="1" i="0" u="none" strike="noStrike">
                <a:solidFill>
                  <a:srgbClr val="000000"/>
                </a:solidFill>
                <a:effectLst/>
              </a:rPr>
              <a:t>Deploying a Model on a Bare-Metal Device Using Apache TVM</a:t>
            </a:r>
          </a:p>
          <a:p>
            <a:pPr algn="l"/>
            <a:r>
              <a:rPr lang="nl-BE" b="0" i="0" u="none" strike="noStrike">
                <a:solidFill>
                  <a:srgbClr val="000000"/>
                </a:solidFill>
                <a:effectLst/>
              </a:rPr>
              <a:t>Compiling a machine learning model using Apache TVM for a device without an operating system can be more complex than for standard environments. This complexity is particularly evident in the fourth step: the deployment phase. However, the first three steps remain relatively similar, with only minor additional settings to configure.</a:t>
            </a:r>
          </a:p>
          <a:p>
            <a:pPr algn="l"/>
            <a:endParaRPr lang="nl-BE" b="0" i="0" u="none" strike="noStrike">
              <a:solidFill>
                <a:srgbClr val="000000"/>
              </a:solidFill>
              <a:effectLst/>
            </a:endParaRPr>
          </a:p>
          <a:p>
            <a:pPr algn="l"/>
            <a:r>
              <a:rPr lang="nl-BE" b="0" i="0" u="none" strike="noStrike">
                <a:solidFill>
                  <a:srgbClr val="000000"/>
                </a:solidFill>
                <a:effectLst/>
              </a:rPr>
              <a:t>4.</a:t>
            </a:r>
            <a:r>
              <a:rPr lang="nl-BE" b="1" i="0" u="none" strike="noStrike">
                <a:solidFill>
                  <a:srgbClr val="000000"/>
                </a:solidFill>
                <a:effectLst/>
              </a:rPr>
              <a:t>Deployment</a:t>
            </a:r>
            <a:r>
              <a:rPr lang="nl-BE" b="0" i="0" u="none" strike="noStrike">
                <a:solidFill>
                  <a:srgbClr val="000000"/>
                </a:solidFill>
                <a:effectLst/>
              </a:rPr>
              <a:t>: This is where the complexity significantly increases due to the lack of an operating system.</a:t>
            </a:r>
          </a:p>
          <a:p>
            <a:pPr algn="l"/>
            <a:endParaRPr lang="nl-BE" b="0" i="0" u="none" strike="noStrike">
              <a:solidFill>
                <a:srgbClr val="000000"/>
              </a:solidFill>
              <a:effectLst/>
            </a:endParaRPr>
          </a:p>
          <a:p>
            <a:pPr algn="l"/>
            <a:r>
              <a:rPr lang="nl-BE" b="1" i="0" u="none" strike="noStrike">
                <a:solidFill>
                  <a:srgbClr val="000000"/>
                </a:solidFill>
                <a:effectLst/>
              </a:rPr>
              <a:t>Key Challenges in Deployment</a:t>
            </a:r>
          </a:p>
          <a:p>
            <a:pPr algn="l">
              <a:buFont typeface="Arial" panose="020B0604020202020204" pitchFamily="34" charset="0"/>
              <a:buChar char="•"/>
            </a:pPr>
            <a:r>
              <a:rPr lang="nl-BE" b="1" i="0" u="none" strike="noStrike">
                <a:solidFill>
                  <a:srgbClr val="000000"/>
                </a:solidFill>
                <a:effectLst/>
              </a:rPr>
              <a:t>CMSIS-NN Library Integration</a:t>
            </a:r>
            <a:r>
              <a:rPr lang="nl-BE" b="0" i="0" u="none" strike="noStrike">
                <a:solidFill>
                  <a:srgbClr val="000000"/>
                </a:solidFill>
                <a:effectLst/>
              </a:rPr>
              <a:t>: For Cortex-based microcontrollers, integrating the CMSIS-NN (Cortex Microcontroller Software Interface Standard - Neural Networks) library is essential. This library enables efficient neural network operations, such as convolutions, fully connected layers, and activation functions.</a:t>
            </a:r>
          </a:p>
          <a:p>
            <a:pPr algn="l">
              <a:buFont typeface="Arial" panose="020B0604020202020204" pitchFamily="34" charset="0"/>
              <a:buChar char="•"/>
            </a:pPr>
            <a:r>
              <a:rPr lang="nl-BE" b="1" i="0" u="none" strike="noStrike">
                <a:solidFill>
                  <a:srgbClr val="000000"/>
                </a:solidFill>
                <a:effectLst/>
              </a:rPr>
              <a:t>Modifying Include Paths and Settings</a:t>
            </a:r>
            <a:r>
              <a:rPr lang="nl-BE" b="0" i="0" u="none" strike="noStrike">
                <a:solidFill>
                  <a:srgbClr val="000000"/>
                </a:solidFill>
                <a:effectLst/>
              </a:rPr>
              <a:t>: Adjusting the include paths, settings, and memory configurations within the project files is necessary to ensure compatibility with the target hardware.</a:t>
            </a:r>
          </a:p>
          <a:p>
            <a:pPr algn="l">
              <a:buFont typeface="Arial" panose="020B0604020202020204" pitchFamily="34" charset="0"/>
              <a:buChar char="•"/>
            </a:pPr>
            <a:r>
              <a:rPr lang="nl-BE" b="1" i="0" u="none" strike="noStrike">
                <a:solidFill>
                  <a:srgbClr val="000000"/>
                </a:solidFill>
                <a:effectLst/>
              </a:rPr>
              <a:t>Memory Management</a:t>
            </a:r>
            <a:r>
              <a:rPr lang="nl-BE" b="0" i="0" u="none" strike="noStrike">
                <a:solidFill>
                  <a:srgbClr val="000000"/>
                </a:solidFill>
                <a:effectLst/>
              </a:rPr>
              <a:t>: A common issue is insufficient program memory. If the microcontroller lacks adequate memory for the model, either the configuration must be adjusted, or the model must be simplified.</a:t>
            </a:r>
          </a:p>
          <a:p>
            <a:pPr algn="l">
              <a:buFont typeface="Arial" panose="020B0604020202020204" pitchFamily="34" charset="0"/>
              <a:buChar char="•"/>
            </a:pPr>
            <a:r>
              <a:rPr lang="nl-BE" b="1" i="0" u="none" strike="noStrike">
                <a:solidFill>
                  <a:srgbClr val="000000"/>
                </a:solidFill>
                <a:effectLst/>
              </a:rPr>
              <a:t>Writing Custom Code</a:t>
            </a:r>
            <a:r>
              <a:rPr lang="nl-BE" b="0" i="0" u="none" strike="noStrike">
                <a:solidFill>
                  <a:srgbClr val="000000"/>
                </a:solidFill>
                <a:effectLst/>
              </a:rPr>
              <a:t>: Some custom code is often required to handle the model’s input and output data and manage the execution flow.</a:t>
            </a:r>
          </a:p>
          <a:p>
            <a:pPr algn="l"/>
            <a:r>
              <a:rPr lang="nl-BE" b="1" i="0" u="none" strike="noStrike">
                <a:solidFill>
                  <a:srgbClr val="000000"/>
                </a:solidFill>
                <a:effectLst/>
              </a:rPr>
              <a:t>Benefits and Challenges</a:t>
            </a:r>
          </a:p>
          <a:p>
            <a:pPr algn="l"/>
            <a:r>
              <a:rPr lang="nl-BE" b="0" i="0" u="none" strike="noStrike">
                <a:solidFill>
                  <a:srgbClr val="000000"/>
                </a:solidFill>
                <a:effectLst/>
              </a:rPr>
              <a:t>Deploying a model on a microcontroller without an operating system offers several advantages, </a:t>
            </a:r>
            <a:r>
              <a:rPr lang="nl-BE" b="1" i="0" u="none" strike="noStrike">
                <a:solidFill>
                  <a:srgbClr val="000000"/>
                </a:solidFill>
                <a:effectLst/>
              </a:rPr>
              <a:t>such as reduced overhead and improved performance, less power</a:t>
            </a:r>
            <a:r>
              <a:rPr lang="nl-BE" b="0" i="0" u="none" strike="noStrike">
                <a:solidFill>
                  <a:srgbClr val="000000"/>
                </a:solidFill>
                <a:effectLst/>
              </a:rPr>
              <a:t>. However, the complexity of managing hardware-specific configurations and memory constraints can pose significant challenges.</a:t>
            </a:r>
          </a:p>
          <a:p>
            <a:pPr algn="l"/>
            <a:r>
              <a:rPr lang="nl-BE" b="0" i="0" u="none" strike="noStrike">
                <a:solidFill>
                  <a:srgbClr val="000000"/>
                </a:solidFill>
                <a:effectLst/>
              </a:rPr>
              <a:t>With careful tuning and the integration of libraries like CMSIS-NN, efficient model execution can be achieved, unlocking the potential of edge AI applications.</a:t>
            </a:r>
          </a:p>
          <a:p>
            <a:pPr algn="l"/>
            <a:endParaRPr lang="nl-BE" b="0" i="0" u="none" strike="noStrike">
              <a:solidFill>
                <a:srgbClr val="000000"/>
              </a:solidFill>
              <a:effectLst/>
            </a:endParaRPr>
          </a:p>
          <a:p>
            <a:pPr algn="l"/>
            <a:endParaRPr lang="nl-BE" b="0" i="0" u="none" strike="noStrike">
              <a:solidFill>
                <a:srgbClr val="000000"/>
              </a:solidFill>
              <a:effectLst/>
            </a:endParaRPr>
          </a:p>
          <a:p>
            <a:pPr algn="l"/>
            <a:endParaRPr lang="nl-BE" b="0" i="0" u="none" strike="noStrike">
              <a:solidFill>
                <a:srgbClr val="000000"/>
              </a:solidFill>
              <a:effectLst/>
            </a:endParaRPr>
          </a:p>
          <a:p>
            <a:pPr algn="l"/>
            <a:r>
              <a:rPr lang="nl-BE" b="0" i="0" u="none" strike="noStrike">
                <a:solidFill>
                  <a:srgbClr val="000000"/>
                </a:solidFill>
                <a:effectLst/>
                <a:latin typeface="-webkit-standard"/>
              </a:rPr>
              <a:t>148, 191, 38</a:t>
            </a:r>
            <a:endParaRPr lang="nl-BE" b="0" i="0" u="none" strike="noStrike">
              <a:solidFill>
                <a:srgbClr val="000000"/>
              </a:solidFill>
              <a:effectLst/>
            </a:endParaRPr>
          </a:p>
        </p:txBody>
      </p:sp>
      <p:sp>
        <p:nvSpPr>
          <p:cNvPr id="4" name="Tijdelijke aanduiding voor dianummer 3">
            <a:extLst>
              <a:ext uri="{FF2B5EF4-FFF2-40B4-BE49-F238E27FC236}">
                <a16:creationId xmlns:a16="http://schemas.microsoft.com/office/drawing/2014/main" id="{25A7CC1D-A607-0199-9DA5-D03DDACF632C}"/>
              </a:ext>
            </a:extLst>
          </p:cNvPr>
          <p:cNvSpPr>
            <a:spLocks noGrp="1"/>
          </p:cNvSpPr>
          <p:nvPr>
            <p:ph type="sldNum" sz="quarter" idx="5"/>
          </p:nvPr>
        </p:nvSpPr>
        <p:spPr/>
        <p:txBody>
          <a:bodyPr/>
          <a:lstStyle/>
          <a:p>
            <a:fld id="{586742C3-305F-4CEB-89B7-1C9DDB41A86E}" type="slidenum">
              <a:rPr lang="nl-NL" smtClean="0"/>
              <a:t>64</a:t>
            </a:fld>
            <a:endParaRPr lang="nl-NL"/>
          </a:p>
        </p:txBody>
      </p:sp>
    </p:spTree>
    <p:extLst>
      <p:ext uri="{BB962C8B-B14F-4D97-AF65-F5344CB8AC3E}">
        <p14:creationId xmlns:p14="http://schemas.microsoft.com/office/powerpoint/2010/main" val="12374161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C8782-8D0C-5FDF-A539-9D08A8C2FE89}"/>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6B976A98-326F-9172-7366-4BDB1D52F760}"/>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07E7D8C4-72F5-F089-E3B0-3CC708528795}"/>
              </a:ext>
            </a:extLst>
          </p:cNvPr>
          <p:cNvSpPr>
            <a:spLocks noGrp="1"/>
          </p:cNvSpPr>
          <p:nvPr>
            <p:ph type="body" idx="1"/>
          </p:nvPr>
        </p:nvSpPr>
        <p:spPr/>
        <p:txBody>
          <a:bodyPr/>
          <a:lstStyle/>
          <a:p>
            <a:pPr algn="l"/>
            <a:r>
              <a:rPr lang="nl-BE" b="1" i="0" u="none" strike="noStrike">
                <a:solidFill>
                  <a:srgbClr val="000000"/>
                </a:solidFill>
                <a:effectLst/>
              </a:rPr>
              <a:t>Deploying a Model on a Bare-Metal Device Using Apache TVM</a:t>
            </a:r>
          </a:p>
          <a:p>
            <a:pPr algn="l"/>
            <a:r>
              <a:rPr lang="nl-BE" b="0" i="0" u="none" strike="noStrike">
                <a:solidFill>
                  <a:srgbClr val="000000"/>
                </a:solidFill>
                <a:effectLst/>
              </a:rPr>
              <a:t>Compiling a machine learning model using Apache TVM for a device without an operating system can be more complex than for standard environments. This complexity is particularly evident in the fourth step: the deployment phase. However, the first three steps remain relatively similar, with only minor additional settings to configure.</a:t>
            </a:r>
          </a:p>
          <a:p>
            <a:pPr algn="l"/>
            <a:endParaRPr lang="nl-BE" b="0" i="0" u="none" strike="noStrike">
              <a:solidFill>
                <a:srgbClr val="000000"/>
              </a:solidFill>
              <a:effectLst/>
            </a:endParaRPr>
          </a:p>
          <a:p>
            <a:pPr algn="l"/>
            <a:r>
              <a:rPr lang="nl-BE" b="0" i="0" u="none" strike="noStrike">
                <a:solidFill>
                  <a:srgbClr val="000000"/>
                </a:solidFill>
                <a:effectLst/>
              </a:rPr>
              <a:t>4.</a:t>
            </a:r>
            <a:r>
              <a:rPr lang="nl-BE" b="1" i="0" u="none" strike="noStrike">
                <a:solidFill>
                  <a:srgbClr val="000000"/>
                </a:solidFill>
                <a:effectLst/>
              </a:rPr>
              <a:t>Deployment</a:t>
            </a:r>
            <a:r>
              <a:rPr lang="nl-BE" b="0" i="0" u="none" strike="noStrike">
                <a:solidFill>
                  <a:srgbClr val="000000"/>
                </a:solidFill>
                <a:effectLst/>
              </a:rPr>
              <a:t>: This is where the complexity significantly increases due to the lack of an operating system.</a:t>
            </a:r>
          </a:p>
          <a:p>
            <a:pPr algn="l"/>
            <a:endParaRPr lang="nl-BE" b="0" i="0" u="none" strike="noStrike">
              <a:solidFill>
                <a:srgbClr val="000000"/>
              </a:solidFill>
              <a:effectLst/>
            </a:endParaRPr>
          </a:p>
          <a:p>
            <a:pPr algn="l"/>
            <a:r>
              <a:rPr lang="nl-BE" b="1" i="0" u="none" strike="noStrike">
                <a:solidFill>
                  <a:srgbClr val="000000"/>
                </a:solidFill>
                <a:effectLst/>
              </a:rPr>
              <a:t>Key Challenges in Deployment</a:t>
            </a:r>
          </a:p>
          <a:p>
            <a:pPr algn="l">
              <a:buFont typeface="Arial" panose="020B0604020202020204" pitchFamily="34" charset="0"/>
              <a:buChar char="•"/>
            </a:pPr>
            <a:r>
              <a:rPr lang="nl-BE" b="1" i="0" u="none" strike="noStrike">
                <a:solidFill>
                  <a:srgbClr val="000000"/>
                </a:solidFill>
                <a:effectLst/>
              </a:rPr>
              <a:t>CMSIS-NN Library Integration</a:t>
            </a:r>
            <a:r>
              <a:rPr lang="nl-BE" b="0" i="0" u="none" strike="noStrike">
                <a:solidFill>
                  <a:srgbClr val="000000"/>
                </a:solidFill>
                <a:effectLst/>
              </a:rPr>
              <a:t>: For Cortex-based microcontrollers, integrating the CMSIS-NN (Cortex Microcontroller Software Interface Standard - Neural Networks) library is essential. This library enables efficient neural network operations, such as convolutions, fully connected layers, and activation functions.</a:t>
            </a:r>
          </a:p>
          <a:p>
            <a:pPr algn="l">
              <a:buFont typeface="Arial" panose="020B0604020202020204" pitchFamily="34" charset="0"/>
              <a:buChar char="•"/>
            </a:pPr>
            <a:r>
              <a:rPr lang="nl-BE" b="1" i="0" u="none" strike="noStrike">
                <a:solidFill>
                  <a:srgbClr val="000000"/>
                </a:solidFill>
                <a:effectLst/>
              </a:rPr>
              <a:t>Modifying Include Paths and Settings</a:t>
            </a:r>
            <a:r>
              <a:rPr lang="nl-BE" b="0" i="0" u="none" strike="noStrike">
                <a:solidFill>
                  <a:srgbClr val="000000"/>
                </a:solidFill>
                <a:effectLst/>
              </a:rPr>
              <a:t>: Adjusting the include paths, settings, and memory configurations within the project files is necessary to ensure compatibility with the target hardware.</a:t>
            </a:r>
          </a:p>
          <a:p>
            <a:pPr algn="l">
              <a:buFont typeface="Arial" panose="020B0604020202020204" pitchFamily="34" charset="0"/>
              <a:buChar char="•"/>
            </a:pPr>
            <a:r>
              <a:rPr lang="nl-BE" b="1" i="0" u="none" strike="noStrike">
                <a:solidFill>
                  <a:srgbClr val="000000"/>
                </a:solidFill>
                <a:effectLst/>
              </a:rPr>
              <a:t>Memory Management</a:t>
            </a:r>
            <a:r>
              <a:rPr lang="nl-BE" b="0" i="0" u="none" strike="noStrike">
                <a:solidFill>
                  <a:srgbClr val="000000"/>
                </a:solidFill>
                <a:effectLst/>
              </a:rPr>
              <a:t>: A common issue is insufficient program memory. If the microcontroller lacks adequate memory for the model, either the configuration must be adjusted, or the model must be simplified.</a:t>
            </a:r>
          </a:p>
          <a:p>
            <a:pPr algn="l">
              <a:buFont typeface="Arial" panose="020B0604020202020204" pitchFamily="34" charset="0"/>
              <a:buChar char="•"/>
            </a:pPr>
            <a:r>
              <a:rPr lang="nl-BE" b="1" i="0" u="none" strike="noStrike">
                <a:solidFill>
                  <a:srgbClr val="000000"/>
                </a:solidFill>
                <a:effectLst/>
              </a:rPr>
              <a:t>Writing Custom Code</a:t>
            </a:r>
            <a:r>
              <a:rPr lang="nl-BE" b="0" i="0" u="none" strike="noStrike">
                <a:solidFill>
                  <a:srgbClr val="000000"/>
                </a:solidFill>
                <a:effectLst/>
              </a:rPr>
              <a:t>: Some custom code is often required to handle the model’s input and output data and manage the execution flow.</a:t>
            </a:r>
          </a:p>
          <a:p>
            <a:pPr algn="l"/>
            <a:r>
              <a:rPr lang="nl-BE" b="1" i="0" u="none" strike="noStrike">
                <a:solidFill>
                  <a:srgbClr val="000000"/>
                </a:solidFill>
                <a:effectLst/>
              </a:rPr>
              <a:t>Benefits and Challenges</a:t>
            </a:r>
          </a:p>
          <a:p>
            <a:pPr algn="l"/>
            <a:r>
              <a:rPr lang="nl-BE" b="0" i="0" u="none" strike="noStrike">
                <a:solidFill>
                  <a:srgbClr val="000000"/>
                </a:solidFill>
                <a:effectLst/>
              </a:rPr>
              <a:t>Deploying a model on a microcontroller without an operating system offers several advantages, </a:t>
            </a:r>
            <a:r>
              <a:rPr lang="nl-BE" b="1" i="0" u="none" strike="noStrike">
                <a:solidFill>
                  <a:srgbClr val="000000"/>
                </a:solidFill>
                <a:effectLst/>
              </a:rPr>
              <a:t>such as reduced overhead and improved performance, less power</a:t>
            </a:r>
            <a:r>
              <a:rPr lang="nl-BE" b="0" i="0" u="none" strike="noStrike">
                <a:solidFill>
                  <a:srgbClr val="000000"/>
                </a:solidFill>
                <a:effectLst/>
              </a:rPr>
              <a:t>. However, the complexity of managing hardware-specific configurations and memory constraints can pose significant challenges.</a:t>
            </a:r>
          </a:p>
          <a:p>
            <a:pPr algn="l"/>
            <a:r>
              <a:rPr lang="nl-BE" b="0" i="0" u="none" strike="noStrike">
                <a:solidFill>
                  <a:srgbClr val="000000"/>
                </a:solidFill>
                <a:effectLst/>
              </a:rPr>
              <a:t>With careful tuning and the integration of libraries like CMSIS-NN, efficient model execution can be achieved, unlocking the potential of edge AI applications.</a:t>
            </a:r>
          </a:p>
          <a:p>
            <a:pPr algn="l"/>
            <a:endParaRPr lang="nl-BE" b="0" i="0" u="none" strike="noStrike">
              <a:solidFill>
                <a:srgbClr val="000000"/>
              </a:solidFill>
              <a:effectLst/>
            </a:endParaRPr>
          </a:p>
          <a:p>
            <a:pPr algn="l"/>
            <a:endParaRPr lang="nl-BE" b="0" i="0" u="none" strike="noStrike">
              <a:solidFill>
                <a:srgbClr val="000000"/>
              </a:solidFill>
              <a:effectLst/>
            </a:endParaRPr>
          </a:p>
          <a:p>
            <a:pPr algn="l"/>
            <a:endParaRPr lang="nl-BE" b="0" i="0" u="none" strike="noStrike">
              <a:solidFill>
                <a:srgbClr val="000000"/>
              </a:solidFill>
              <a:effectLst/>
            </a:endParaRPr>
          </a:p>
          <a:p>
            <a:pPr algn="l"/>
            <a:r>
              <a:rPr lang="nl-BE" b="0" i="0" u="none" strike="noStrike">
                <a:solidFill>
                  <a:srgbClr val="000000"/>
                </a:solidFill>
                <a:effectLst/>
                <a:latin typeface="-webkit-standard"/>
              </a:rPr>
              <a:t>148, 191, 38</a:t>
            </a:r>
            <a:endParaRPr lang="nl-BE" b="0" i="0" u="none" strike="noStrike">
              <a:solidFill>
                <a:srgbClr val="000000"/>
              </a:solidFill>
              <a:effectLst/>
            </a:endParaRPr>
          </a:p>
        </p:txBody>
      </p:sp>
      <p:sp>
        <p:nvSpPr>
          <p:cNvPr id="4" name="Tijdelijke aanduiding voor dianummer 3">
            <a:extLst>
              <a:ext uri="{FF2B5EF4-FFF2-40B4-BE49-F238E27FC236}">
                <a16:creationId xmlns:a16="http://schemas.microsoft.com/office/drawing/2014/main" id="{66F987BF-1FEE-43D1-FC1E-9C45D35A6D27}"/>
              </a:ext>
            </a:extLst>
          </p:cNvPr>
          <p:cNvSpPr>
            <a:spLocks noGrp="1"/>
          </p:cNvSpPr>
          <p:nvPr>
            <p:ph type="sldNum" sz="quarter" idx="5"/>
          </p:nvPr>
        </p:nvSpPr>
        <p:spPr/>
        <p:txBody>
          <a:bodyPr/>
          <a:lstStyle/>
          <a:p>
            <a:fld id="{586742C3-305F-4CEB-89B7-1C9DDB41A86E}" type="slidenum">
              <a:rPr lang="nl-NL" smtClean="0"/>
              <a:t>65</a:t>
            </a:fld>
            <a:endParaRPr lang="nl-NL"/>
          </a:p>
        </p:txBody>
      </p:sp>
    </p:spTree>
    <p:extLst>
      <p:ext uri="{BB962C8B-B14F-4D97-AF65-F5344CB8AC3E}">
        <p14:creationId xmlns:p14="http://schemas.microsoft.com/office/powerpoint/2010/main" val="27633707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56AC8-998A-F602-C0CE-4E1DB0D5ABF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3CB1448E-B483-0C6E-5661-9854FDFF834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21679F1-10FB-3455-4ED4-BC81C4C0DCD7}"/>
              </a:ext>
            </a:extLst>
          </p:cNvPr>
          <p:cNvSpPr>
            <a:spLocks noGrp="1"/>
          </p:cNvSpPr>
          <p:nvPr>
            <p:ph type="body" idx="1"/>
          </p:nvPr>
        </p:nvSpPr>
        <p:spPr/>
        <p:txBody>
          <a:bodyPr/>
          <a:lstStyle/>
          <a:p>
            <a:endParaRPr lang="en-GB"/>
          </a:p>
        </p:txBody>
      </p:sp>
      <p:sp>
        <p:nvSpPr>
          <p:cNvPr id="4" name="Tijdelijke aanduiding voor dianummer 3">
            <a:extLst>
              <a:ext uri="{FF2B5EF4-FFF2-40B4-BE49-F238E27FC236}">
                <a16:creationId xmlns:a16="http://schemas.microsoft.com/office/drawing/2014/main" id="{3CDF2EA4-A69C-79DD-FC4A-8E5EC91D42F7}"/>
              </a:ext>
            </a:extLst>
          </p:cNvPr>
          <p:cNvSpPr>
            <a:spLocks noGrp="1"/>
          </p:cNvSpPr>
          <p:nvPr>
            <p:ph type="sldNum" sz="quarter" idx="5"/>
          </p:nvPr>
        </p:nvSpPr>
        <p:spPr/>
        <p:txBody>
          <a:bodyPr/>
          <a:lstStyle/>
          <a:p>
            <a:fld id="{586742C3-305F-4CEB-89B7-1C9DDB41A86E}" type="slidenum">
              <a:rPr lang="nl-NL" smtClean="0"/>
              <a:t>66</a:t>
            </a:fld>
            <a:endParaRPr lang="nl-NL"/>
          </a:p>
        </p:txBody>
      </p:sp>
    </p:spTree>
    <p:extLst>
      <p:ext uri="{BB962C8B-B14F-4D97-AF65-F5344CB8AC3E}">
        <p14:creationId xmlns:p14="http://schemas.microsoft.com/office/powerpoint/2010/main" val="12405808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a:t>Experiment ApacheTVM and Runtime</a:t>
            </a:r>
          </a:p>
          <a:p>
            <a:endParaRPr lang="en-GB"/>
          </a:p>
          <a:p>
            <a:r>
              <a:rPr lang="en-GB"/>
              <a:t>So to check If there is a difference between ApacheTVM and ONNX runtime, I have done an experiment with a Resnet50 model (</a:t>
            </a:r>
            <a:r>
              <a:rPr lang="en-GB" err="1"/>
              <a:t>asspecialy</a:t>
            </a:r>
            <a:r>
              <a:rPr lang="en-GB"/>
              <a:t> the cspresnet50 model). I took the model pretrained from the ONNX model zoo website. It has been trained on The </a:t>
            </a:r>
            <a:r>
              <a:rPr lang="en-GB" err="1"/>
              <a:t>Imagenet</a:t>
            </a:r>
            <a:r>
              <a:rPr lang="en-GB"/>
              <a:t> dataset that Peter also mentioned.</a:t>
            </a:r>
          </a:p>
          <a:p>
            <a:endParaRPr lang="en-GB"/>
          </a:p>
          <a:p>
            <a:r>
              <a:rPr lang="en-GB"/>
              <a:t>I have done the compilation workflows with ApacheTVM an ONNX Runtime for a few different OS devices:</a:t>
            </a:r>
          </a:p>
          <a:p>
            <a:r>
              <a:rPr lang="en-GB"/>
              <a:t>+The Raspberry pi 5</a:t>
            </a:r>
          </a:p>
          <a:p>
            <a:r>
              <a:rPr lang="en-GB"/>
              <a:t>+My Apple MacBook M1</a:t>
            </a:r>
          </a:p>
          <a:p>
            <a:r>
              <a:rPr lang="en-GB"/>
              <a:t>+The Jetson Nano (CPU)</a:t>
            </a:r>
          </a:p>
          <a:p>
            <a:r>
              <a:rPr lang="en-GB"/>
              <a:t>+The Jetson Nano (GPU) </a:t>
            </a:r>
            <a:r>
              <a:rPr lang="en-GB">
                <a:sym typeface="Wingdings" pitchFamily="2" charset="2"/>
              </a:rPr>
              <a:t> CUDA</a:t>
            </a:r>
          </a:p>
          <a:p>
            <a:endParaRPr lang="en-GB"/>
          </a:p>
          <a:p>
            <a:r>
              <a:rPr lang="en-GB"/>
              <a:t>I then classified the same 100 images from the </a:t>
            </a:r>
            <a:r>
              <a:rPr lang="en-GB" err="1"/>
              <a:t>Imagenet</a:t>
            </a:r>
            <a:r>
              <a:rPr lang="en-GB"/>
              <a:t> Validation set to see if there were any differences in speed (inference time).</a:t>
            </a:r>
          </a:p>
        </p:txBody>
      </p:sp>
      <p:sp>
        <p:nvSpPr>
          <p:cNvPr id="4" name="Tijdelijke aanduiding voor dianummer 3"/>
          <p:cNvSpPr>
            <a:spLocks noGrp="1"/>
          </p:cNvSpPr>
          <p:nvPr>
            <p:ph type="sldNum" sz="quarter" idx="5"/>
          </p:nvPr>
        </p:nvSpPr>
        <p:spPr/>
        <p:txBody>
          <a:bodyPr/>
          <a:lstStyle/>
          <a:p>
            <a:fld id="{586742C3-305F-4CEB-89B7-1C9DDB41A86E}" type="slidenum">
              <a:rPr lang="nl-NL" smtClean="0"/>
              <a:t>67</a:t>
            </a:fld>
            <a:endParaRPr lang="nl-NL"/>
          </a:p>
        </p:txBody>
      </p:sp>
    </p:spTree>
    <p:extLst>
      <p:ext uri="{BB962C8B-B14F-4D97-AF65-F5344CB8AC3E}">
        <p14:creationId xmlns:p14="http://schemas.microsoft.com/office/powerpoint/2010/main" val="24917285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18B31-61DD-D965-7205-A7655A6D2CF2}"/>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E488E44E-0118-26A4-DFA4-A84054B99E7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A2E8B9B3-8E75-2CAD-B05D-8D51BFD5FC33}"/>
              </a:ext>
            </a:extLst>
          </p:cNvPr>
          <p:cNvSpPr>
            <a:spLocks noGrp="1"/>
          </p:cNvSpPr>
          <p:nvPr>
            <p:ph type="body" idx="1"/>
          </p:nvPr>
        </p:nvSpPr>
        <p:spPr/>
        <p:txBody>
          <a:bodyPr/>
          <a:lstStyle/>
          <a:p>
            <a:endParaRPr lang="en-GB"/>
          </a:p>
        </p:txBody>
      </p:sp>
      <p:sp>
        <p:nvSpPr>
          <p:cNvPr id="4" name="Tijdelijke aanduiding voor dianummer 3">
            <a:extLst>
              <a:ext uri="{FF2B5EF4-FFF2-40B4-BE49-F238E27FC236}">
                <a16:creationId xmlns:a16="http://schemas.microsoft.com/office/drawing/2014/main" id="{937FFF76-25DA-EEFD-362F-37B6A5A08E4E}"/>
              </a:ext>
            </a:extLst>
          </p:cNvPr>
          <p:cNvSpPr>
            <a:spLocks noGrp="1"/>
          </p:cNvSpPr>
          <p:nvPr>
            <p:ph type="sldNum" sz="quarter" idx="5"/>
          </p:nvPr>
        </p:nvSpPr>
        <p:spPr/>
        <p:txBody>
          <a:bodyPr/>
          <a:lstStyle/>
          <a:p>
            <a:fld id="{586742C3-305F-4CEB-89B7-1C9DDB41A86E}" type="slidenum">
              <a:rPr lang="nl-NL" smtClean="0"/>
              <a:t>68</a:t>
            </a:fld>
            <a:endParaRPr lang="nl-NL"/>
          </a:p>
        </p:txBody>
      </p:sp>
    </p:spTree>
    <p:extLst>
      <p:ext uri="{BB962C8B-B14F-4D97-AF65-F5344CB8AC3E}">
        <p14:creationId xmlns:p14="http://schemas.microsoft.com/office/powerpoint/2010/main" val="6052960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B9855-7762-72E9-0F19-24F8BE15AD4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B4AF4AE9-F02D-9368-ACC6-70EB9C458D51}"/>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13A9893-5C69-FF51-FD73-A49E493B2520}"/>
              </a:ext>
            </a:extLst>
          </p:cNvPr>
          <p:cNvSpPr>
            <a:spLocks noGrp="1"/>
          </p:cNvSpPr>
          <p:nvPr>
            <p:ph type="body" idx="1"/>
          </p:nvPr>
        </p:nvSpPr>
        <p:spPr/>
        <p:txBody>
          <a:bodyPr/>
          <a:lstStyle/>
          <a:p>
            <a:endParaRPr lang="en-GB"/>
          </a:p>
        </p:txBody>
      </p:sp>
      <p:sp>
        <p:nvSpPr>
          <p:cNvPr id="4" name="Tijdelijke aanduiding voor dianummer 3">
            <a:extLst>
              <a:ext uri="{FF2B5EF4-FFF2-40B4-BE49-F238E27FC236}">
                <a16:creationId xmlns:a16="http://schemas.microsoft.com/office/drawing/2014/main" id="{214F45E7-B5F2-1A7A-5A88-0BED7E262A1F}"/>
              </a:ext>
            </a:extLst>
          </p:cNvPr>
          <p:cNvSpPr>
            <a:spLocks noGrp="1"/>
          </p:cNvSpPr>
          <p:nvPr>
            <p:ph type="sldNum" sz="quarter" idx="5"/>
          </p:nvPr>
        </p:nvSpPr>
        <p:spPr/>
        <p:txBody>
          <a:bodyPr/>
          <a:lstStyle/>
          <a:p>
            <a:fld id="{586742C3-305F-4CEB-89B7-1C9DDB41A86E}" type="slidenum">
              <a:rPr lang="nl-NL" smtClean="0"/>
              <a:t>69</a:t>
            </a:fld>
            <a:endParaRPr lang="nl-NL"/>
          </a:p>
        </p:txBody>
      </p:sp>
    </p:spTree>
    <p:extLst>
      <p:ext uri="{BB962C8B-B14F-4D97-AF65-F5344CB8AC3E}">
        <p14:creationId xmlns:p14="http://schemas.microsoft.com/office/powerpoint/2010/main" val="1809997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C860F50D-C425-42C6-AE20-D2D8C9F83344}" type="slidenum">
              <a:rPr lang="nl-NL" smtClean="0"/>
              <a:t>5</a:t>
            </a:fld>
            <a:endParaRPr lang="nl-NL"/>
          </a:p>
        </p:txBody>
      </p:sp>
    </p:spTree>
    <p:extLst>
      <p:ext uri="{BB962C8B-B14F-4D97-AF65-F5344CB8AC3E}">
        <p14:creationId xmlns:p14="http://schemas.microsoft.com/office/powerpoint/2010/main" val="19551632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586742C3-305F-4CEB-89B7-1C9DDB41A86E}" type="slidenum">
              <a:rPr lang="nl-NL" smtClean="0"/>
              <a:t>70</a:t>
            </a:fld>
            <a:endParaRPr lang="nl-NL"/>
          </a:p>
        </p:txBody>
      </p:sp>
    </p:spTree>
    <p:extLst>
      <p:ext uri="{BB962C8B-B14F-4D97-AF65-F5344CB8AC3E}">
        <p14:creationId xmlns:p14="http://schemas.microsoft.com/office/powerpoint/2010/main" val="1384292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228600" indent="-228600">
              <a:buAutoNum type="arabicPeriod"/>
            </a:pPr>
            <a:endParaRPr lang="en-GB">
              <a:sym typeface="Wingdings" pitchFamily="2" charset="2"/>
            </a:endParaRPr>
          </a:p>
          <a:p>
            <a:pPr marL="228600" indent="-228600">
              <a:buAutoNum type="arabicPeriod"/>
            </a:pPr>
            <a:endParaRPr lang="en-GB">
              <a:sym typeface="Wingdings" pitchFamily="2" charset="2"/>
            </a:endParaRPr>
          </a:p>
        </p:txBody>
      </p:sp>
      <p:sp>
        <p:nvSpPr>
          <p:cNvPr id="4" name="Tijdelijke aanduiding voor dianummer 3"/>
          <p:cNvSpPr>
            <a:spLocks noGrp="1"/>
          </p:cNvSpPr>
          <p:nvPr>
            <p:ph type="sldNum" sz="quarter" idx="5"/>
          </p:nvPr>
        </p:nvSpPr>
        <p:spPr/>
        <p:txBody>
          <a:bodyPr/>
          <a:lstStyle/>
          <a:p>
            <a:fld id="{586742C3-305F-4CEB-89B7-1C9DDB41A86E}" type="slidenum">
              <a:rPr lang="nl-NL" smtClean="0"/>
              <a:t>71</a:t>
            </a:fld>
            <a:endParaRPr lang="nl-NL"/>
          </a:p>
        </p:txBody>
      </p:sp>
    </p:spTree>
    <p:extLst>
      <p:ext uri="{BB962C8B-B14F-4D97-AF65-F5344CB8AC3E}">
        <p14:creationId xmlns:p14="http://schemas.microsoft.com/office/powerpoint/2010/main" val="19899492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en-GB"/>
          </a:p>
        </p:txBody>
      </p:sp>
      <p:sp>
        <p:nvSpPr>
          <p:cNvPr id="4" name="Tijdelijke aanduiding voor dianummer 3"/>
          <p:cNvSpPr>
            <a:spLocks noGrp="1"/>
          </p:cNvSpPr>
          <p:nvPr>
            <p:ph type="sldNum" sz="quarter" idx="5"/>
          </p:nvPr>
        </p:nvSpPr>
        <p:spPr/>
        <p:txBody>
          <a:bodyPr/>
          <a:lstStyle/>
          <a:p>
            <a:fld id="{586742C3-305F-4CEB-89B7-1C9DDB41A86E}" type="slidenum">
              <a:rPr lang="nl-NL" smtClean="0"/>
              <a:t>72</a:t>
            </a:fld>
            <a:endParaRPr lang="nl-NL"/>
          </a:p>
        </p:txBody>
      </p:sp>
    </p:spTree>
    <p:extLst>
      <p:ext uri="{BB962C8B-B14F-4D97-AF65-F5344CB8AC3E}">
        <p14:creationId xmlns:p14="http://schemas.microsoft.com/office/powerpoint/2010/main" val="20142573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7FB1F-3A3E-15F7-9ACA-9686164F01AE}"/>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F853C5CA-741E-8B35-1A87-C312A335141C}"/>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2CCD1B9A-C6BF-27E3-CD6B-623E500E7326}"/>
              </a:ext>
            </a:extLst>
          </p:cNvPr>
          <p:cNvSpPr>
            <a:spLocks noGrp="1"/>
          </p:cNvSpPr>
          <p:nvPr>
            <p:ph type="body" idx="1"/>
          </p:nvPr>
        </p:nvSpPr>
        <p:spPr/>
        <p:txBody>
          <a:bodyPr/>
          <a:lstStyle/>
          <a:p>
            <a:endParaRPr lang="en-GB"/>
          </a:p>
        </p:txBody>
      </p:sp>
      <p:sp>
        <p:nvSpPr>
          <p:cNvPr id="4" name="Tijdelijke aanduiding voor dianummer 3">
            <a:extLst>
              <a:ext uri="{FF2B5EF4-FFF2-40B4-BE49-F238E27FC236}">
                <a16:creationId xmlns:a16="http://schemas.microsoft.com/office/drawing/2014/main" id="{09339995-6D0A-1FC6-7267-757786B5A2D1}"/>
              </a:ext>
            </a:extLst>
          </p:cNvPr>
          <p:cNvSpPr>
            <a:spLocks noGrp="1"/>
          </p:cNvSpPr>
          <p:nvPr>
            <p:ph type="sldNum" sz="quarter" idx="5"/>
          </p:nvPr>
        </p:nvSpPr>
        <p:spPr/>
        <p:txBody>
          <a:bodyPr/>
          <a:lstStyle/>
          <a:p>
            <a:fld id="{586742C3-305F-4CEB-89B7-1C9DDB41A86E}" type="slidenum">
              <a:rPr lang="nl-NL" smtClean="0"/>
              <a:t>73</a:t>
            </a:fld>
            <a:endParaRPr lang="nl-NL"/>
          </a:p>
        </p:txBody>
      </p:sp>
    </p:spTree>
    <p:extLst>
      <p:ext uri="{BB962C8B-B14F-4D97-AF65-F5344CB8AC3E}">
        <p14:creationId xmlns:p14="http://schemas.microsoft.com/office/powerpoint/2010/main" val="26320538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0F2F2-1D2F-E998-7FDC-3236F55E0A15}"/>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5E52116-DA83-C63F-C6D7-BA84FC3DBC9E}"/>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7FC0C5CF-BFCD-96AA-1650-A9B9E7BD996F}"/>
              </a:ext>
            </a:extLst>
          </p:cNvPr>
          <p:cNvSpPr>
            <a:spLocks noGrp="1"/>
          </p:cNvSpPr>
          <p:nvPr>
            <p:ph type="body" idx="1"/>
          </p:nvPr>
        </p:nvSpPr>
        <p:spPr/>
        <p:txBody>
          <a:bodyPr/>
          <a:lstStyle/>
          <a:p>
            <a:endParaRPr lang="en-GB"/>
          </a:p>
        </p:txBody>
      </p:sp>
      <p:sp>
        <p:nvSpPr>
          <p:cNvPr id="4" name="Tijdelijke aanduiding voor dianummer 3">
            <a:extLst>
              <a:ext uri="{FF2B5EF4-FFF2-40B4-BE49-F238E27FC236}">
                <a16:creationId xmlns:a16="http://schemas.microsoft.com/office/drawing/2014/main" id="{081F750A-06E5-5507-841B-9AF7FFA4D9C9}"/>
              </a:ext>
            </a:extLst>
          </p:cNvPr>
          <p:cNvSpPr>
            <a:spLocks noGrp="1"/>
          </p:cNvSpPr>
          <p:nvPr>
            <p:ph type="sldNum" sz="quarter" idx="5"/>
          </p:nvPr>
        </p:nvSpPr>
        <p:spPr/>
        <p:txBody>
          <a:bodyPr/>
          <a:lstStyle/>
          <a:p>
            <a:fld id="{586742C3-305F-4CEB-89B7-1C9DDB41A86E}" type="slidenum">
              <a:rPr lang="nl-NL" smtClean="0"/>
              <a:t>74</a:t>
            </a:fld>
            <a:endParaRPr lang="nl-NL"/>
          </a:p>
        </p:txBody>
      </p:sp>
    </p:spTree>
    <p:extLst>
      <p:ext uri="{BB962C8B-B14F-4D97-AF65-F5344CB8AC3E}">
        <p14:creationId xmlns:p14="http://schemas.microsoft.com/office/powerpoint/2010/main" val="26103782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7C411-2F8C-889E-8AF5-C3C70B7D88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0D1287-4D2F-ED04-F9CB-BE1AB6CC7E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4EA7A7-6DC5-CD3C-7C98-F64F63E57A08}"/>
              </a:ext>
            </a:extLst>
          </p:cNvPr>
          <p:cNvSpPr>
            <a:spLocks noGrp="1"/>
          </p:cNvSpPr>
          <p:nvPr>
            <p:ph type="body" idx="1"/>
          </p:nvPr>
        </p:nvSpPr>
        <p:spPr/>
        <p:txBody>
          <a:bodyPr/>
          <a:lstStyle/>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1BAC11CD-695B-1573-FE9E-CD994512878C}"/>
              </a:ext>
            </a:extLst>
          </p:cNvPr>
          <p:cNvSpPr>
            <a:spLocks noGrp="1"/>
          </p:cNvSpPr>
          <p:nvPr>
            <p:ph type="sldNum" sz="quarter" idx="5"/>
          </p:nvPr>
        </p:nvSpPr>
        <p:spPr/>
        <p:txBody>
          <a:bodyPr/>
          <a:lstStyle/>
          <a:p>
            <a:fld id="{C860F50D-C425-42C6-AE20-D2D8C9F83344}" type="slidenum">
              <a:rPr lang="nl-NL" smtClean="0"/>
              <a:t>76</a:t>
            </a:fld>
            <a:endParaRPr lang="nl-NL"/>
          </a:p>
        </p:txBody>
      </p:sp>
    </p:spTree>
    <p:extLst>
      <p:ext uri="{BB962C8B-B14F-4D97-AF65-F5344CB8AC3E}">
        <p14:creationId xmlns:p14="http://schemas.microsoft.com/office/powerpoint/2010/main" val="7854692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1"/>
              <a:t>Separate, </a:t>
            </a:r>
            <a:r>
              <a:rPr lang="nl-NL" b="1" err="1"/>
              <a:t>Optimized</a:t>
            </a:r>
            <a:r>
              <a:rPr lang="nl-NL" b="1"/>
              <a:t> DSP:</a:t>
            </a:r>
            <a:r>
              <a:rPr lang="nl-NL"/>
              <a:t> Keep </a:t>
            </a:r>
            <a:r>
              <a:rPr lang="nl-NL" err="1"/>
              <a:t>your</a:t>
            </a:r>
            <a:r>
              <a:rPr lang="nl-NL"/>
              <a:t> </a:t>
            </a:r>
            <a:r>
              <a:rPr lang="nl-NL" err="1"/>
              <a:t>existing</a:t>
            </a:r>
            <a:r>
              <a:rPr lang="nl-NL"/>
              <a:t> Mel front end as a </a:t>
            </a:r>
            <a:r>
              <a:rPr lang="nl-NL" err="1"/>
              <a:t>stand‐alone</a:t>
            </a:r>
            <a:r>
              <a:rPr lang="nl-NL"/>
              <a:t> </a:t>
            </a:r>
            <a:r>
              <a:rPr lang="nl-NL" err="1"/>
              <a:t>library</a:t>
            </a:r>
            <a:r>
              <a:rPr lang="nl-NL"/>
              <a:t>, </a:t>
            </a:r>
            <a:r>
              <a:rPr lang="nl-NL" err="1"/>
              <a:t>potentially</a:t>
            </a:r>
            <a:r>
              <a:rPr lang="nl-NL"/>
              <a:t> </a:t>
            </a:r>
            <a:r>
              <a:rPr lang="nl-NL" err="1"/>
              <a:t>leveraging</a:t>
            </a:r>
            <a:r>
              <a:rPr lang="nl-NL"/>
              <a:t> </a:t>
            </a:r>
            <a:r>
              <a:rPr lang="nl-NL" err="1"/>
              <a:t>specialized</a:t>
            </a:r>
            <a:r>
              <a:rPr lang="nl-NL"/>
              <a:t> CPU/DSP </a:t>
            </a:r>
            <a:r>
              <a:rPr lang="nl-NL" err="1"/>
              <a:t>instructions</a:t>
            </a:r>
            <a:r>
              <a:rPr lang="nl-NL"/>
              <a:t> </a:t>
            </a:r>
            <a:r>
              <a:rPr lang="nl-NL" err="1"/>
              <a:t>to</a:t>
            </a:r>
            <a:r>
              <a:rPr lang="nl-NL"/>
              <a:t> </a:t>
            </a:r>
            <a:r>
              <a:rPr lang="nl-NL" err="1"/>
              <a:t>minimize</a:t>
            </a:r>
            <a:r>
              <a:rPr lang="nl-NL"/>
              <a:t> overhead. </a:t>
            </a:r>
            <a:r>
              <a:rPr lang="nl-NL" b="1" err="1"/>
              <a:t>Preserved</a:t>
            </a:r>
            <a:r>
              <a:rPr lang="nl-NL" b="1"/>
              <a:t> Domain Knowledge:</a:t>
            </a:r>
            <a:r>
              <a:rPr lang="nl-NL"/>
              <a:t> </a:t>
            </a:r>
            <a:r>
              <a:rPr lang="nl-NL" err="1"/>
              <a:t>Maintaining</a:t>
            </a:r>
            <a:r>
              <a:rPr lang="nl-NL"/>
              <a:t> a </a:t>
            </a:r>
            <a:r>
              <a:rPr lang="nl-NL" err="1"/>
              <a:t>distinct</a:t>
            </a:r>
            <a:r>
              <a:rPr lang="nl-NL"/>
              <a:t> DSP pipeline (e.g., BPFI, RMS) </a:t>
            </a:r>
            <a:r>
              <a:rPr lang="nl-NL" err="1"/>
              <a:t>keeps</a:t>
            </a:r>
            <a:r>
              <a:rPr lang="nl-NL"/>
              <a:t> </a:t>
            </a:r>
            <a:r>
              <a:rPr lang="nl-NL" err="1"/>
              <a:t>conventional</a:t>
            </a:r>
            <a:r>
              <a:rPr lang="nl-NL"/>
              <a:t> </a:t>
            </a:r>
            <a:r>
              <a:rPr lang="nl-NL" err="1"/>
              <a:t>metrics</a:t>
            </a:r>
            <a:r>
              <a:rPr lang="nl-NL"/>
              <a:t> intact </a:t>
            </a:r>
            <a:r>
              <a:rPr lang="nl-NL" err="1"/>
              <a:t>and</a:t>
            </a:r>
            <a:r>
              <a:rPr lang="nl-NL"/>
              <a:t> </a:t>
            </a:r>
            <a:r>
              <a:rPr lang="nl-NL" err="1"/>
              <a:t>avoids</a:t>
            </a:r>
            <a:r>
              <a:rPr lang="nl-NL"/>
              <a:t> </a:t>
            </a:r>
            <a:r>
              <a:rPr lang="nl-NL" err="1"/>
              <a:t>revalidating</a:t>
            </a:r>
            <a:r>
              <a:rPr lang="nl-NL"/>
              <a:t> </a:t>
            </a:r>
            <a:r>
              <a:rPr lang="nl-NL" err="1"/>
              <a:t>those</a:t>
            </a:r>
            <a:r>
              <a:rPr lang="nl-NL"/>
              <a:t> steps </a:t>
            </a:r>
            <a:r>
              <a:rPr lang="nl-NL" err="1"/>
              <a:t>inside</a:t>
            </a:r>
            <a:r>
              <a:rPr lang="nl-NL"/>
              <a:t> a </a:t>
            </a:r>
            <a:r>
              <a:rPr lang="nl-NL" err="1"/>
              <a:t>neural</a:t>
            </a:r>
            <a:r>
              <a:rPr lang="nl-NL"/>
              <a:t> net environment. </a:t>
            </a:r>
            <a:r>
              <a:rPr lang="nl-NL" b="1" err="1"/>
              <a:t>Minimal</a:t>
            </a:r>
            <a:r>
              <a:rPr lang="nl-NL" b="1"/>
              <a:t> Code Changes:</a:t>
            </a:r>
            <a:r>
              <a:rPr lang="nl-NL"/>
              <a:t> </a:t>
            </a:r>
            <a:r>
              <a:rPr lang="nl-NL" err="1"/>
              <a:t>If</a:t>
            </a:r>
            <a:r>
              <a:rPr lang="nl-NL"/>
              <a:t> </a:t>
            </a:r>
            <a:r>
              <a:rPr lang="nl-NL" err="1"/>
              <a:t>you</a:t>
            </a:r>
            <a:r>
              <a:rPr lang="nl-NL"/>
              <a:t> </a:t>
            </a:r>
            <a:r>
              <a:rPr lang="nl-NL" err="1"/>
              <a:t>already</a:t>
            </a:r>
            <a:r>
              <a:rPr lang="nl-NL"/>
              <a:t> have a </a:t>
            </a:r>
            <a:r>
              <a:rPr lang="nl-NL" err="1"/>
              <a:t>tested</a:t>
            </a:r>
            <a:r>
              <a:rPr lang="nl-NL"/>
              <a:t> DSP + </a:t>
            </a:r>
            <a:r>
              <a:rPr lang="nl-NL" err="1"/>
              <a:t>classifier</a:t>
            </a:r>
            <a:r>
              <a:rPr lang="nl-NL"/>
              <a:t> pipeline, </a:t>
            </a:r>
            <a:r>
              <a:rPr lang="nl-NL" err="1"/>
              <a:t>simply</a:t>
            </a:r>
            <a:r>
              <a:rPr lang="nl-NL"/>
              <a:t> </a:t>
            </a:r>
            <a:r>
              <a:rPr lang="nl-NL" err="1"/>
              <a:t>refine</a:t>
            </a:r>
            <a:r>
              <a:rPr lang="nl-NL"/>
              <a:t> </a:t>
            </a:r>
            <a:r>
              <a:rPr lang="nl-NL" err="1"/>
              <a:t>the</a:t>
            </a:r>
            <a:r>
              <a:rPr lang="nl-NL"/>
              <a:t> DSP </a:t>
            </a:r>
            <a:r>
              <a:rPr lang="nl-NL" err="1"/>
              <a:t>layer</a:t>
            </a:r>
            <a:r>
              <a:rPr lang="nl-NL"/>
              <a:t> </a:t>
            </a:r>
            <a:r>
              <a:rPr lang="nl-NL" err="1"/>
              <a:t>for</a:t>
            </a:r>
            <a:r>
              <a:rPr lang="nl-NL"/>
              <a:t> speed (via </a:t>
            </a:r>
            <a:r>
              <a:rPr lang="nl-NL" err="1"/>
              <a:t>vectorization</a:t>
            </a:r>
            <a:r>
              <a:rPr lang="nl-NL"/>
              <a:t>/</a:t>
            </a:r>
            <a:r>
              <a:rPr lang="nl-NL" err="1"/>
              <a:t>decimation</a:t>
            </a:r>
            <a:r>
              <a:rPr lang="nl-NL"/>
              <a:t>) without re‐</a:t>
            </a:r>
            <a:r>
              <a:rPr lang="nl-NL" err="1"/>
              <a:t>architecting</a:t>
            </a:r>
            <a:r>
              <a:rPr lang="nl-NL"/>
              <a:t> </a:t>
            </a:r>
            <a:r>
              <a:rPr lang="nl-NL" err="1"/>
              <a:t>the</a:t>
            </a:r>
            <a:r>
              <a:rPr lang="nl-NL"/>
              <a:t> NN.</a:t>
            </a:r>
          </a:p>
        </p:txBody>
      </p:sp>
      <p:sp>
        <p:nvSpPr>
          <p:cNvPr id="4" name="Tijdelijke aanduiding voor dianummer 3"/>
          <p:cNvSpPr>
            <a:spLocks noGrp="1"/>
          </p:cNvSpPr>
          <p:nvPr>
            <p:ph type="sldNum" sz="quarter" idx="5"/>
          </p:nvPr>
        </p:nvSpPr>
        <p:spPr/>
        <p:txBody>
          <a:bodyPr/>
          <a:lstStyle/>
          <a:p>
            <a:fld id="{C860F50D-C425-42C6-AE20-D2D8C9F83344}" type="slidenum">
              <a:rPr lang="nl-NL" smtClean="0"/>
              <a:t>78</a:t>
            </a:fld>
            <a:endParaRPr lang="nl-NL"/>
          </a:p>
        </p:txBody>
      </p:sp>
    </p:spTree>
    <p:extLst>
      <p:ext uri="{BB962C8B-B14F-4D97-AF65-F5344CB8AC3E}">
        <p14:creationId xmlns:p14="http://schemas.microsoft.com/office/powerpoint/2010/main" val="1316075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DFFCC-4821-442F-D656-835B64519358}"/>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D6686EC3-15EA-D938-9840-E3F3B3267F1F}"/>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6411B77D-46B7-D9E7-F9DE-34BB7CB7BC90}"/>
              </a:ext>
            </a:extLst>
          </p:cNvPr>
          <p:cNvSpPr>
            <a:spLocks noGrp="1"/>
          </p:cNvSpPr>
          <p:nvPr>
            <p:ph type="body" idx="1"/>
          </p:nvPr>
        </p:nvSpPr>
        <p:spPr/>
        <p:txBody>
          <a:bodyPr/>
          <a:lstStyle/>
          <a:p>
            <a:endParaRPr lang="nl-NL"/>
          </a:p>
        </p:txBody>
      </p:sp>
      <p:sp>
        <p:nvSpPr>
          <p:cNvPr id="4" name="Tijdelijke aanduiding voor dianummer 3">
            <a:extLst>
              <a:ext uri="{FF2B5EF4-FFF2-40B4-BE49-F238E27FC236}">
                <a16:creationId xmlns:a16="http://schemas.microsoft.com/office/drawing/2014/main" id="{AC4285B7-D079-69BF-C9AE-AFFAFAB61012}"/>
              </a:ext>
            </a:extLst>
          </p:cNvPr>
          <p:cNvSpPr>
            <a:spLocks noGrp="1"/>
          </p:cNvSpPr>
          <p:nvPr>
            <p:ph type="sldNum" sz="quarter" idx="5"/>
          </p:nvPr>
        </p:nvSpPr>
        <p:spPr/>
        <p:txBody>
          <a:bodyPr/>
          <a:lstStyle/>
          <a:p>
            <a:fld id="{C860F50D-C425-42C6-AE20-D2D8C9F83344}" type="slidenum">
              <a:rPr lang="nl-NL" smtClean="0"/>
              <a:t>79</a:t>
            </a:fld>
            <a:endParaRPr lang="nl-NL"/>
          </a:p>
        </p:txBody>
      </p:sp>
    </p:spTree>
    <p:extLst>
      <p:ext uri="{BB962C8B-B14F-4D97-AF65-F5344CB8AC3E}">
        <p14:creationId xmlns:p14="http://schemas.microsoft.com/office/powerpoint/2010/main" val="10684830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90E9B-1C82-49C5-EBDE-6C0E0680F3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B924C-F759-4DE1-C587-6679BA8218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A60FE1-162D-9C47-6F0F-AD06017C4C29}"/>
              </a:ext>
            </a:extLst>
          </p:cNvPr>
          <p:cNvSpPr>
            <a:spLocks noGrp="1"/>
          </p:cNvSpPr>
          <p:nvPr>
            <p:ph type="body" idx="1"/>
          </p:nvPr>
        </p:nvSpPr>
        <p:spPr/>
        <p:txBody>
          <a:bodyPr/>
          <a:lstStyle/>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EA8B62A6-8EFF-B19B-6BA4-DE895A21BF07}"/>
              </a:ext>
            </a:extLst>
          </p:cNvPr>
          <p:cNvSpPr>
            <a:spLocks noGrp="1"/>
          </p:cNvSpPr>
          <p:nvPr>
            <p:ph type="sldNum" sz="quarter" idx="5"/>
          </p:nvPr>
        </p:nvSpPr>
        <p:spPr/>
        <p:txBody>
          <a:bodyPr/>
          <a:lstStyle/>
          <a:p>
            <a:fld id="{C860F50D-C425-42C6-AE20-D2D8C9F83344}" type="slidenum">
              <a:rPr lang="nl-NL" smtClean="0"/>
              <a:t>80</a:t>
            </a:fld>
            <a:endParaRPr lang="nl-NL"/>
          </a:p>
        </p:txBody>
      </p:sp>
    </p:spTree>
    <p:extLst>
      <p:ext uri="{BB962C8B-B14F-4D97-AF65-F5344CB8AC3E}">
        <p14:creationId xmlns:p14="http://schemas.microsoft.com/office/powerpoint/2010/main" val="36726942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Can we mention all companies on the website?</a:t>
            </a:r>
          </a:p>
          <a:p>
            <a:r>
              <a:rPr lang="en-US">
                <a:latin typeface="Calibri"/>
                <a:ea typeface="Calibri"/>
                <a:cs typeface="Calibri"/>
              </a:rPr>
              <a:t>We will add demo cases</a:t>
            </a:r>
          </a:p>
        </p:txBody>
      </p:sp>
      <p:sp>
        <p:nvSpPr>
          <p:cNvPr id="4" name="Slide Number Placeholder 3"/>
          <p:cNvSpPr>
            <a:spLocks noGrp="1"/>
          </p:cNvSpPr>
          <p:nvPr>
            <p:ph type="sldNum" sz="quarter" idx="5"/>
          </p:nvPr>
        </p:nvSpPr>
        <p:spPr/>
        <p:txBody>
          <a:bodyPr/>
          <a:lstStyle/>
          <a:p>
            <a:fld id="{C860F50D-C425-42C6-AE20-D2D8C9F83344}" type="slidenum">
              <a:rPr lang="nl-NL" smtClean="0"/>
              <a:t>91</a:t>
            </a:fld>
            <a:endParaRPr lang="nl-NL"/>
          </a:p>
        </p:txBody>
      </p:sp>
    </p:spTree>
    <p:extLst>
      <p:ext uri="{BB962C8B-B14F-4D97-AF65-F5344CB8AC3E}">
        <p14:creationId xmlns:p14="http://schemas.microsoft.com/office/powerpoint/2010/main" val="204309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782F40-77B5-4EAD-9331-3290C5AE6CD1}" type="slidenum">
              <a:rPr lang="en-US" smtClean="0"/>
              <a:t>7</a:t>
            </a:fld>
            <a:endParaRPr lang="en-US"/>
          </a:p>
        </p:txBody>
      </p:sp>
    </p:spTree>
    <p:extLst>
      <p:ext uri="{BB962C8B-B14F-4D97-AF65-F5344CB8AC3E}">
        <p14:creationId xmlns:p14="http://schemas.microsoft.com/office/powerpoint/2010/main" val="2925313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C22BE-5989-9A67-D539-4CDDE9D222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9276CD-FD5C-EBEF-8E85-1DC9C82B33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45F478-C8DD-3350-6DA7-29B0C07E577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025E52-3532-EC10-13A9-B615DF5C8B8A}"/>
              </a:ext>
            </a:extLst>
          </p:cNvPr>
          <p:cNvSpPr>
            <a:spLocks noGrp="1"/>
          </p:cNvSpPr>
          <p:nvPr>
            <p:ph type="sldNum" sz="quarter" idx="5"/>
          </p:nvPr>
        </p:nvSpPr>
        <p:spPr/>
        <p:txBody>
          <a:bodyPr/>
          <a:lstStyle/>
          <a:p>
            <a:fld id="{27782F40-77B5-4EAD-9331-3290C5AE6CD1}" type="slidenum">
              <a:rPr lang="en-US" smtClean="0"/>
              <a:t>9</a:t>
            </a:fld>
            <a:endParaRPr lang="en-US"/>
          </a:p>
        </p:txBody>
      </p:sp>
    </p:spTree>
    <p:extLst>
      <p:ext uri="{BB962C8B-B14F-4D97-AF65-F5344CB8AC3E}">
        <p14:creationId xmlns:p14="http://schemas.microsoft.com/office/powerpoint/2010/main" val="3180407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F1E16-3FF3-6E41-8D4E-BB84C2EE35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C26BE8-027E-546C-9B4F-4ADE4B0D5C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8B4833-7F1D-2133-1818-751AE0A87D3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DF394E-51D2-D6B1-C583-6660F09C7E88}"/>
              </a:ext>
            </a:extLst>
          </p:cNvPr>
          <p:cNvSpPr>
            <a:spLocks noGrp="1"/>
          </p:cNvSpPr>
          <p:nvPr>
            <p:ph type="sldNum" sz="quarter" idx="5"/>
          </p:nvPr>
        </p:nvSpPr>
        <p:spPr/>
        <p:txBody>
          <a:bodyPr/>
          <a:lstStyle/>
          <a:p>
            <a:fld id="{27782F40-77B5-4EAD-9331-3290C5AE6CD1}" type="slidenum">
              <a:rPr lang="en-US" smtClean="0"/>
              <a:t>10</a:t>
            </a:fld>
            <a:endParaRPr lang="en-US"/>
          </a:p>
        </p:txBody>
      </p:sp>
    </p:spTree>
    <p:extLst>
      <p:ext uri="{BB962C8B-B14F-4D97-AF65-F5344CB8AC3E}">
        <p14:creationId xmlns:p14="http://schemas.microsoft.com/office/powerpoint/2010/main" val="164869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586742C3-305F-4CEB-89B7-1C9DDB41A86E}" type="slidenum">
              <a:rPr lang="nl-NL" smtClean="0"/>
              <a:t>12</a:t>
            </a:fld>
            <a:endParaRPr lang="nl-NL"/>
          </a:p>
        </p:txBody>
      </p:sp>
    </p:spTree>
    <p:extLst>
      <p:ext uri="{BB962C8B-B14F-4D97-AF65-F5344CB8AC3E}">
        <p14:creationId xmlns:p14="http://schemas.microsoft.com/office/powerpoint/2010/main" val="16766732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el">
    <p:spTree>
      <p:nvGrpSpPr>
        <p:cNvPr id="1" name=""/>
        <p:cNvGrpSpPr/>
        <p:nvPr/>
      </p:nvGrpSpPr>
      <p:grpSpPr>
        <a:xfrm>
          <a:off x="0" y="0"/>
          <a:ext cx="0" cy="0"/>
          <a:chOff x="0" y="0"/>
          <a:chExt cx="0" cy="0"/>
        </a:xfrm>
      </p:grpSpPr>
      <p:sp>
        <p:nvSpPr>
          <p:cNvPr id="2" name="!!AFB_maintain">
            <a:extLst>
              <a:ext uri="{FF2B5EF4-FFF2-40B4-BE49-F238E27FC236}">
                <a16:creationId xmlns:a16="http://schemas.microsoft.com/office/drawing/2014/main" id="{DFC27F3C-334A-456A-F3B2-78BBBA191B29}"/>
              </a:ext>
            </a:extLst>
          </p:cNvPr>
          <p:cNvSpPr/>
          <p:nvPr/>
        </p:nvSpPr>
        <p:spPr>
          <a:xfrm>
            <a:off x="-416220" y="-2"/>
            <a:ext cx="7100342" cy="6858002"/>
          </a:xfrm>
          <a:custGeom>
            <a:avLst/>
            <a:gdLst>
              <a:gd name="connsiteX0" fmla="*/ 0 w 7100342"/>
              <a:gd name="connsiteY0" fmla="*/ 0 h 6858002"/>
              <a:gd name="connsiteX1" fmla="*/ 2175164 w 7100342"/>
              <a:gd name="connsiteY1" fmla="*/ 0 h 6858002"/>
              <a:gd name="connsiteX2" fmla="*/ 2175164 w 7100342"/>
              <a:gd name="connsiteY2" fmla="*/ 2 h 6858002"/>
              <a:gd name="connsiteX3" fmla="*/ 3904998 w 7100342"/>
              <a:gd name="connsiteY3" fmla="*/ 2 h 6858002"/>
              <a:gd name="connsiteX4" fmla="*/ 3907926 w 7100342"/>
              <a:gd name="connsiteY4" fmla="*/ 2 h 6858002"/>
              <a:gd name="connsiteX5" fmla="*/ 7100342 w 7100342"/>
              <a:gd name="connsiteY5" fmla="*/ 6858002 h 6858002"/>
              <a:gd name="connsiteX6" fmla="*/ 706586 w 7100342"/>
              <a:gd name="connsiteY6" fmla="*/ 6858002 h 6858002"/>
              <a:gd name="connsiteX7" fmla="*/ 706586 w 7100342"/>
              <a:gd name="connsiteY7" fmla="*/ 6858001 h 6858002"/>
              <a:gd name="connsiteX8" fmla="*/ 0 w 7100342"/>
              <a:gd name="connsiteY8" fmla="*/ 6858001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0342" h="6858002">
                <a:moveTo>
                  <a:pt x="0" y="0"/>
                </a:moveTo>
                <a:lnTo>
                  <a:pt x="2175164" y="0"/>
                </a:lnTo>
                <a:lnTo>
                  <a:pt x="2175164" y="2"/>
                </a:lnTo>
                <a:lnTo>
                  <a:pt x="3904998" y="2"/>
                </a:lnTo>
                <a:lnTo>
                  <a:pt x="3907926" y="2"/>
                </a:lnTo>
                <a:lnTo>
                  <a:pt x="7100342" y="6858002"/>
                </a:lnTo>
                <a:lnTo>
                  <a:pt x="706586" y="6858002"/>
                </a:lnTo>
                <a:lnTo>
                  <a:pt x="706586" y="6858001"/>
                </a:lnTo>
                <a:lnTo>
                  <a:pt x="0" y="6858001"/>
                </a:lnTo>
                <a:close/>
              </a:path>
            </a:pathLst>
          </a:custGeom>
          <a:blipFill>
            <a:blip r:embed="rId2" cstate="print">
              <a:extLst>
                <a:ext uri="{28A0092B-C50C-407E-A947-70E740481C1C}">
                  <a14:useLocalDpi xmlns:a14="http://schemas.microsoft.com/office/drawing/2010/main"/>
                </a:ext>
              </a:extLst>
            </a:blip>
            <a:srcRect/>
            <a:stretch>
              <a:fillRect l="-22362" r="-2236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rial"/>
              <a:ea typeface="+mn-ea"/>
              <a:cs typeface="+mn-cs"/>
            </a:endParaRPr>
          </a:p>
        </p:txBody>
      </p:sp>
      <p:sp>
        <p:nvSpPr>
          <p:cNvPr id="3" name="!!LAYER_gradient">
            <a:extLst>
              <a:ext uri="{FF2B5EF4-FFF2-40B4-BE49-F238E27FC236}">
                <a16:creationId xmlns:a16="http://schemas.microsoft.com/office/drawing/2014/main" id="{8333ADF4-542F-C7B3-CCB9-EAEAA7FE232A}"/>
              </a:ext>
            </a:extLst>
          </p:cNvPr>
          <p:cNvSpPr/>
          <p:nvPr/>
        </p:nvSpPr>
        <p:spPr>
          <a:xfrm>
            <a:off x="-1888897" y="-2"/>
            <a:ext cx="7100342" cy="6858002"/>
          </a:xfrm>
          <a:custGeom>
            <a:avLst/>
            <a:gdLst>
              <a:gd name="connsiteX0" fmla="*/ 0 w 7100342"/>
              <a:gd name="connsiteY0" fmla="*/ 0 h 6858002"/>
              <a:gd name="connsiteX1" fmla="*/ 2175164 w 7100342"/>
              <a:gd name="connsiteY1" fmla="*/ 0 h 6858002"/>
              <a:gd name="connsiteX2" fmla="*/ 2175164 w 7100342"/>
              <a:gd name="connsiteY2" fmla="*/ 2 h 6858002"/>
              <a:gd name="connsiteX3" fmla="*/ 3904998 w 7100342"/>
              <a:gd name="connsiteY3" fmla="*/ 2 h 6858002"/>
              <a:gd name="connsiteX4" fmla="*/ 3907926 w 7100342"/>
              <a:gd name="connsiteY4" fmla="*/ 2 h 6858002"/>
              <a:gd name="connsiteX5" fmla="*/ 7100342 w 7100342"/>
              <a:gd name="connsiteY5" fmla="*/ 6858002 h 6858002"/>
              <a:gd name="connsiteX6" fmla="*/ 706586 w 7100342"/>
              <a:gd name="connsiteY6" fmla="*/ 6858002 h 6858002"/>
              <a:gd name="connsiteX7" fmla="*/ 706586 w 7100342"/>
              <a:gd name="connsiteY7" fmla="*/ 6858001 h 6858002"/>
              <a:gd name="connsiteX8" fmla="*/ 0 w 7100342"/>
              <a:gd name="connsiteY8" fmla="*/ 6858001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00342" h="6858002">
                <a:moveTo>
                  <a:pt x="0" y="0"/>
                </a:moveTo>
                <a:lnTo>
                  <a:pt x="2175164" y="0"/>
                </a:lnTo>
                <a:lnTo>
                  <a:pt x="2175164" y="2"/>
                </a:lnTo>
                <a:lnTo>
                  <a:pt x="3904998" y="2"/>
                </a:lnTo>
                <a:lnTo>
                  <a:pt x="3907926" y="2"/>
                </a:lnTo>
                <a:lnTo>
                  <a:pt x="7100342" y="6858002"/>
                </a:lnTo>
                <a:lnTo>
                  <a:pt x="706586" y="6858002"/>
                </a:lnTo>
                <a:lnTo>
                  <a:pt x="706586" y="6858001"/>
                </a:lnTo>
                <a:lnTo>
                  <a:pt x="0" y="6858001"/>
                </a:lnTo>
                <a:close/>
              </a:path>
            </a:pathLst>
          </a:custGeom>
          <a:gradFill>
            <a:gsLst>
              <a:gs pos="50000">
                <a:schemeClr val="accent2">
                  <a:alpha val="40000"/>
                </a:schemeClr>
              </a:gs>
              <a:gs pos="100000">
                <a:schemeClr val="accent6">
                  <a:alpha val="40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Arial"/>
              <a:ea typeface="+mn-ea"/>
              <a:cs typeface="+mn-cs"/>
            </a:endParaRPr>
          </a:p>
        </p:txBody>
      </p:sp>
      <p:sp>
        <p:nvSpPr>
          <p:cNvPr id="4" name="!!LOGO_beeld wit 2">
            <a:extLst>
              <a:ext uri="{FF2B5EF4-FFF2-40B4-BE49-F238E27FC236}">
                <a16:creationId xmlns:a16="http://schemas.microsoft.com/office/drawing/2014/main" id="{85A16C3E-CABF-144E-D3F1-35C6F99F9F5C}"/>
              </a:ext>
            </a:extLst>
          </p:cNvPr>
          <p:cNvSpPr/>
          <p:nvPr/>
        </p:nvSpPr>
        <p:spPr>
          <a:xfrm rot="10800000">
            <a:off x="-4395661" y="-4498"/>
            <a:ext cx="9350291" cy="10029211"/>
          </a:xfrm>
          <a:custGeom>
            <a:avLst/>
            <a:gdLst>
              <a:gd name="connsiteX0" fmla="*/ 213931 w 662463"/>
              <a:gd name="connsiteY0" fmla="*/ 582263 h 710564"/>
              <a:gd name="connsiteX1" fmla="*/ 329851 w 662463"/>
              <a:gd name="connsiteY1" fmla="*/ 302705 h 710564"/>
              <a:gd name="connsiteX2" fmla="*/ 446246 w 662463"/>
              <a:gd name="connsiteY2" fmla="*/ 582263 h 710564"/>
              <a:gd name="connsiteX3" fmla="*/ 213931 w 662463"/>
              <a:gd name="connsiteY3" fmla="*/ 582263 h 710564"/>
              <a:gd name="connsiteX4" fmla="*/ 331565 w 662463"/>
              <a:gd name="connsiteY4" fmla="*/ 0 h 710564"/>
              <a:gd name="connsiteX5" fmla="*/ 0 w 662463"/>
              <a:gd name="connsiteY5" fmla="*/ 710565 h 710564"/>
              <a:gd name="connsiteX6" fmla="*/ 662464 w 662463"/>
              <a:gd name="connsiteY6" fmla="*/ 710565 h 710564"/>
              <a:gd name="connsiteX7" fmla="*/ 331565 w 662463"/>
              <a:gd name="connsiteY7" fmla="*/ 95 h 71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63" h="710564">
                <a:moveTo>
                  <a:pt x="213931" y="582263"/>
                </a:moveTo>
                <a:lnTo>
                  <a:pt x="329851" y="302705"/>
                </a:lnTo>
                <a:lnTo>
                  <a:pt x="446246" y="582263"/>
                </a:lnTo>
                <a:lnTo>
                  <a:pt x="213931" y="582263"/>
                </a:lnTo>
                <a:close/>
                <a:moveTo>
                  <a:pt x="331565" y="0"/>
                </a:moveTo>
                <a:lnTo>
                  <a:pt x="0" y="710565"/>
                </a:lnTo>
                <a:lnTo>
                  <a:pt x="662464" y="710565"/>
                </a:lnTo>
                <a:lnTo>
                  <a:pt x="331565" y="95"/>
                </a:lnTo>
                <a:close/>
              </a:path>
            </a:pathLst>
          </a:custGeom>
          <a:gradFill>
            <a:gsLst>
              <a:gs pos="0">
                <a:schemeClr val="bg1">
                  <a:alpha val="10000"/>
                </a:schemeClr>
              </a:gs>
              <a:gs pos="100000">
                <a:schemeClr val="bg1">
                  <a:alpha val="18000"/>
                </a:schemeClr>
              </a:gs>
            </a:gsLst>
            <a:lin ang="270000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5" name="!!LOGO_beeld wit 1">
            <a:extLst>
              <a:ext uri="{FF2B5EF4-FFF2-40B4-BE49-F238E27FC236}">
                <a16:creationId xmlns:a16="http://schemas.microsoft.com/office/drawing/2014/main" id="{AA6B8687-5D3E-9012-CBCA-E4A2A3C56D71}"/>
              </a:ext>
            </a:extLst>
          </p:cNvPr>
          <p:cNvSpPr/>
          <p:nvPr/>
        </p:nvSpPr>
        <p:spPr>
          <a:xfrm rot="10800000">
            <a:off x="757456" y="-4498"/>
            <a:ext cx="9350291" cy="10029211"/>
          </a:xfrm>
          <a:custGeom>
            <a:avLst/>
            <a:gdLst>
              <a:gd name="connsiteX0" fmla="*/ 213931 w 662463"/>
              <a:gd name="connsiteY0" fmla="*/ 582263 h 710564"/>
              <a:gd name="connsiteX1" fmla="*/ 329851 w 662463"/>
              <a:gd name="connsiteY1" fmla="*/ 302705 h 710564"/>
              <a:gd name="connsiteX2" fmla="*/ 446246 w 662463"/>
              <a:gd name="connsiteY2" fmla="*/ 582263 h 710564"/>
              <a:gd name="connsiteX3" fmla="*/ 213931 w 662463"/>
              <a:gd name="connsiteY3" fmla="*/ 582263 h 710564"/>
              <a:gd name="connsiteX4" fmla="*/ 331565 w 662463"/>
              <a:gd name="connsiteY4" fmla="*/ 0 h 710564"/>
              <a:gd name="connsiteX5" fmla="*/ 0 w 662463"/>
              <a:gd name="connsiteY5" fmla="*/ 710565 h 710564"/>
              <a:gd name="connsiteX6" fmla="*/ 662464 w 662463"/>
              <a:gd name="connsiteY6" fmla="*/ 710565 h 710564"/>
              <a:gd name="connsiteX7" fmla="*/ 331565 w 662463"/>
              <a:gd name="connsiteY7" fmla="*/ 95 h 71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63" h="710564">
                <a:moveTo>
                  <a:pt x="213931" y="582263"/>
                </a:moveTo>
                <a:lnTo>
                  <a:pt x="329851" y="302705"/>
                </a:lnTo>
                <a:lnTo>
                  <a:pt x="446246" y="582263"/>
                </a:lnTo>
                <a:lnTo>
                  <a:pt x="213931" y="582263"/>
                </a:lnTo>
                <a:close/>
                <a:moveTo>
                  <a:pt x="331565" y="0"/>
                </a:moveTo>
                <a:lnTo>
                  <a:pt x="0" y="710565"/>
                </a:lnTo>
                <a:lnTo>
                  <a:pt x="662464" y="710565"/>
                </a:lnTo>
                <a:lnTo>
                  <a:pt x="331565" y="95"/>
                </a:lnTo>
                <a:close/>
              </a:path>
            </a:pathLst>
          </a:custGeom>
          <a:gradFill>
            <a:gsLst>
              <a:gs pos="0">
                <a:schemeClr val="bg1">
                  <a:alpha val="10000"/>
                </a:schemeClr>
              </a:gs>
              <a:gs pos="100000">
                <a:schemeClr val="bg1">
                  <a:alpha val="18000"/>
                </a:schemeClr>
              </a:gs>
            </a:gsLst>
            <a:lin ang="2700000" scaled="1"/>
          </a:gra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grpSp>
        <p:nvGrpSpPr>
          <p:cNvPr id="8" name="!!LOGO_flanders make">
            <a:extLst>
              <a:ext uri="{FF2B5EF4-FFF2-40B4-BE49-F238E27FC236}">
                <a16:creationId xmlns:a16="http://schemas.microsoft.com/office/drawing/2014/main" id="{47738A69-28B5-0B8E-79D9-884E5D2E0210}"/>
              </a:ext>
            </a:extLst>
          </p:cNvPr>
          <p:cNvGrpSpPr/>
          <p:nvPr/>
        </p:nvGrpSpPr>
        <p:grpSpPr>
          <a:xfrm>
            <a:off x="530040" y="4713316"/>
            <a:ext cx="3108426" cy="1486096"/>
            <a:chOff x="-4515429" y="3458279"/>
            <a:chExt cx="3543712" cy="1694200"/>
          </a:xfrm>
        </p:grpSpPr>
        <p:sp>
          <p:nvSpPr>
            <p:cNvPr id="9" name="Vrije vorm: vorm 8">
              <a:extLst>
                <a:ext uri="{FF2B5EF4-FFF2-40B4-BE49-F238E27FC236}">
                  <a16:creationId xmlns:a16="http://schemas.microsoft.com/office/drawing/2014/main" id="{79A37D3D-33EE-17BC-C89D-A9609F4B1CA5}"/>
                </a:ext>
              </a:extLst>
            </p:cNvPr>
            <p:cNvSpPr/>
            <p:nvPr/>
          </p:nvSpPr>
          <p:spPr>
            <a:xfrm>
              <a:off x="-4510235" y="4877333"/>
              <a:ext cx="3538011" cy="12667"/>
            </a:xfrm>
            <a:custGeom>
              <a:avLst/>
              <a:gdLst>
                <a:gd name="connsiteX0" fmla="*/ 0 w 4093395"/>
                <a:gd name="connsiteY0" fmla="*/ 0 h 14656"/>
                <a:gd name="connsiteX1" fmla="*/ 4093396 w 4093395"/>
                <a:gd name="connsiteY1" fmla="*/ 0 h 14656"/>
                <a:gd name="connsiteX2" fmla="*/ 4093396 w 4093395"/>
                <a:gd name="connsiteY2" fmla="*/ 14656 h 14656"/>
                <a:gd name="connsiteX3" fmla="*/ 0 w 4093395"/>
                <a:gd name="connsiteY3" fmla="*/ 14656 h 14656"/>
              </a:gdLst>
              <a:ahLst/>
              <a:cxnLst>
                <a:cxn ang="0">
                  <a:pos x="connsiteX0" y="connsiteY0"/>
                </a:cxn>
                <a:cxn ang="0">
                  <a:pos x="connsiteX1" y="connsiteY1"/>
                </a:cxn>
                <a:cxn ang="0">
                  <a:pos x="connsiteX2" y="connsiteY2"/>
                </a:cxn>
                <a:cxn ang="0">
                  <a:pos x="connsiteX3" y="connsiteY3"/>
                </a:cxn>
              </a:cxnLst>
              <a:rect l="l" t="t" r="r" b="b"/>
              <a:pathLst>
                <a:path w="4093395" h="14656">
                  <a:moveTo>
                    <a:pt x="0" y="0"/>
                  </a:moveTo>
                  <a:lnTo>
                    <a:pt x="4093396" y="0"/>
                  </a:lnTo>
                  <a:lnTo>
                    <a:pt x="4093396" y="14656"/>
                  </a:lnTo>
                  <a:lnTo>
                    <a:pt x="0" y="14656"/>
                  </a:lnTo>
                  <a:close/>
                </a:path>
              </a:pathLst>
            </a:custGeom>
            <a:solidFill>
              <a:schemeClr val="bg1"/>
            </a:solidFill>
            <a:ln w="146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grpSp>
          <p:nvGrpSpPr>
            <p:cNvPr id="10" name="Graphic 4">
              <a:extLst>
                <a:ext uri="{FF2B5EF4-FFF2-40B4-BE49-F238E27FC236}">
                  <a16:creationId xmlns:a16="http://schemas.microsoft.com/office/drawing/2014/main" id="{C5D73D21-C451-F84F-492B-A2C955DBCAAD}"/>
                </a:ext>
              </a:extLst>
            </p:cNvPr>
            <p:cNvGrpSpPr/>
            <p:nvPr/>
          </p:nvGrpSpPr>
          <p:grpSpPr>
            <a:xfrm>
              <a:off x="-4510235" y="3802085"/>
              <a:ext cx="3538138" cy="945022"/>
              <a:chOff x="6765550" y="2844794"/>
              <a:chExt cx="4093542" cy="1093369"/>
            </a:xfrm>
            <a:solidFill>
              <a:schemeClr val="bg1"/>
            </a:solidFill>
          </p:grpSpPr>
          <p:sp>
            <p:nvSpPr>
              <p:cNvPr id="85" name="Vrije vorm: vorm 84">
                <a:extLst>
                  <a:ext uri="{FF2B5EF4-FFF2-40B4-BE49-F238E27FC236}">
                    <a16:creationId xmlns:a16="http://schemas.microsoft.com/office/drawing/2014/main" id="{DA8A2E76-394A-72D9-E014-2C2F96D22335}"/>
                  </a:ext>
                </a:extLst>
              </p:cNvPr>
              <p:cNvSpPr/>
              <p:nvPr/>
            </p:nvSpPr>
            <p:spPr>
              <a:xfrm>
                <a:off x="6765550" y="2880263"/>
                <a:ext cx="1102163" cy="1057901"/>
              </a:xfrm>
              <a:custGeom>
                <a:avLst/>
                <a:gdLst>
                  <a:gd name="connsiteX0" fmla="*/ 556065 w 1102163"/>
                  <a:gd name="connsiteY0" fmla="*/ 599008 h 1057901"/>
                  <a:gd name="connsiteX1" fmla="*/ 81490 w 1102163"/>
                  <a:gd name="connsiteY1" fmla="*/ 0 h 1057901"/>
                  <a:gd name="connsiteX2" fmla="*/ 48659 w 1102163"/>
                  <a:gd name="connsiteY2" fmla="*/ 2931 h 1057901"/>
                  <a:gd name="connsiteX3" fmla="*/ 0 w 1102163"/>
                  <a:gd name="connsiteY3" fmla="*/ 1057901 h 1057901"/>
                  <a:gd name="connsiteX4" fmla="*/ 234503 w 1102163"/>
                  <a:gd name="connsiteY4" fmla="*/ 1057901 h 1057901"/>
                  <a:gd name="connsiteX5" fmla="*/ 244469 w 1102163"/>
                  <a:gd name="connsiteY5" fmla="*/ 543314 h 1057901"/>
                  <a:gd name="connsiteX6" fmla="*/ 537452 w 1102163"/>
                  <a:gd name="connsiteY6" fmla="*/ 910751 h 1057901"/>
                  <a:gd name="connsiteX7" fmla="*/ 563247 w 1102163"/>
                  <a:gd name="connsiteY7" fmla="*/ 910751 h 1057901"/>
                  <a:gd name="connsiteX8" fmla="*/ 853444 w 1102163"/>
                  <a:gd name="connsiteY8" fmla="*/ 543314 h 1057901"/>
                  <a:gd name="connsiteX9" fmla="*/ 866342 w 1102163"/>
                  <a:gd name="connsiteY9" fmla="*/ 1057901 h 1057901"/>
                  <a:gd name="connsiteX10" fmla="*/ 1102164 w 1102163"/>
                  <a:gd name="connsiteY10" fmla="*/ 1057901 h 1057901"/>
                  <a:gd name="connsiteX11" fmla="*/ 1052186 w 1102163"/>
                  <a:gd name="connsiteY11" fmla="*/ 2931 h 1057901"/>
                  <a:gd name="connsiteX12" fmla="*/ 1019355 w 1102163"/>
                  <a:gd name="connsiteY12" fmla="*/ 0 h 1057901"/>
                  <a:gd name="connsiteX13" fmla="*/ 556065 w 1102163"/>
                  <a:gd name="connsiteY13" fmla="*/ 599008 h 1057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2163" h="1057901">
                    <a:moveTo>
                      <a:pt x="556065" y="599008"/>
                    </a:moveTo>
                    <a:lnTo>
                      <a:pt x="81490" y="0"/>
                    </a:lnTo>
                    <a:lnTo>
                      <a:pt x="48659" y="2931"/>
                    </a:lnTo>
                    <a:lnTo>
                      <a:pt x="0" y="1057901"/>
                    </a:lnTo>
                    <a:lnTo>
                      <a:pt x="234503" y="1057901"/>
                    </a:lnTo>
                    <a:lnTo>
                      <a:pt x="244469" y="543314"/>
                    </a:lnTo>
                    <a:lnTo>
                      <a:pt x="537452" y="910751"/>
                    </a:lnTo>
                    <a:lnTo>
                      <a:pt x="563247" y="910751"/>
                    </a:lnTo>
                    <a:lnTo>
                      <a:pt x="853444" y="543314"/>
                    </a:lnTo>
                    <a:lnTo>
                      <a:pt x="866342" y="1057901"/>
                    </a:lnTo>
                    <a:lnTo>
                      <a:pt x="1102164" y="1057901"/>
                    </a:lnTo>
                    <a:lnTo>
                      <a:pt x="1052186" y="2931"/>
                    </a:lnTo>
                    <a:lnTo>
                      <a:pt x="1019355" y="0"/>
                    </a:lnTo>
                    <a:lnTo>
                      <a:pt x="556065" y="599008"/>
                    </a:lnTo>
                    <a:close/>
                  </a:path>
                </a:pathLst>
              </a:custGeom>
              <a:grpFill/>
              <a:ln w="146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86" name="Vrije vorm: vorm 85">
                <a:extLst>
                  <a:ext uri="{FF2B5EF4-FFF2-40B4-BE49-F238E27FC236}">
                    <a16:creationId xmlns:a16="http://schemas.microsoft.com/office/drawing/2014/main" id="{BE29D68D-CDC0-5AE5-BDEB-5FB31CEA2A75}"/>
                  </a:ext>
                </a:extLst>
              </p:cNvPr>
              <p:cNvSpPr/>
              <p:nvPr/>
            </p:nvSpPr>
            <p:spPr>
              <a:xfrm>
                <a:off x="9073059" y="2890229"/>
                <a:ext cx="920717" cy="1047934"/>
              </a:xfrm>
              <a:custGeom>
                <a:avLst/>
                <a:gdLst>
                  <a:gd name="connsiteX0" fmla="*/ 897853 w 920717"/>
                  <a:gd name="connsiteY0" fmla="*/ 0 h 1047934"/>
                  <a:gd name="connsiteX1" fmla="*/ 610440 w 920717"/>
                  <a:gd name="connsiteY1" fmla="*/ 0 h 1047934"/>
                  <a:gd name="connsiteX2" fmla="*/ 243004 w 920717"/>
                  <a:gd name="connsiteY2" fmla="*/ 456108 h 1047934"/>
                  <a:gd name="connsiteX3" fmla="*/ 243004 w 920717"/>
                  <a:gd name="connsiteY3" fmla="*/ 0 h 1047934"/>
                  <a:gd name="connsiteX4" fmla="*/ 0 w 920717"/>
                  <a:gd name="connsiteY4" fmla="*/ 0 h 1047934"/>
                  <a:gd name="connsiteX5" fmla="*/ 0 w 920717"/>
                  <a:gd name="connsiteY5" fmla="*/ 1047935 h 1047934"/>
                  <a:gd name="connsiteX6" fmla="*/ 243004 w 920717"/>
                  <a:gd name="connsiteY6" fmla="*/ 1047935 h 1047934"/>
                  <a:gd name="connsiteX7" fmla="*/ 243004 w 920717"/>
                  <a:gd name="connsiteY7" fmla="*/ 557677 h 1047934"/>
                  <a:gd name="connsiteX8" fmla="*/ 627588 w 920717"/>
                  <a:gd name="connsiteY8" fmla="*/ 1047935 h 1047934"/>
                  <a:gd name="connsiteX9" fmla="*/ 920717 w 920717"/>
                  <a:gd name="connsiteY9" fmla="*/ 1047935 h 1047934"/>
                  <a:gd name="connsiteX10" fmla="*/ 467394 w 920717"/>
                  <a:gd name="connsiteY10" fmla="*/ 499052 h 1047934"/>
                  <a:gd name="connsiteX11" fmla="*/ 897853 w 920717"/>
                  <a:gd name="connsiteY11" fmla="*/ 0 h 1047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717" h="1047934">
                    <a:moveTo>
                      <a:pt x="897853" y="0"/>
                    </a:moveTo>
                    <a:lnTo>
                      <a:pt x="610440" y="0"/>
                    </a:lnTo>
                    <a:lnTo>
                      <a:pt x="243004" y="456108"/>
                    </a:lnTo>
                    <a:lnTo>
                      <a:pt x="243004" y="0"/>
                    </a:lnTo>
                    <a:lnTo>
                      <a:pt x="0" y="0"/>
                    </a:lnTo>
                    <a:lnTo>
                      <a:pt x="0" y="1047935"/>
                    </a:lnTo>
                    <a:lnTo>
                      <a:pt x="243004" y="1047935"/>
                    </a:lnTo>
                    <a:lnTo>
                      <a:pt x="243004" y="557677"/>
                    </a:lnTo>
                    <a:lnTo>
                      <a:pt x="627588" y="1047935"/>
                    </a:lnTo>
                    <a:lnTo>
                      <a:pt x="920717" y="1047935"/>
                    </a:lnTo>
                    <a:lnTo>
                      <a:pt x="467394" y="499052"/>
                    </a:lnTo>
                    <a:lnTo>
                      <a:pt x="897853" y="0"/>
                    </a:lnTo>
                    <a:close/>
                  </a:path>
                </a:pathLst>
              </a:custGeom>
              <a:grpFill/>
              <a:ln w="146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87" name="Vrije vorm: vorm 86">
                <a:extLst>
                  <a:ext uri="{FF2B5EF4-FFF2-40B4-BE49-F238E27FC236}">
                    <a16:creationId xmlns:a16="http://schemas.microsoft.com/office/drawing/2014/main" id="{059E4676-A7BE-FFE8-655F-C9043C82698C}"/>
                  </a:ext>
                </a:extLst>
              </p:cNvPr>
              <p:cNvSpPr/>
              <p:nvPr/>
            </p:nvSpPr>
            <p:spPr>
              <a:xfrm>
                <a:off x="10136676" y="2890376"/>
                <a:ext cx="722415" cy="1047788"/>
              </a:xfrm>
              <a:custGeom>
                <a:avLst/>
                <a:gdLst>
                  <a:gd name="connsiteX0" fmla="*/ 722416 w 722415"/>
                  <a:gd name="connsiteY0" fmla="*/ 222924 h 1047788"/>
                  <a:gd name="connsiteX1" fmla="*/ 722416 w 722415"/>
                  <a:gd name="connsiteY1" fmla="*/ 0 h 1047788"/>
                  <a:gd name="connsiteX2" fmla="*/ 0 w 722415"/>
                  <a:gd name="connsiteY2" fmla="*/ 0 h 1047788"/>
                  <a:gd name="connsiteX3" fmla="*/ 0 w 722415"/>
                  <a:gd name="connsiteY3" fmla="*/ 1047788 h 1047788"/>
                  <a:gd name="connsiteX4" fmla="*/ 722416 w 722415"/>
                  <a:gd name="connsiteY4" fmla="*/ 1047788 h 1047788"/>
                  <a:gd name="connsiteX5" fmla="*/ 722416 w 722415"/>
                  <a:gd name="connsiteY5" fmla="*/ 826183 h 1047788"/>
                  <a:gd name="connsiteX6" fmla="*/ 243004 w 722415"/>
                  <a:gd name="connsiteY6" fmla="*/ 826183 h 1047788"/>
                  <a:gd name="connsiteX7" fmla="*/ 243004 w 722415"/>
                  <a:gd name="connsiteY7" fmla="*/ 621872 h 1047788"/>
                  <a:gd name="connsiteX8" fmla="*/ 685189 w 722415"/>
                  <a:gd name="connsiteY8" fmla="*/ 621872 h 1047788"/>
                  <a:gd name="connsiteX9" fmla="*/ 685189 w 722415"/>
                  <a:gd name="connsiteY9" fmla="*/ 410234 h 1047788"/>
                  <a:gd name="connsiteX10" fmla="*/ 243004 w 722415"/>
                  <a:gd name="connsiteY10" fmla="*/ 410234 h 1047788"/>
                  <a:gd name="connsiteX11" fmla="*/ 243004 w 722415"/>
                  <a:gd name="connsiteY11" fmla="*/ 222924 h 1047788"/>
                  <a:gd name="connsiteX12" fmla="*/ 722416 w 722415"/>
                  <a:gd name="connsiteY12" fmla="*/ 222924 h 104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2415" h="1047788">
                    <a:moveTo>
                      <a:pt x="722416" y="222924"/>
                    </a:moveTo>
                    <a:lnTo>
                      <a:pt x="722416" y="0"/>
                    </a:lnTo>
                    <a:lnTo>
                      <a:pt x="0" y="0"/>
                    </a:lnTo>
                    <a:lnTo>
                      <a:pt x="0" y="1047788"/>
                    </a:lnTo>
                    <a:lnTo>
                      <a:pt x="722416" y="1047788"/>
                    </a:lnTo>
                    <a:lnTo>
                      <a:pt x="722416" y="826183"/>
                    </a:lnTo>
                    <a:lnTo>
                      <a:pt x="243004" y="826183"/>
                    </a:lnTo>
                    <a:lnTo>
                      <a:pt x="243004" y="621872"/>
                    </a:lnTo>
                    <a:lnTo>
                      <a:pt x="685189" y="621872"/>
                    </a:lnTo>
                    <a:lnTo>
                      <a:pt x="685189" y="410234"/>
                    </a:lnTo>
                    <a:lnTo>
                      <a:pt x="243004" y="410234"/>
                    </a:lnTo>
                    <a:lnTo>
                      <a:pt x="243004" y="222924"/>
                    </a:lnTo>
                    <a:lnTo>
                      <a:pt x="722416" y="222924"/>
                    </a:lnTo>
                    <a:close/>
                  </a:path>
                </a:pathLst>
              </a:custGeom>
              <a:grpFill/>
              <a:ln w="146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88" name="Vrije vorm: vorm 87">
                <a:extLst>
                  <a:ext uri="{FF2B5EF4-FFF2-40B4-BE49-F238E27FC236}">
                    <a16:creationId xmlns:a16="http://schemas.microsoft.com/office/drawing/2014/main" id="{C6E07F4F-06D4-7594-14F4-41B7BFCD1452}"/>
                  </a:ext>
                </a:extLst>
              </p:cNvPr>
              <p:cNvSpPr/>
              <p:nvPr/>
            </p:nvSpPr>
            <p:spPr>
              <a:xfrm>
                <a:off x="7953600" y="2844794"/>
                <a:ext cx="1019355" cy="1093369"/>
              </a:xfrm>
              <a:custGeom>
                <a:avLst/>
                <a:gdLst>
                  <a:gd name="connsiteX0" fmla="*/ 329184 w 1019355"/>
                  <a:gd name="connsiteY0" fmla="*/ 895948 h 1093369"/>
                  <a:gd name="connsiteX1" fmla="*/ 507552 w 1019355"/>
                  <a:gd name="connsiteY1" fmla="*/ 465781 h 1093369"/>
                  <a:gd name="connsiteX2" fmla="*/ 686654 w 1019355"/>
                  <a:gd name="connsiteY2" fmla="*/ 895948 h 1093369"/>
                  <a:gd name="connsiteX3" fmla="*/ 329184 w 1019355"/>
                  <a:gd name="connsiteY3" fmla="*/ 895948 h 1093369"/>
                  <a:gd name="connsiteX4" fmla="*/ 510191 w 1019355"/>
                  <a:gd name="connsiteY4" fmla="*/ 0 h 1093369"/>
                  <a:gd name="connsiteX5" fmla="*/ 0 w 1019355"/>
                  <a:gd name="connsiteY5" fmla="*/ 1093370 h 1093369"/>
                  <a:gd name="connsiteX6" fmla="*/ 1019355 w 1019355"/>
                  <a:gd name="connsiteY6" fmla="*/ 1093370 h 1093369"/>
                  <a:gd name="connsiteX7" fmla="*/ 510191 w 1019355"/>
                  <a:gd name="connsiteY7" fmla="*/ 147 h 109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9355" h="1093369">
                    <a:moveTo>
                      <a:pt x="329184" y="895948"/>
                    </a:moveTo>
                    <a:lnTo>
                      <a:pt x="507552" y="465781"/>
                    </a:lnTo>
                    <a:lnTo>
                      <a:pt x="686654" y="895948"/>
                    </a:lnTo>
                    <a:lnTo>
                      <a:pt x="329184" y="895948"/>
                    </a:lnTo>
                    <a:close/>
                    <a:moveTo>
                      <a:pt x="510191" y="0"/>
                    </a:moveTo>
                    <a:lnTo>
                      <a:pt x="0" y="1093370"/>
                    </a:lnTo>
                    <a:lnTo>
                      <a:pt x="1019355" y="1093370"/>
                    </a:lnTo>
                    <a:lnTo>
                      <a:pt x="510191" y="147"/>
                    </a:lnTo>
                    <a:close/>
                  </a:path>
                </a:pathLst>
              </a:custGeom>
              <a:grpFill/>
              <a:ln w="146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grpSp>
        <p:grpSp>
          <p:nvGrpSpPr>
            <p:cNvPr id="11" name="Graphic 4">
              <a:extLst>
                <a:ext uri="{FF2B5EF4-FFF2-40B4-BE49-F238E27FC236}">
                  <a16:creationId xmlns:a16="http://schemas.microsoft.com/office/drawing/2014/main" id="{A48A7E72-CF23-6FE0-D797-B0FDB73C0F9A}"/>
                </a:ext>
              </a:extLst>
            </p:cNvPr>
            <p:cNvGrpSpPr/>
            <p:nvPr/>
          </p:nvGrpSpPr>
          <p:grpSpPr>
            <a:xfrm>
              <a:off x="-4510235" y="3458279"/>
              <a:ext cx="1878519" cy="288067"/>
              <a:chOff x="6765550" y="2447019"/>
              <a:chExt cx="2173402" cy="333287"/>
            </a:xfrm>
            <a:solidFill>
              <a:schemeClr val="bg1"/>
            </a:solidFill>
          </p:grpSpPr>
          <p:sp>
            <p:nvSpPr>
              <p:cNvPr id="77" name="Vrije vorm: vorm 76">
                <a:extLst>
                  <a:ext uri="{FF2B5EF4-FFF2-40B4-BE49-F238E27FC236}">
                    <a16:creationId xmlns:a16="http://schemas.microsoft.com/office/drawing/2014/main" id="{C6A64E10-6685-5411-6932-F0A9084E8B37}"/>
                  </a:ext>
                </a:extLst>
              </p:cNvPr>
              <p:cNvSpPr/>
              <p:nvPr/>
            </p:nvSpPr>
            <p:spPr>
              <a:xfrm>
                <a:off x="6765550" y="2453174"/>
                <a:ext cx="195809" cy="321122"/>
              </a:xfrm>
              <a:custGeom>
                <a:avLst/>
                <a:gdLst>
                  <a:gd name="connsiteX0" fmla="*/ 0 w 195809"/>
                  <a:gd name="connsiteY0" fmla="*/ 0 h 321122"/>
                  <a:gd name="connsiteX1" fmla="*/ 0 w 195809"/>
                  <a:gd name="connsiteY1" fmla="*/ 321122 h 321122"/>
                  <a:gd name="connsiteX2" fmla="*/ 54815 w 195809"/>
                  <a:gd name="connsiteY2" fmla="*/ 321122 h 321122"/>
                  <a:gd name="connsiteX3" fmla="*/ 54815 w 195809"/>
                  <a:gd name="connsiteY3" fmla="*/ 192292 h 321122"/>
                  <a:gd name="connsiteX4" fmla="*/ 178662 w 195809"/>
                  <a:gd name="connsiteY4" fmla="*/ 192292 h 321122"/>
                  <a:gd name="connsiteX5" fmla="*/ 178662 w 195809"/>
                  <a:gd name="connsiteY5" fmla="*/ 143633 h 321122"/>
                  <a:gd name="connsiteX6" fmla="*/ 54815 w 195809"/>
                  <a:gd name="connsiteY6" fmla="*/ 143633 h 321122"/>
                  <a:gd name="connsiteX7" fmla="*/ 54815 w 195809"/>
                  <a:gd name="connsiteY7" fmla="*/ 49978 h 321122"/>
                  <a:gd name="connsiteX8" fmla="*/ 195810 w 195809"/>
                  <a:gd name="connsiteY8" fmla="*/ 49978 h 321122"/>
                  <a:gd name="connsiteX9" fmla="*/ 195810 w 195809"/>
                  <a:gd name="connsiteY9" fmla="*/ 0 h 321122"/>
                  <a:gd name="connsiteX10" fmla="*/ 0 w 195809"/>
                  <a:gd name="connsiteY10" fmla="*/ 0 h 32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809" h="321122">
                    <a:moveTo>
                      <a:pt x="0" y="0"/>
                    </a:moveTo>
                    <a:lnTo>
                      <a:pt x="0" y="321122"/>
                    </a:lnTo>
                    <a:lnTo>
                      <a:pt x="54815" y="321122"/>
                    </a:lnTo>
                    <a:lnTo>
                      <a:pt x="54815" y="192292"/>
                    </a:lnTo>
                    <a:lnTo>
                      <a:pt x="178662" y="192292"/>
                    </a:lnTo>
                    <a:lnTo>
                      <a:pt x="178662" y="143633"/>
                    </a:lnTo>
                    <a:lnTo>
                      <a:pt x="54815" y="143633"/>
                    </a:lnTo>
                    <a:lnTo>
                      <a:pt x="54815" y="49978"/>
                    </a:lnTo>
                    <a:lnTo>
                      <a:pt x="195810" y="49978"/>
                    </a:lnTo>
                    <a:lnTo>
                      <a:pt x="195810" y="0"/>
                    </a:lnTo>
                    <a:lnTo>
                      <a:pt x="0" y="0"/>
                    </a:lnTo>
                    <a:close/>
                  </a:path>
                </a:pathLst>
              </a:custGeom>
              <a:grpFill/>
              <a:ln w="146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78" name="Vrije vorm: vorm 77">
                <a:extLst>
                  <a:ext uri="{FF2B5EF4-FFF2-40B4-BE49-F238E27FC236}">
                    <a16:creationId xmlns:a16="http://schemas.microsoft.com/office/drawing/2014/main" id="{B3DD302D-A97E-6500-73A4-5C2C281B7AB5}"/>
                  </a:ext>
                </a:extLst>
              </p:cNvPr>
              <p:cNvSpPr/>
              <p:nvPr/>
            </p:nvSpPr>
            <p:spPr>
              <a:xfrm>
                <a:off x="7008700" y="2453174"/>
                <a:ext cx="195809" cy="321122"/>
              </a:xfrm>
              <a:custGeom>
                <a:avLst/>
                <a:gdLst>
                  <a:gd name="connsiteX0" fmla="*/ 0 w 195809"/>
                  <a:gd name="connsiteY0" fmla="*/ 0 h 321122"/>
                  <a:gd name="connsiteX1" fmla="*/ 0 w 195809"/>
                  <a:gd name="connsiteY1" fmla="*/ 321122 h 321122"/>
                  <a:gd name="connsiteX2" fmla="*/ 195810 w 195809"/>
                  <a:gd name="connsiteY2" fmla="*/ 321122 h 321122"/>
                  <a:gd name="connsiteX3" fmla="*/ 195810 w 195809"/>
                  <a:gd name="connsiteY3" fmla="*/ 271144 h 321122"/>
                  <a:gd name="connsiteX4" fmla="*/ 54669 w 195809"/>
                  <a:gd name="connsiteY4" fmla="*/ 271144 h 321122"/>
                  <a:gd name="connsiteX5" fmla="*/ 54669 w 195809"/>
                  <a:gd name="connsiteY5" fmla="*/ 0 h 321122"/>
                  <a:gd name="connsiteX6" fmla="*/ 0 w 195809"/>
                  <a:gd name="connsiteY6" fmla="*/ 0 h 32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9" h="321122">
                    <a:moveTo>
                      <a:pt x="0" y="0"/>
                    </a:moveTo>
                    <a:lnTo>
                      <a:pt x="0" y="321122"/>
                    </a:lnTo>
                    <a:lnTo>
                      <a:pt x="195810" y="321122"/>
                    </a:lnTo>
                    <a:lnTo>
                      <a:pt x="195810" y="271144"/>
                    </a:lnTo>
                    <a:lnTo>
                      <a:pt x="54669" y="271144"/>
                    </a:lnTo>
                    <a:lnTo>
                      <a:pt x="54669" y="0"/>
                    </a:lnTo>
                    <a:lnTo>
                      <a:pt x="0" y="0"/>
                    </a:lnTo>
                    <a:close/>
                  </a:path>
                </a:pathLst>
              </a:custGeom>
              <a:grpFill/>
              <a:ln w="146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79" name="Vrije vorm: vorm 78">
                <a:extLst>
                  <a:ext uri="{FF2B5EF4-FFF2-40B4-BE49-F238E27FC236}">
                    <a16:creationId xmlns:a16="http://schemas.microsoft.com/office/drawing/2014/main" id="{DEB363D1-E56D-C8B8-3209-7D10128A1F8C}"/>
                  </a:ext>
                </a:extLst>
              </p:cNvPr>
              <p:cNvSpPr/>
              <p:nvPr/>
            </p:nvSpPr>
            <p:spPr>
              <a:xfrm>
                <a:off x="7548350" y="2447019"/>
                <a:ext cx="261910" cy="333287"/>
              </a:xfrm>
              <a:custGeom>
                <a:avLst/>
                <a:gdLst>
                  <a:gd name="connsiteX0" fmla="*/ 8794 w 261910"/>
                  <a:gd name="connsiteY0" fmla="*/ 0 h 333287"/>
                  <a:gd name="connsiteX1" fmla="*/ 0 w 261910"/>
                  <a:gd name="connsiteY1" fmla="*/ 1759 h 333287"/>
                  <a:gd name="connsiteX2" fmla="*/ 0 w 261910"/>
                  <a:gd name="connsiteY2" fmla="*/ 327278 h 333287"/>
                  <a:gd name="connsiteX3" fmla="*/ 54815 w 261910"/>
                  <a:gd name="connsiteY3" fmla="*/ 327278 h 333287"/>
                  <a:gd name="connsiteX4" fmla="*/ 54815 w 261910"/>
                  <a:gd name="connsiteY4" fmla="*/ 121355 h 333287"/>
                  <a:gd name="connsiteX5" fmla="*/ 255901 w 261910"/>
                  <a:gd name="connsiteY5" fmla="*/ 333287 h 333287"/>
                  <a:gd name="connsiteX6" fmla="*/ 261911 w 261910"/>
                  <a:gd name="connsiteY6" fmla="*/ 331968 h 333287"/>
                  <a:gd name="connsiteX7" fmla="*/ 261911 w 261910"/>
                  <a:gd name="connsiteY7" fmla="*/ 6156 h 333287"/>
                  <a:gd name="connsiteX8" fmla="*/ 207242 w 261910"/>
                  <a:gd name="connsiteY8" fmla="*/ 6156 h 333287"/>
                  <a:gd name="connsiteX9" fmla="*/ 207242 w 261910"/>
                  <a:gd name="connsiteY9" fmla="*/ 209001 h 333287"/>
                  <a:gd name="connsiteX10" fmla="*/ 8794 w 261910"/>
                  <a:gd name="connsiteY10" fmla="*/ 0 h 333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1910" h="333287">
                    <a:moveTo>
                      <a:pt x="8794" y="0"/>
                    </a:moveTo>
                    <a:lnTo>
                      <a:pt x="0" y="1759"/>
                    </a:lnTo>
                    <a:lnTo>
                      <a:pt x="0" y="327278"/>
                    </a:lnTo>
                    <a:lnTo>
                      <a:pt x="54815" y="327278"/>
                    </a:lnTo>
                    <a:lnTo>
                      <a:pt x="54815" y="121355"/>
                    </a:lnTo>
                    <a:lnTo>
                      <a:pt x="255901" y="333287"/>
                    </a:lnTo>
                    <a:lnTo>
                      <a:pt x="261911" y="331968"/>
                    </a:lnTo>
                    <a:lnTo>
                      <a:pt x="261911" y="6156"/>
                    </a:lnTo>
                    <a:lnTo>
                      <a:pt x="207242" y="6156"/>
                    </a:lnTo>
                    <a:lnTo>
                      <a:pt x="207242" y="209001"/>
                    </a:lnTo>
                    <a:lnTo>
                      <a:pt x="8794" y="0"/>
                    </a:lnTo>
                    <a:close/>
                  </a:path>
                </a:pathLst>
              </a:custGeom>
              <a:grpFill/>
              <a:ln w="146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80" name="Vrije vorm: vorm 79">
                <a:extLst>
                  <a:ext uri="{FF2B5EF4-FFF2-40B4-BE49-F238E27FC236}">
                    <a16:creationId xmlns:a16="http://schemas.microsoft.com/office/drawing/2014/main" id="{41F77E9C-5345-5483-219D-D01AD6D94C97}"/>
                  </a:ext>
                </a:extLst>
              </p:cNvPr>
              <p:cNvSpPr/>
              <p:nvPr/>
            </p:nvSpPr>
            <p:spPr>
              <a:xfrm>
                <a:off x="7880318" y="2450976"/>
                <a:ext cx="279058" cy="325959"/>
              </a:xfrm>
              <a:custGeom>
                <a:avLst/>
                <a:gdLst>
                  <a:gd name="connsiteX0" fmla="*/ 96000 w 279058"/>
                  <a:gd name="connsiteY0" fmla="*/ 48220 h 325959"/>
                  <a:gd name="connsiteX1" fmla="*/ 54815 w 279058"/>
                  <a:gd name="connsiteY1" fmla="*/ 50858 h 325959"/>
                  <a:gd name="connsiteX2" fmla="*/ 54815 w 279058"/>
                  <a:gd name="connsiteY2" fmla="*/ 274662 h 325959"/>
                  <a:gd name="connsiteX3" fmla="*/ 100836 w 279058"/>
                  <a:gd name="connsiteY3" fmla="*/ 277300 h 325959"/>
                  <a:gd name="connsiteX4" fmla="*/ 220433 w 279058"/>
                  <a:gd name="connsiteY4" fmla="*/ 159902 h 325959"/>
                  <a:gd name="connsiteX5" fmla="*/ 96000 w 279058"/>
                  <a:gd name="connsiteY5" fmla="*/ 48220 h 325959"/>
                  <a:gd name="connsiteX6" fmla="*/ 92482 w 279058"/>
                  <a:gd name="connsiteY6" fmla="*/ 325959 h 325959"/>
                  <a:gd name="connsiteX7" fmla="*/ 0 w 279058"/>
                  <a:gd name="connsiteY7" fmla="*/ 320683 h 325959"/>
                  <a:gd name="connsiteX8" fmla="*/ 0 w 279058"/>
                  <a:gd name="connsiteY8" fmla="*/ 5276 h 325959"/>
                  <a:gd name="connsiteX9" fmla="*/ 89404 w 279058"/>
                  <a:gd name="connsiteY9" fmla="*/ 0 h 325959"/>
                  <a:gd name="connsiteX10" fmla="*/ 279059 w 279058"/>
                  <a:gd name="connsiteY10" fmla="*/ 159902 h 325959"/>
                  <a:gd name="connsiteX11" fmla="*/ 92482 w 279058"/>
                  <a:gd name="connsiteY11" fmla="*/ 325959 h 325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058" h="325959">
                    <a:moveTo>
                      <a:pt x="96000" y="48220"/>
                    </a:moveTo>
                    <a:cubicBezTo>
                      <a:pt x="80171" y="48220"/>
                      <a:pt x="66247" y="49099"/>
                      <a:pt x="54815" y="50858"/>
                    </a:cubicBezTo>
                    <a:lnTo>
                      <a:pt x="54815" y="274662"/>
                    </a:lnTo>
                    <a:cubicBezTo>
                      <a:pt x="68446" y="276860"/>
                      <a:pt x="79731" y="277300"/>
                      <a:pt x="100836" y="277300"/>
                    </a:cubicBezTo>
                    <a:cubicBezTo>
                      <a:pt x="183205" y="277300"/>
                      <a:pt x="220433" y="227761"/>
                      <a:pt x="220433" y="159902"/>
                    </a:cubicBezTo>
                    <a:cubicBezTo>
                      <a:pt x="220433" y="92042"/>
                      <a:pt x="177489" y="48220"/>
                      <a:pt x="96000" y="48220"/>
                    </a:cubicBezTo>
                    <a:moveTo>
                      <a:pt x="92482" y="325959"/>
                    </a:moveTo>
                    <a:cubicBezTo>
                      <a:pt x="57453" y="325959"/>
                      <a:pt x="32537" y="323761"/>
                      <a:pt x="0" y="320683"/>
                    </a:cubicBezTo>
                    <a:lnTo>
                      <a:pt x="0" y="5276"/>
                    </a:lnTo>
                    <a:cubicBezTo>
                      <a:pt x="31072" y="1759"/>
                      <a:pt x="57453" y="0"/>
                      <a:pt x="89404" y="0"/>
                    </a:cubicBezTo>
                    <a:cubicBezTo>
                      <a:pt x="216476" y="0"/>
                      <a:pt x="279059" y="73136"/>
                      <a:pt x="279059" y="159902"/>
                    </a:cubicBezTo>
                    <a:cubicBezTo>
                      <a:pt x="279059" y="246668"/>
                      <a:pt x="219553" y="325959"/>
                      <a:pt x="92482" y="325959"/>
                    </a:cubicBezTo>
                  </a:path>
                </a:pathLst>
              </a:custGeom>
              <a:grpFill/>
              <a:ln w="146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81" name="Vrije vorm: vorm 80">
                <a:extLst>
                  <a:ext uri="{FF2B5EF4-FFF2-40B4-BE49-F238E27FC236}">
                    <a16:creationId xmlns:a16="http://schemas.microsoft.com/office/drawing/2014/main" id="{62826043-955E-5F42-89D2-EA94029D3376}"/>
                  </a:ext>
                </a:extLst>
              </p:cNvPr>
              <p:cNvSpPr/>
              <p:nvPr/>
            </p:nvSpPr>
            <p:spPr>
              <a:xfrm>
                <a:off x="8218589" y="2453174"/>
                <a:ext cx="195809" cy="321122"/>
              </a:xfrm>
              <a:custGeom>
                <a:avLst/>
                <a:gdLst>
                  <a:gd name="connsiteX0" fmla="*/ 0 w 195809"/>
                  <a:gd name="connsiteY0" fmla="*/ 0 h 321122"/>
                  <a:gd name="connsiteX1" fmla="*/ 0 w 195809"/>
                  <a:gd name="connsiteY1" fmla="*/ 321122 h 321122"/>
                  <a:gd name="connsiteX2" fmla="*/ 195810 w 195809"/>
                  <a:gd name="connsiteY2" fmla="*/ 321122 h 321122"/>
                  <a:gd name="connsiteX3" fmla="*/ 195810 w 195809"/>
                  <a:gd name="connsiteY3" fmla="*/ 271144 h 321122"/>
                  <a:gd name="connsiteX4" fmla="*/ 54815 w 195809"/>
                  <a:gd name="connsiteY4" fmla="*/ 271144 h 321122"/>
                  <a:gd name="connsiteX5" fmla="*/ 54815 w 195809"/>
                  <a:gd name="connsiteY5" fmla="*/ 182179 h 321122"/>
                  <a:gd name="connsiteX6" fmla="*/ 182326 w 195809"/>
                  <a:gd name="connsiteY6" fmla="*/ 182179 h 321122"/>
                  <a:gd name="connsiteX7" fmla="*/ 182326 w 195809"/>
                  <a:gd name="connsiteY7" fmla="*/ 133960 h 321122"/>
                  <a:gd name="connsiteX8" fmla="*/ 54815 w 195809"/>
                  <a:gd name="connsiteY8" fmla="*/ 133960 h 321122"/>
                  <a:gd name="connsiteX9" fmla="*/ 54815 w 195809"/>
                  <a:gd name="connsiteY9" fmla="*/ 49978 h 321122"/>
                  <a:gd name="connsiteX10" fmla="*/ 195810 w 195809"/>
                  <a:gd name="connsiteY10" fmla="*/ 49978 h 321122"/>
                  <a:gd name="connsiteX11" fmla="*/ 195810 w 195809"/>
                  <a:gd name="connsiteY11" fmla="*/ 0 h 321122"/>
                  <a:gd name="connsiteX12" fmla="*/ 0 w 195809"/>
                  <a:gd name="connsiteY12" fmla="*/ 0 h 321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809" h="321122">
                    <a:moveTo>
                      <a:pt x="0" y="0"/>
                    </a:moveTo>
                    <a:lnTo>
                      <a:pt x="0" y="321122"/>
                    </a:lnTo>
                    <a:lnTo>
                      <a:pt x="195810" y="321122"/>
                    </a:lnTo>
                    <a:lnTo>
                      <a:pt x="195810" y="271144"/>
                    </a:lnTo>
                    <a:lnTo>
                      <a:pt x="54815" y="271144"/>
                    </a:lnTo>
                    <a:lnTo>
                      <a:pt x="54815" y="182179"/>
                    </a:lnTo>
                    <a:lnTo>
                      <a:pt x="182326" y="182179"/>
                    </a:lnTo>
                    <a:lnTo>
                      <a:pt x="182326" y="133960"/>
                    </a:lnTo>
                    <a:lnTo>
                      <a:pt x="54815" y="133960"/>
                    </a:lnTo>
                    <a:lnTo>
                      <a:pt x="54815" y="49978"/>
                    </a:lnTo>
                    <a:lnTo>
                      <a:pt x="195810" y="49978"/>
                    </a:lnTo>
                    <a:lnTo>
                      <a:pt x="195810" y="0"/>
                    </a:lnTo>
                    <a:lnTo>
                      <a:pt x="0" y="0"/>
                    </a:lnTo>
                    <a:close/>
                  </a:path>
                </a:pathLst>
              </a:custGeom>
              <a:grpFill/>
              <a:ln w="146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82" name="Vrije vorm: vorm 81">
                <a:extLst>
                  <a:ext uri="{FF2B5EF4-FFF2-40B4-BE49-F238E27FC236}">
                    <a16:creationId xmlns:a16="http://schemas.microsoft.com/office/drawing/2014/main" id="{E61D0EC0-D0C6-05D2-5493-49CB11B63FA9}"/>
                  </a:ext>
                </a:extLst>
              </p:cNvPr>
              <p:cNvSpPr/>
              <p:nvPr/>
            </p:nvSpPr>
            <p:spPr>
              <a:xfrm>
                <a:off x="8479180" y="2450976"/>
                <a:ext cx="237580" cy="323320"/>
              </a:xfrm>
              <a:custGeom>
                <a:avLst/>
                <a:gdLst>
                  <a:gd name="connsiteX0" fmla="*/ 91603 w 237580"/>
                  <a:gd name="connsiteY0" fmla="*/ 49099 h 323320"/>
                  <a:gd name="connsiteX1" fmla="*/ 54815 w 237580"/>
                  <a:gd name="connsiteY1" fmla="*/ 51737 h 323320"/>
                  <a:gd name="connsiteX2" fmla="*/ 54815 w 237580"/>
                  <a:gd name="connsiteY2" fmla="*/ 161221 h 323320"/>
                  <a:gd name="connsiteX3" fmla="*/ 86326 w 237580"/>
                  <a:gd name="connsiteY3" fmla="*/ 162980 h 323320"/>
                  <a:gd name="connsiteX4" fmla="*/ 158143 w 237580"/>
                  <a:gd name="connsiteY4" fmla="*/ 103768 h 323320"/>
                  <a:gd name="connsiteX5" fmla="*/ 91603 w 237580"/>
                  <a:gd name="connsiteY5" fmla="*/ 49099 h 323320"/>
                  <a:gd name="connsiteX6" fmla="*/ 173972 w 237580"/>
                  <a:gd name="connsiteY6" fmla="*/ 323321 h 323320"/>
                  <a:gd name="connsiteX7" fmla="*/ 103914 w 237580"/>
                  <a:gd name="connsiteY7" fmla="*/ 207682 h 323320"/>
                  <a:gd name="connsiteX8" fmla="*/ 86766 w 237580"/>
                  <a:gd name="connsiteY8" fmla="*/ 208121 h 323320"/>
                  <a:gd name="connsiteX9" fmla="*/ 54815 w 237580"/>
                  <a:gd name="connsiteY9" fmla="*/ 207242 h 323320"/>
                  <a:gd name="connsiteX10" fmla="*/ 54815 w 237580"/>
                  <a:gd name="connsiteY10" fmla="*/ 323321 h 323320"/>
                  <a:gd name="connsiteX11" fmla="*/ 0 w 237580"/>
                  <a:gd name="connsiteY11" fmla="*/ 323321 h 323320"/>
                  <a:gd name="connsiteX12" fmla="*/ 0 w 237580"/>
                  <a:gd name="connsiteY12" fmla="*/ 5276 h 323320"/>
                  <a:gd name="connsiteX13" fmla="*/ 84568 w 237580"/>
                  <a:gd name="connsiteY13" fmla="*/ 0 h 323320"/>
                  <a:gd name="connsiteX14" fmla="*/ 216036 w 237580"/>
                  <a:gd name="connsiteY14" fmla="*/ 101129 h 323320"/>
                  <a:gd name="connsiteX15" fmla="*/ 153453 w 237580"/>
                  <a:gd name="connsiteY15" fmla="*/ 194051 h 323320"/>
                  <a:gd name="connsiteX16" fmla="*/ 237581 w 237580"/>
                  <a:gd name="connsiteY16" fmla="*/ 323321 h 323320"/>
                  <a:gd name="connsiteX17" fmla="*/ 174119 w 237580"/>
                  <a:gd name="connsiteY17" fmla="*/ 323321 h 32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7580" h="323320">
                    <a:moveTo>
                      <a:pt x="91603" y="49099"/>
                    </a:moveTo>
                    <a:cubicBezTo>
                      <a:pt x="78412" y="49099"/>
                      <a:pt x="65807" y="49539"/>
                      <a:pt x="54815" y="51737"/>
                    </a:cubicBezTo>
                    <a:lnTo>
                      <a:pt x="54815" y="161221"/>
                    </a:lnTo>
                    <a:cubicBezTo>
                      <a:pt x="64928" y="162540"/>
                      <a:pt x="75920" y="162980"/>
                      <a:pt x="86326" y="162980"/>
                    </a:cubicBezTo>
                    <a:cubicBezTo>
                      <a:pt x="134106" y="162980"/>
                      <a:pt x="158143" y="140702"/>
                      <a:pt x="158143" y="103768"/>
                    </a:cubicBezTo>
                    <a:cubicBezTo>
                      <a:pt x="158143" y="71377"/>
                      <a:pt x="133667" y="49099"/>
                      <a:pt x="91603" y="49099"/>
                    </a:cubicBezTo>
                    <a:moveTo>
                      <a:pt x="173972" y="323321"/>
                    </a:moveTo>
                    <a:lnTo>
                      <a:pt x="103914" y="207682"/>
                    </a:lnTo>
                    <a:cubicBezTo>
                      <a:pt x="98198" y="208121"/>
                      <a:pt x="92922" y="208121"/>
                      <a:pt x="86766" y="208121"/>
                    </a:cubicBezTo>
                    <a:cubicBezTo>
                      <a:pt x="76213" y="208121"/>
                      <a:pt x="65368" y="207682"/>
                      <a:pt x="54815" y="207242"/>
                    </a:cubicBezTo>
                    <a:lnTo>
                      <a:pt x="54815" y="323321"/>
                    </a:lnTo>
                    <a:lnTo>
                      <a:pt x="0" y="323321"/>
                    </a:lnTo>
                    <a:lnTo>
                      <a:pt x="0" y="5276"/>
                    </a:lnTo>
                    <a:cubicBezTo>
                      <a:pt x="25356" y="2198"/>
                      <a:pt x="52177" y="0"/>
                      <a:pt x="84568" y="0"/>
                    </a:cubicBezTo>
                    <a:cubicBezTo>
                      <a:pt x="175731" y="0"/>
                      <a:pt x="216036" y="44262"/>
                      <a:pt x="216036" y="101129"/>
                    </a:cubicBezTo>
                    <a:cubicBezTo>
                      <a:pt x="216036" y="142754"/>
                      <a:pt x="193318" y="176463"/>
                      <a:pt x="153453" y="194051"/>
                    </a:cubicBezTo>
                    <a:lnTo>
                      <a:pt x="237581" y="323321"/>
                    </a:lnTo>
                    <a:lnTo>
                      <a:pt x="174119" y="323321"/>
                    </a:lnTo>
                    <a:close/>
                  </a:path>
                </a:pathLst>
              </a:custGeom>
              <a:grpFill/>
              <a:ln w="146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83" name="Vrije vorm: vorm 82">
                <a:extLst>
                  <a:ext uri="{FF2B5EF4-FFF2-40B4-BE49-F238E27FC236}">
                    <a16:creationId xmlns:a16="http://schemas.microsoft.com/office/drawing/2014/main" id="{9D9757A7-94F8-CF46-32FF-AA9862A475D7}"/>
                  </a:ext>
                </a:extLst>
              </p:cNvPr>
              <p:cNvSpPr/>
              <p:nvPr/>
            </p:nvSpPr>
            <p:spPr>
              <a:xfrm>
                <a:off x="8732004" y="2447751"/>
                <a:ext cx="206948" cy="331675"/>
              </a:xfrm>
              <a:custGeom>
                <a:avLst/>
                <a:gdLst>
                  <a:gd name="connsiteX0" fmla="*/ 100690 w 206948"/>
                  <a:gd name="connsiteY0" fmla="*/ 331675 h 331675"/>
                  <a:gd name="connsiteX1" fmla="*/ 0 w 206948"/>
                  <a:gd name="connsiteY1" fmla="*/ 300164 h 331675"/>
                  <a:gd name="connsiteX2" fmla="*/ 18907 w 206948"/>
                  <a:gd name="connsiteY2" fmla="*/ 251065 h 331675"/>
                  <a:gd name="connsiteX3" fmla="*/ 102595 w 206948"/>
                  <a:gd name="connsiteY3" fmla="*/ 280817 h 331675"/>
                  <a:gd name="connsiteX4" fmla="*/ 151254 w 206948"/>
                  <a:gd name="connsiteY4" fmla="*/ 238753 h 331675"/>
                  <a:gd name="connsiteX5" fmla="*/ 90870 w 206948"/>
                  <a:gd name="connsiteY5" fmla="*/ 181007 h 331675"/>
                  <a:gd name="connsiteX6" fmla="*/ 14656 w 206948"/>
                  <a:gd name="connsiteY6" fmla="*/ 89844 h 331675"/>
                  <a:gd name="connsiteX7" fmla="*/ 120183 w 206948"/>
                  <a:gd name="connsiteY7" fmla="*/ 0 h 331675"/>
                  <a:gd name="connsiteX8" fmla="*/ 200793 w 206948"/>
                  <a:gd name="connsiteY8" fmla="*/ 23157 h 331675"/>
                  <a:gd name="connsiteX9" fmla="*/ 183205 w 206948"/>
                  <a:gd name="connsiteY9" fmla="*/ 71377 h 331675"/>
                  <a:gd name="connsiteX10" fmla="*/ 118864 w 206948"/>
                  <a:gd name="connsiteY10" fmla="*/ 48659 h 331675"/>
                  <a:gd name="connsiteX11" fmla="*/ 69325 w 206948"/>
                  <a:gd name="connsiteY11" fmla="*/ 88525 h 331675"/>
                  <a:gd name="connsiteX12" fmla="*/ 125019 w 206948"/>
                  <a:gd name="connsiteY12" fmla="*/ 140262 h 331675"/>
                  <a:gd name="connsiteX13" fmla="*/ 206949 w 206948"/>
                  <a:gd name="connsiteY13" fmla="*/ 235675 h 331675"/>
                  <a:gd name="connsiteX14" fmla="*/ 100983 w 206948"/>
                  <a:gd name="connsiteY14" fmla="*/ 331529 h 33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6948" h="331675">
                    <a:moveTo>
                      <a:pt x="100690" y="331675"/>
                    </a:moveTo>
                    <a:cubicBezTo>
                      <a:pt x="64342" y="331675"/>
                      <a:pt x="27994" y="318484"/>
                      <a:pt x="0" y="300164"/>
                    </a:cubicBezTo>
                    <a:lnTo>
                      <a:pt x="18907" y="251065"/>
                    </a:lnTo>
                    <a:cubicBezTo>
                      <a:pt x="44263" y="269385"/>
                      <a:pt x="75041" y="280817"/>
                      <a:pt x="102595" y="280817"/>
                    </a:cubicBezTo>
                    <a:cubicBezTo>
                      <a:pt x="136305" y="280817"/>
                      <a:pt x="151254" y="261178"/>
                      <a:pt x="151254" y="238753"/>
                    </a:cubicBezTo>
                    <a:cubicBezTo>
                      <a:pt x="151254" y="216329"/>
                      <a:pt x="141581" y="202405"/>
                      <a:pt x="90870" y="181007"/>
                    </a:cubicBezTo>
                    <a:cubicBezTo>
                      <a:pt x="34736" y="157264"/>
                      <a:pt x="14656" y="128390"/>
                      <a:pt x="14656" y="89844"/>
                    </a:cubicBezTo>
                    <a:cubicBezTo>
                      <a:pt x="14656" y="43383"/>
                      <a:pt x="53203" y="0"/>
                      <a:pt x="120183" y="0"/>
                    </a:cubicBezTo>
                    <a:cubicBezTo>
                      <a:pt x="151254" y="0"/>
                      <a:pt x="181886" y="10553"/>
                      <a:pt x="200793" y="23157"/>
                    </a:cubicBezTo>
                    <a:lnTo>
                      <a:pt x="183205" y="71377"/>
                    </a:lnTo>
                    <a:cubicBezTo>
                      <a:pt x="166057" y="59505"/>
                      <a:pt x="140702" y="48659"/>
                      <a:pt x="118864" y="48659"/>
                    </a:cubicBezTo>
                    <a:cubicBezTo>
                      <a:pt x="85154" y="48659"/>
                      <a:pt x="69325" y="67126"/>
                      <a:pt x="69325" y="88525"/>
                    </a:cubicBezTo>
                    <a:cubicBezTo>
                      <a:pt x="69325" y="109923"/>
                      <a:pt x="85007" y="122674"/>
                      <a:pt x="125019" y="140262"/>
                    </a:cubicBezTo>
                    <a:cubicBezTo>
                      <a:pt x="188482" y="167816"/>
                      <a:pt x="206949" y="193758"/>
                      <a:pt x="206949" y="235675"/>
                    </a:cubicBezTo>
                    <a:cubicBezTo>
                      <a:pt x="206949" y="287413"/>
                      <a:pt x="167083" y="331529"/>
                      <a:pt x="100983" y="331529"/>
                    </a:cubicBezTo>
                  </a:path>
                </a:pathLst>
              </a:custGeom>
              <a:grpFill/>
              <a:ln w="146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84" name="Vrije vorm: vorm 83">
                <a:extLst>
                  <a:ext uri="{FF2B5EF4-FFF2-40B4-BE49-F238E27FC236}">
                    <a16:creationId xmlns:a16="http://schemas.microsoft.com/office/drawing/2014/main" id="{A7400212-C514-09C9-954B-43363755AC60}"/>
                  </a:ext>
                </a:extLst>
              </p:cNvPr>
              <p:cNvSpPr/>
              <p:nvPr/>
            </p:nvSpPr>
            <p:spPr>
              <a:xfrm>
                <a:off x="7211105" y="2448777"/>
                <a:ext cx="303534" cy="325519"/>
              </a:xfrm>
              <a:custGeom>
                <a:avLst/>
                <a:gdLst>
                  <a:gd name="connsiteX0" fmla="*/ 151108 w 303534"/>
                  <a:gd name="connsiteY0" fmla="*/ 101129 h 325519"/>
                  <a:gd name="connsiteX1" fmla="*/ 224683 w 303534"/>
                  <a:gd name="connsiteY1" fmla="*/ 275394 h 325519"/>
                  <a:gd name="connsiteX2" fmla="*/ 77533 w 303534"/>
                  <a:gd name="connsiteY2" fmla="*/ 275394 h 325519"/>
                  <a:gd name="connsiteX3" fmla="*/ 151108 w 303534"/>
                  <a:gd name="connsiteY3" fmla="*/ 101129 h 325519"/>
                  <a:gd name="connsiteX4" fmla="*/ 148030 w 303534"/>
                  <a:gd name="connsiteY4" fmla="*/ 0 h 325519"/>
                  <a:gd name="connsiteX5" fmla="*/ 0 w 303534"/>
                  <a:gd name="connsiteY5" fmla="*/ 325519 h 325519"/>
                  <a:gd name="connsiteX6" fmla="*/ 303535 w 303534"/>
                  <a:gd name="connsiteY6" fmla="*/ 325519 h 325519"/>
                  <a:gd name="connsiteX7" fmla="*/ 155945 w 303534"/>
                  <a:gd name="connsiteY7" fmla="*/ 0 h 325519"/>
                  <a:gd name="connsiteX8" fmla="*/ 148030 w 303534"/>
                  <a:gd name="connsiteY8" fmla="*/ 0 h 325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534" h="325519">
                    <a:moveTo>
                      <a:pt x="151108" y="101129"/>
                    </a:moveTo>
                    <a:lnTo>
                      <a:pt x="224683" y="275394"/>
                    </a:lnTo>
                    <a:lnTo>
                      <a:pt x="77533" y="275394"/>
                    </a:lnTo>
                    <a:lnTo>
                      <a:pt x="151108" y="101129"/>
                    </a:lnTo>
                    <a:close/>
                    <a:moveTo>
                      <a:pt x="148030" y="0"/>
                    </a:moveTo>
                    <a:lnTo>
                      <a:pt x="0" y="325519"/>
                    </a:lnTo>
                    <a:lnTo>
                      <a:pt x="303535" y="325519"/>
                    </a:lnTo>
                    <a:lnTo>
                      <a:pt x="155945" y="0"/>
                    </a:lnTo>
                    <a:lnTo>
                      <a:pt x="148030" y="0"/>
                    </a:lnTo>
                    <a:close/>
                  </a:path>
                </a:pathLst>
              </a:custGeom>
              <a:grpFill/>
              <a:ln w="1462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grpSp>
        <p:grpSp>
          <p:nvGrpSpPr>
            <p:cNvPr id="12" name="Graphic 4">
              <a:extLst>
                <a:ext uri="{FF2B5EF4-FFF2-40B4-BE49-F238E27FC236}">
                  <a16:creationId xmlns:a16="http://schemas.microsoft.com/office/drawing/2014/main" id="{0B6A7721-B84A-861F-E304-BB4D2574D61C}"/>
                </a:ext>
              </a:extLst>
            </p:cNvPr>
            <p:cNvGrpSpPr/>
            <p:nvPr/>
          </p:nvGrpSpPr>
          <p:grpSpPr>
            <a:xfrm>
              <a:off x="-4515429" y="5030868"/>
              <a:ext cx="3543712" cy="121611"/>
              <a:chOff x="6759541" y="4266468"/>
              <a:chExt cx="4099991" cy="140701"/>
            </a:xfrm>
            <a:noFill/>
          </p:grpSpPr>
          <p:sp>
            <p:nvSpPr>
              <p:cNvPr id="13" name="Vrije vorm: vorm 12">
                <a:extLst>
                  <a:ext uri="{FF2B5EF4-FFF2-40B4-BE49-F238E27FC236}">
                    <a16:creationId xmlns:a16="http://schemas.microsoft.com/office/drawing/2014/main" id="{615AE376-A430-F583-3593-DCF0D0175003}"/>
                  </a:ext>
                </a:extLst>
              </p:cNvPr>
              <p:cNvSpPr/>
              <p:nvPr/>
            </p:nvSpPr>
            <p:spPr>
              <a:xfrm>
                <a:off x="6759541" y="4268520"/>
                <a:ext cx="104060" cy="136891"/>
              </a:xfrm>
              <a:custGeom>
                <a:avLst/>
                <a:gdLst>
                  <a:gd name="connsiteX0" fmla="*/ 0 w 104060"/>
                  <a:gd name="connsiteY0" fmla="*/ 0 h 136891"/>
                  <a:gd name="connsiteX1" fmla="*/ 29166 w 104060"/>
                  <a:gd name="connsiteY1" fmla="*/ 0 h 136891"/>
                  <a:gd name="connsiteX2" fmla="*/ 60824 w 104060"/>
                  <a:gd name="connsiteY2" fmla="*/ 4690 h 136891"/>
                  <a:gd name="connsiteX3" fmla="*/ 84421 w 104060"/>
                  <a:gd name="connsiteY3" fmla="*/ 18321 h 136891"/>
                  <a:gd name="connsiteX4" fmla="*/ 99078 w 104060"/>
                  <a:gd name="connsiteY4" fmla="*/ 40012 h 136891"/>
                  <a:gd name="connsiteX5" fmla="*/ 104061 w 104060"/>
                  <a:gd name="connsiteY5" fmla="*/ 68446 h 136891"/>
                  <a:gd name="connsiteX6" fmla="*/ 99078 w 104060"/>
                  <a:gd name="connsiteY6" fmla="*/ 96879 h 136891"/>
                  <a:gd name="connsiteX7" fmla="*/ 84421 w 104060"/>
                  <a:gd name="connsiteY7" fmla="*/ 118570 h 136891"/>
                  <a:gd name="connsiteX8" fmla="*/ 60824 w 104060"/>
                  <a:gd name="connsiteY8" fmla="*/ 132201 h 136891"/>
                  <a:gd name="connsiteX9" fmla="*/ 29166 w 104060"/>
                  <a:gd name="connsiteY9" fmla="*/ 136891 h 136891"/>
                  <a:gd name="connsiteX10" fmla="*/ 0 w 104060"/>
                  <a:gd name="connsiteY10" fmla="*/ 136891 h 136891"/>
                  <a:gd name="connsiteX11" fmla="*/ 0 w 104060"/>
                  <a:gd name="connsiteY11" fmla="*/ 0 h 136891"/>
                  <a:gd name="connsiteX12" fmla="*/ 28140 w 104060"/>
                  <a:gd name="connsiteY12" fmla="*/ 129416 h 136891"/>
                  <a:gd name="connsiteX13" fmla="*/ 57746 w 104060"/>
                  <a:gd name="connsiteY13" fmla="*/ 124873 h 136891"/>
                  <a:gd name="connsiteX14" fmla="*/ 78705 w 104060"/>
                  <a:gd name="connsiteY14" fmla="*/ 112268 h 136891"/>
                  <a:gd name="connsiteX15" fmla="*/ 91163 w 104060"/>
                  <a:gd name="connsiteY15" fmla="*/ 93068 h 136891"/>
                  <a:gd name="connsiteX16" fmla="*/ 95267 w 104060"/>
                  <a:gd name="connsiteY16" fmla="*/ 68446 h 136891"/>
                  <a:gd name="connsiteX17" fmla="*/ 91163 w 104060"/>
                  <a:gd name="connsiteY17" fmla="*/ 43823 h 136891"/>
                  <a:gd name="connsiteX18" fmla="*/ 78705 w 104060"/>
                  <a:gd name="connsiteY18" fmla="*/ 24623 h 136891"/>
                  <a:gd name="connsiteX19" fmla="*/ 57746 w 104060"/>
                  <a:gd name="connsiteY19" fmla="*/ 12018 h 136891"/>
                  <a:gd name="connsiteX20" fmla="*/ 28140 w 104060"/>
                  <a:gd name="connsiteY20" fmla="*/ 7475 h 136891"/>
                  <a:gd name="connsiteX21" fmla="*/ 8208 w 104060"/>
                  <a:gd name="connsiteY21" fmla="*/ 7475 h 136891"/>
                  <a:gd name="connsiteX22" fmla="*/ 8208 w 104060"/>
                  <a:gd name="connsiteY22" fmla="*/ 129416 h 136891"/>
                  <a:gd name="connsiteX23" fmla="*/ 28140 w 104060"/>
                  <a:gd name="connsiteY23" fmla="*/ 129416 h 13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4060" h="136891">
                    <a:moveTo>
                      <a:pt x="0" y="0"/>
                    </a:moveTo>
                    <a:lnTo>
                      <a:pt x="29166" y="0"/>
                    </a:lnTo>
                    <a:cubicBezTo>
                      <a:pt x="41038" y="0"/>
                      <a:pt x="51444" y="1612"/>
                      <a:pt x="60824" y="4690"/>
                    </a:cubicBezTo>
                    <a:cubicBezTo>
                      <a:pt x="70058" y="7914"/>
                      <a:pt x="77972" y="12458"/>
                      <a:pt x="84421" y="18321"/>
                    </a:cubicBezTo>
                    <a:cubicBezTo>
                      <a:pt x="90870" y="24330"/>
                      <a:pt x="95707" y="31511"/>
                      <a:pt x="99078" y="40012"/>
                    </a:cubicBezTo>
                    <a:cubicBezTo>
                      <a:pt x="102448" y="48513"/>
                      <a:pt x="104061" y="57893"/>
                      <a:pt x="104061" y="68446"/>
                    </a:cubicBezTo>
                    <a:cubicBezTo>
                      <a:pt x="104061" y="78998"/>
                      <a:pt x="102302" y="88378"/>
                      <a:pt x="99078" y="96879"/>
                    </a:cubicBezTo>
                    <a:cubicBezTo>
                      <a:pt x="95707" y="105380"/>
                      <a:pt x="90870" y="112562"/>
                      <a:pt x="84421" y="118570"/>
                    </a:cubicBezTo>
                    <a:cubicBezTo>
                      <a:pt x="78119" y="124580"/>
                      <a:pt x="70204" y="129123"/>
                      <a:pt x="60824" y="132201"/>
                    </a:cubicBezTo>
                    <a:cubicBezTo>
                      <a:pt x="51444" y="135279"/>
                      <a:pt x="40891" y="136891"/>
                      <a:pt x="29166" y="136891"/>
                    </a:cubicBezTo>
                    <a:lnTo>
                      <a:pt x="0" y="136891"/>
                    </a:lnTo>
                    <a:lnTo>
                      <a:pt x="0" y="0"/>
                    </a:lnTo>
                    <a:close/>
                    <a:moveTo>
                      <a:pt x="28140" y="129416"/>
                    </a:moveTo>
                    <a:cubicBezTo>
                      <a:pt x="39426" y="129416"/>
                      <a:pt x="49246" y="127951"/>
                      <a:pt x="57746" y="124873"/>
                    </a:cubicBezTo>
                    <a:cubicBezTo>
                      <a:pt x="66247" y="121795"/>
                      <a:pt x="73136" y="117691"/>
                      <a:pt x="78705" y="112268"/>
                    </a:cubicBezTo>
                    <a:cubicBezTo>
                      <a:pt x="84275" y="106846"/>
                      <a:pt x="88378" y="100543"/>
                      <a:pt x="91163" y="93068"/>
                    </a:cubicBezTo>
                    <a:cubicBezTo>
                      <a:pt x="93948" y="85594"/>
                      <a:pt x="95267" y="77386"/>
                      <a:pt x="95267" y="68446"/>
                    </a:cubicBezTo>
                    <a:cubicBezTo>
                      <a:pt x="95267" y="59505"/>
                      <a:pt x="93948" y="51151"/>
                      <a:pt x="91163" y="43823"/>
                    </a:cubicBezTo>
                    <a:cubicBezTo>
                      <a:pt x="88378" y="36348"/>
                      <a:pt x="84275" y="29899"/>
                      <a:pt x="78705" y="24623"/>
                    </a:cubicBezTo>
                    <a:cubicBezTo>
                      <a:pt x="73136" y="19346"/>
                      <a:pt x="66101" y="15096"/>
                      <a:pt x="57746" y="12018"/>
                    </a:cubicBezTo>
                    <a:cubicBezTo>
                      <a:pt x="49246" y="8940"/>
                      <a:pt x="39426" y="7475"/>
                      <a:pt x="28140" y="7475"/>
                    </a:cubicBezTo>
                    <a:lnTo>
                      <a:pt x="8208" y="7475"/>
                    </a:lnTo>
                    <a:lnTo>
                      <a:pt x="8208" y="129416"/>
                    </a:lnTo>
                    <a:lnTo>
                      <a:pt x="28140" y="129416"/>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14" name="Vrije vorm: vorm 13">
                <a:extLst>
                  <a:ext uri="{FF2B5EF4-FFF2-40B4-BE49-F238E27FC236}">
                    <a16:creationId xmlns:a16="http://schemas.microsoft.com/office/drawing/2014/main" id="{E1378550-38AC-A489-7C63-5C9C1CD7EC39}"/>
                  </a:ext>
                </a:extLst>
              </p:cNvPr>
              <p:cNvSpPr/>
              <p:nvPr/>
            </p:nvSpPr>
            <p:spPr>
              <a:xfrm>
                <a:off x="6759541" y="4268520"/>
                <a:ext cx="104060" cy="136891"/>
              </a:xfrm>
              <a:custGeom>
                <a:avLst/>
                <a:gdLst>
                  <a:gd name="connsiteX0" fmla="*/ 0 w 104060"/>
                  <a:gd name="connsiteY0" fmla="*/ 0 h 136891"/>
                  <a:gd name="connsiteX1" fmla="*/ 29166 w 104060"/>
                  <a:gd name="connsiteY1" fmla="*/ 0 h 136891"/>
                  <a:gd name="connsiteX2" fmla="*/ 60824 w 104060"/>
                  <a:gd name="connsiteY2" fmla="*/ 4690 h 136891"/>
                  <a:gd name="connsiteX3" fmla="*/ 84421 w 104060"/>
                  <a:gd name="connsiteY3" fmla="*/ 18321 h 136891"/>
                  <a:gd name="connsiteX4" fmla="*/ 99078 w 104060"/>
                  <a:gd name="connsiteY4" fmla="*/ 40012 h 136891"/>
                  <a:gd name="connsiteX5" fmla="*/ 104061 w 104060"/>
                  <a:gd name="connsiteY5" fmla="*/ 68446 h 136891"/>
                  <a:gd name="connsiteX6" fmla="*/ 99078 w 104060"/>
                  <a:gd name="connsiteY6" fmla="*/ 96879 h 136891"/>
                  <a:gd name="connsiteX7" fmla="*/ 84421 w 104060"/>
                  <a:gd name="connsiteY7" fmla="*/ 118570 h 136891"/>
                  <a:gd name="connsiteX8" fmla="*/ 60824 w 104060"/>
                  <a:gd name="connsiteY8" fmla="*/ 132201 h 136891"/>
                  <a:gd name="connsiteX9" fmla="*/ 29166 w 104060"/>
                  <a:gd name="connsiteY9" fmla="*/ 136891 h 136891"/>
                  <a:gd name="connsiteX10" fmla="*/ 0 w 104060"/>
                  <a:gd name="connsiteY10" fmla="*/ 136891 h 136891"/>
                  <a:gd name="connsiteX11" fmla="*/ 0 w 104060"/>
                  <a:gd name="connsiteY11" fmla="*/ 0 h 136891"/>
                  <a:gd name="connsiteX12" fmla="*/ 28140 w 104060"/>
                  <a:gd name="connsiteY12" fmla="*/ 129416 h 136891"/>
                  <a:gd name="connsiteX13" fmla="*/ 57746 w 104060"/>
                  <a:gd name="connsiteY13" fmla="*/ 124873 h 136891"/>
                  <a:gd name="connsiteX14" fmla="*/ 78705 w 104060"/>
                  <a:gd name="connsiteY14" fmla="*/ 112268 h 136891"/>
                  <a:gd name="connsiteX15" fmla="*/ 91163 w 104060"/>
                  <a:gd name="connsiteY15" fmla="*/ 93068 h 136891"/>
                  <a:gd name="connsiteX16" fmla="*/ 95267 w 104060"/>
                  <a:gd name="connsiteY16" fmla="*/ 68446 h 136891"/>
                  <a:gd name="connsiteX17" fmla="*/ 91163 w 104060"/>
                  <a:gd name="connsiteY17" fmla="*/ 43823 h 136891"/>
                  <a:gd name="connsiteX18" fmla="*/ 78705 w 104060"/>
                  <a:gd name="connsiteY18" fmla="*/ 24623 h 136891"/>
                  <a:gd name="connsiteX19" fmla="*/ 57746 w 104060"/>
                  <a:gd name="connsiteY19" fmla="*/ 12018 h 136891"/>
                  <a:gd name="connsiteX20" fmla="*/ 28140 w 104060"/>
                  <a:gd name="connsiteY20" fmla="*/ 7475 h 136891"/>
                  <a:gd name="connsiteX21" fmla="*/ 8208 w 104060"/>
                  <a:gd name="connsiteY21" fmla="*/ 7475 h 136891"/>
                  <a:gd name="connsiteX22" fmla="*/ 8208 w 104060"/>
                  <a:gd name="connsiteY22" fmla="*/ 129416 h 136891"/>
                  <a:gd name="connsiteX23" fmla="*/ 28140 w 104060"/>
                  <a:gd name="connsiteY23" fmla="*/ 129416 h 13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4060" h="136891">
                    <a:moveTo>
                      <a:pt x="0" y="0"/>
                    </a:moveTo>
                    <a:lnTo>
                      <a:pt x="29166" y="0"/>
                    </a:lnTo>
                    <a:cubicBezTo>
                      <a:pt x="41038" y="0"/>
                      <a:pt x="51444" y="1612"/>
                      <a:pt x="60824" y="4690"/>
                    </a:cubicBezTo>
                    <a:cubicBezTo>
                      <a:pt x="70058" y="7914"/>
                      <a:pt x="77972" y="12458"/>
                      <a:pt x="84421" y="18321"/>
                    </a:cubicBezTo>
                    <a:cubicBezTo>
                      <a:pt x="90870" y="24330"/>
                      <a:pt x="95707" y="31511"/>
                      <a:pt x="99078" y="40012"/>
                    </a:cubicBezTo>
                    <a:cubicBezTo>
                      <a:pt x="102448" y="48513"/>
                      <a:pt x="104061" y="57893"/>
                      <a:pt x="104061" y="68446"/>
                    </a:cubicBezTo>
                    <a:cubicBezTo>
                      <a:pt x="104061" y="78998"/>
                      <a:pt x="102302" y="88378"/>
                      <a:pt x="99078" y="96879"/>
                    </a:cubicBezTo>
                    <a:cubicBezTo>
                      <a:pt x="95707" y="105380"/>
                      <a:pt x="90870" y="112562"/>
                      <a:pt x="84421" y="118570"/>
                    </a:cubicBezTo>
                    <a:cubicBezTo>
                      <a:pt x="78119" y="124580"/>
                      <a:pt x="70204" y="129123"/>
                      <a:pt x="60824" y="132201"/>
                    </a:cubicBezTo>
                    <a:cubicBezTo>
                      <a:pt x="51444" y="135279"/>
                      <a:pt x="40891" y="136891"/>
                      <a:pt x="29166" y="136891"/>
                    </a:cubicBezTo>
                    <a:lnTo>
                      <a:pt x="0" y="136891"/>
                    </a:lnTo>
                    <a:lnTo>
                      <a:pt x="0" y="0"/>
                    </a:lnTo>
                    <a:close/>
                    <a:moveTo>
                      <a:pt x="28140" y="129416"/>
                    </a:moveTo>
                    <a:cubicBezTo>
                      <a:pt x="39426" y="129416"/>
                      <a:pt x="49246" y="127951"/>
                      <a:pt x="57746" y="124873"/>
                    </a:cubicBezTo>
                    <a:cubicBezTo>
                      <a:pt x="66247" y="121795"/>
                      <a:pt x="73136" y="117691"/>
                      <a:pt x="78705" y="112268"/>
                    </a:cubicBezTo>
                    <a:cubicBezTo>
                      <a:pt x="84275" y="106846"/>
                      <a:pt x="88378" y="100543"/>
                      <a:pt x="91163" y="93068"/>
                    </a:cubicBezTo>
                    <a:cubicBezTo>
                      <a:pt x="93948" y="85594"/>
                      <a:pt x="95267" y="77386"/>
                      <a:pt x="95267" y="68446"/>
                    </a:cubicBezTo>
                    <a:cubicBezTo>
                      <a:pt x="95267" y="59505"/>
                      <a:pt x="93948" y="51151"/>
                      <a:pt x="91163" y="43823"/>
                    </a:cubicBezTo>
                    <a:cubicBezTo>
                      <a:pt x="88378" y="36348"/>
                      <a:pt x="84275" y="29899"/>
                      <a:pt x="78705" y="24623"/>
                    </a:cubicBezTo>
                    <a:cubicBezTo>
                      <a:pt x="73136" y="19346"/>
                      <a:pt x="66101" y="15096"/>
                      <a:pt x="57746" y="12018"/>
                    </a:cubicBezTo>
                    <a:cubicBezTo>
                      <a:pt x="49246" y="8940"/>
                      <a:pt x="39426" y="7475"/>
                      <a:pt x="28140" y="7475"/>
                    </a:cubicBezTo>
                    <a:lnTo>
                      <a:pt x="8208" y="7475"/>
                    </a:lnTo>
                    <a:lnTo>
                      <a:pt x="8208" y="129416"/>
                    </a:lnTo>
                    <a:lnTo>
                      <a:pt x="28140" y="129416"/>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15" name="Vrije vorm: vorm 14">
                <a:extLst>
                  <a:ext uri="{FF2B5EF4-FFF2-40B4-BE49-F238E27FC236}">
                    <a16:creationId xmlns:a16="http://schemas.microsoft.com/office/drawing/2014/main" id="{AF78DD75-503E-19E0-7123-9415B7BDB306}"/>
                  </a:ext>
                </a:extLst>
              </p:cNvPr>
              <p:cNvSpPr/>
              <p:nvPr/>
            </p:nvSpPr>
            <p:spPr>
              <a:xfrm>
                <a:off x="6895845" y="4268520"/>
                <a:ext cx="83248" cy="136891"/>
              </a:xfrm>
              <a:custGeom>
                <a:avLst/>
                <a:gdLst>
                  <a:gd name="connsiteX0" fmla="*/ 83102 w 83248"/>
                  <a:gd name="connsiteY0" fmla="*/ 136891 h 136891"/>
                  <a:gd name="connsiteX1" fmla="*/ 73429 w 83248"/>
                  <a:gd name="connsiteY1" fmla="*/ 136891 h 136891"/>
                  <a:gd name="connsiteX2" fmla="*/ 44702 w 83248"/>
                  <a:gd name="connsiteY2" fmla="*/ 97612 h 136891"/>
                  <a:gd name="connsiteX3" fmla="*/ 27554 w 83248"/>
                  <a:gd name="connsiteY3" fmla="*/ 99371 h 136891"/>
                  <a:gd name="connsiteX4" fmla="*/ 8208 w 83248"/>
                  <a:gd name="connsiteY4" fmla="*/ 99371 h 136891"/>
                  <a:gd name="connsiteX5" fmla="*/ 8208 w 83248"/>
                  <a:gd name="connsiteY5" fmla="*/ 136891 h 136891"/>
                  <a:gd name="connsiteX6" fmla="*/ 0 w 83248"/>
                  <a:gd name="connsiteY6" fmla="*/ 136891 h 136891"/>
                  <a:gd name="connsiteX7" fmla="*/ 0 w 83248"/>
                  <a:gd name="connsiteY7" fmla="*/ 0 h 136891"/>
                  <a:gd name="connsiteX8" fmla="*/ 27554 w 83248"/>
                  <a:gd name="connsiteY8" fmla="*/ 0 h 136891"/>
                  <a:gd name="connsiteX9" fmla="*/ 51737 w 83248"/>
                  <a:gd name="connsiteY9" fmla="*/ 3957 h 136891"/>
                  <a:gd name="connsiteX10" fmla="*/ 68739 w 83248"/>
                  <a:gd name="connsiteY10" fmla="*/ 14656 h 136891"/>
                  <a:gd name="connsiteX11" fmla="*/ 78852 w 83248"/>
                  <a:gd name="connsiteY11" fmla="*/ 30485 h 136891"/>
                  <a:gd name="connsiteX12" fmla="*/ 82223 w 83248"/>
                  <a:gd name="connsiteY12" fmla="*/ 49978 h 136891"/>
                  <a:gd name="connsiteX13" fmla="*/ 75041 w 83248"/>
                  <a:gd name="connsiteY13" fmla="*/ 77239 h 136891"/>
                  <a:gd name="connsiteX14" fmla="*/ 52910 w 83248"/>
                  <a:gd name="connsiteY14" fmla="*/ 95267 h 136891"/>
                  <a:gd name="connsiteX15" fmla="*/ 83249 w 83248"/>
                  <a:gd name="connsiteY15" fmla="*/ 136891 h 136891"/>
                  <a:gd name="connsiteX16" fmla="*/ 26821 w 83248"/>
                  <a:gd name="connsiteY16" fmla="*/ 92336 h 136891"/>
                  <a:gd name="connsiteX17" fmla="*/ 48659 w 83248"/>
                  <a:gd name="connsiteY17" fmla="*/ 88965 h 136891"/>
                  <a:gd name="connsiteX18" fmla="*/ 63316 w 83248"/>
                  <a:gd name="connsiteY18" fmla="*/ 79585 h 136891"/>
                  <a:gd name="connsiteX19" fmla="*/ 71377 w 83248"/>
                  <a:gd name="connsiteY19" fmla="*/ 65954 h 136891"/>
                  <a:gd name="connsiteX20" fmla="*/ 73868 w 83248"/>
                  <a:gd name="connsiteY20" fmla="*/ 49832 h 136891"/>
                  <a:gd name="connsiteX21" fmla="*/ 71377 w 83248"/>
                  <a:gd name="connsiteY21" fmla="*/ 33563 h 136891"/>
                  <a:gd name="connsiteX22" fmla="*/ 63316 w 83248"/>
                  <a:gd name="connsiteY22" fmla="*/ 19933 h 136891"/>
                  <a:gd name="connsiteX23" fmla="*/ 48659 w 83248"/>
                  <a:gd name="connsiteY23" fmla="*/ 10553 h 136891"/>
                  <a:gd name="connsiteX24" fmla="*/ 26821 w 83248"/>
                  <a:gd name="connsiteY24" fmla="*/ 7035 h 136891"/>
                  <a:gd name="connsiteX25" fmla="*/ 8208 w 83248"/>
                  <a:gd name="connsiteY25" fmla="*/ 7035 h 136891"/>
                  <a:gd name="connsiteX26" fmla="*/ 8208 w 83248"/>
                  <a:gd name="connsiteY26" fmla="*/ 92336 h 136891"/>
                  <a:gd name="connsiteX27" fmla="*/ 26821 w 83248"/>
                  <a:gd name="connsiteY27" fmla="*/ 92336 h 13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3248" h="136891">
                    <a:moveTo>
                      <a:pt x="83102" y="136891"/>
                    </a:moveTo>
                    <a:lnTo>
                      <a:pt x="73429" y="136891"/>
                    </a:lnTo>
                    <a:lnTo>
                      <a:pt x="44702" y="97612"/>
                    </a:lnTo>
                    <a:cubicBezTo>
                      <a:pt x="39572" y="98784"/>
                      <a:pt x="33856" y="99371"/>
                      <a:pt x="27554" y="99371"/>
                    </a:cubicBezTo>
                    <a:lnTo>
                      <a:pt x="8208" y="99371"/>
                    </a:lnTo>
                    <a:lnTo>
                      <a:pt x="8208" y="136891"/>
                    </a:lnTo>
                    <a:lnTo>
                      <a:pt x="0" y="136891"/>
                    </a:lnTo>
                    <a:lnTo>
                      <a:pt x="0" y="0"/>
                    </a:lnTo>
                    <a:lnTo>
                      <a:pt x="27554" y="0"/>
                    </a:lnTo>
                    <a:cubicBezTo>
                      <a:pt x="36788" y="0"/>
                      <a:pt x="44849" y="1319"/>
                      <a:pt x="51737" y="3957"/>
                    </a:cubicBezTo>
                    <a:cubicBezTo>
                      <a:pt x="58626" y="6595"/>
                      <a:pt x="64195" y="10113"/>
                      <a:pt x="68739" y="14656"/>
                    </a:cubicBezTo>
                    <a:cubicBezTo>
                      <a:pt x="73282" y="19200"/>
                      <a:pt x="76653" y="24476"/>
                      <a:pt x="78852" y="30485"/>
                    </a:cubicBezTo>
                    <a:cubicBezTo>
                      <a:pt x="81050" y="36494"/>
                      <a:pt x="82223" y="43090"/>
                      <a:pt x="82223" y="49978"/>
                    </a:cubicBezTo>
                    <a:cubicBezTo>
                      <a:pt x="82223" y="60091"/>
                      <a:pt x="79878" y="69178"/>
                      <a:pt x="75041" y="77239"/>
                    </a:cubicBezTo>
                    <a:cubicBezTo>
                      <a:pt x="70204" y="85301"/>
                      <a:pt x="62876" y="91310"/>
                      <a:pt x="52910" y="95267"/>
                    </a:cubicBezTo>
                    <a:lnTo>
                      <a:pt x="83249" y="136891"/>
                    </a:lnTo>
                    <a:close/>
                    <a:moveTo>
                      <a:pt x="26821" y="92336"/>
                    </a:moveTo>
                    <a:cubicBezTo>
                      <a:pt x="35469" y="92336"/>
                      <a:pt x="42797" y="91163"/>
                      <a:pt x="48659" y="88965"/>
                    </a:cubicBezTo>
                    <a:cubicBezTo>
                      <a:pt x="54669" y="86620"/>
                      <a:pt x="59505" y="83542"/>
                      <a:pt x="63316" y="79585"/>
                    </a:cubicBezTo>
                    <a:cubicBezTo>
                      <a:pt x="67126" y="75627"/>
                      <a:pt x="69765" y="71084"/>
                      <a:pt x="71377" y="65954"/>
                    </a:cubicBezTo>
                    <a:cubicBezTo>
                      <a:pt x="72989" y="60824"/>
                      <a:pt x="73868" y="55401"/>
                      <a:pt x="73868" y="49832"/>
                    </a:cubicBezTo>
                    <a:cubicBezTo>
                      <a:pt x="73868" y="44262"/>
                      <a:pt x="73136" y="38693"/>
                      <a:pt x="71377" y="33563"/>
                    </a:cubicBezTo>
                    <a:cubicBezTo>
                      <a:pt x="69765" y="28434"/>
                      <a:pt x="67126" y="23890"/>
                      <a:pt x="63316" y="19933"/>
                    </a:cubicBezTo>
                    <a:cubicBezTo>
                      <a:pt x="59505" y="15976"/>
                      <a:pt x="54669" y="12898"/>
                      <a:pt x="48659" y="10553"/>
                    </a:cubicBezTo>
                    <a:cubicBezTo>
                      <a:pt x="42650" y="8208"/>
                      <a:pt x="35322" y="7035"/>
                      <a:pt x="26821" y="7035"/>
                    </a:cubicBezTo>
                    <a:lnTo>
                      <a:pt x="8208" y="7035"/>
                    </a:lnTo>
                    <a:lnTo>
                      <a:pt x="8208" y="92336"/>
                    </a:lnTo>
                    <a:lnTo>
                      <a:pt x="26821" y="92336"/>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16" name="Vrije vorm: vorm 15">
                <a:extLst>
                  <a:ext uri="{FF2B5EF4-FFF2-40B4-BE49-F238E27FC236}">
                    <a16:creationId xmlns:a16="http://schemas.microsoft.com/office/drawing/2014/main" id="{7739CB32-FD9D-0BEC-41AA-99DF571FF201}"/>
                  </a:ext>
                </a:extLst>
              </p:cNvPr>
              <p:cNvSpPr/>
              <p:nvPr/>
            </p:nvSpPr>
            <p:spPr>
              <a:xfrm>
                <a:off x="6895845" y="4268520"/>
                <a:ext cx="83248" cy="136891"/>
              </a:xfrm>
              <a:custGeom>
                <a:avLst/>
                <a:gdLst>
                  <a:gd name="connsiteX0" fmla="*/ 83102 w 83248"/>
                  <a:gd name="connsiteY0" fmla="*/ 136891 h 136891"/>
                  <a:gd name="connsiteX1" fmla="*/ 73429 w 83248"/>
                  <a:gd name="connsiteY1" fmla="*/ 136891 h 136891"/>
                  <a:gd name="connsiteX2" fmla="*/ 44702 w 83248"/>
                  <a:gd name="connsiteY2" fmla="*/ 97612 h 136891"/>
                  <a:gd name="connsiteX3" fmla="*/ 27554 w 83248"/>
                  <a:gd name="connsiteY3" fmla="*/ 99371 h 136891"/>
                  <a:gd name="connsiteX4" fmla="*/ 8208 w 83248"/>
                  <a:gd name="connsiteY4" fmla="*/ 99371 h 136891"/>
                  <a:gd name="connsiteX5" fmla="*/ 8208 w 83248"/>
                  <a:gd name="connsiteY5" fmla="*/ 136891 h 136891"/>
                  <a:gd name="connsiteX6" fmla="*/ 0 w 83248"/>
                  <a:gd name="connsiteY6" fmla="*/ 136891 h 136891"/>
                  <a:gd name="connsiteX7" fmla="*/ 0 w 83248"/>
                  <a:gd name="connsiteY7" fmla="*/ 0 h 136891"/>
                  <a:gd name="connsiteX8" fmla="*/ 27554 w 83248"/>
                  <a:gd name="connsiteY8" fmla="*/ 0 h 136891"/>
                  <a:gd name="connsiteX9" fmla="*/ 51737 w 83248"/>
                  <a:gd name="connsiteY9" fmla="*/ 3957 h 136891"/>
                  <a:gd name="connsiteX10" fmla="*/ 68739 w 83248"/>
                  <a:gd name="connsiteY10" fmla="*/ 14656 h 136891"/>
                  <a:gd name="connsiteX11" fmla="*/ 78852 w 83248"/>
                  <a:gd name="connsiteY11" fmla="*/ 30485 h 136891"/>
                  <a:gd name="connsiteX12" fmla="*/ 82223 w 83248"/>
                  <a:gd name="connsiteY12" fmla="*/ 49978 h 136891"/>
                  <a:gd name="connsiteX13" fmla="*/ 75041 w 83248"/>
                  <a:gd name="connsiteY13" fmla="*/ 77239 h 136891"/>
                  <a:gd name="connsiteX14" fmla="*/ 52910 w 83248"/>
                  <a:gd name="connsiteY14" fmla="*/ 95267 h 136891"/>
                  <a:gd name="connsiteX15" fmla="*/ 83249 w 83248"/>
                  <a:gd name="connsiteY15" fmla="*/ 136891 h 136891"/>
                  <a:gd name="connsiteX16" fmla="*/ 26821 w 83248"/>
                  <a:gd name="connsiteY16" fmla="*/ 92336 h 136891"/>
                  <a:gd name="connsiteX17" fmla="*/ 48659 w 83248"/>
                  <a:gd name="connsiteY17" fmla="*/ 88965 h 136891"/>
                  <a:gd name="connsiteX18" fmla="*/ 63316 w 83248"/>
                  <a:gd name="connsiteY18" fmla="*/ 79585 h 136891"/>
                  <a:gd name="connsiteX19" fmla="*/ 71377 w 83248"/>
                  <a:gd name="connsiteY19" fmla="*/ 65954 h 136891"/>
                  <a:gd name="connsiteX20" fmla="*/ 73868 w 83248"/>
                  <a:gd name="connsiteY20" fmla="*/ 49832 h 136891"/>
                  <a:gd name="connsiteX21" fmla="*/ 71377 w 83248"/>
                  <a:gd name="connsiteY21" fmla="*/ 33563 h 136891"/>
                  <a:gd name="connsiteX22" fmla="*/ 63316 w 83248"/>
                  <a:gd name="connsiteY22" fmla="*/ 19933 h 136891"/>
                  <a:gd name="connsiteX23" fmla="*/ 48659 w 83248"/>
                  <a:gd name="connsiteY23" fmla="*/ 10553 h 136891"/>
                  <a:gd name="connsiteX24" fmla="*/ 26821 w 83248"/>
                  <a:gd name="connsiteY24" fmla="*/ 7035 h 136891"/>
                  <a:gd name="connsiteX25" fmla="*/ 8208 w 83248"/>
                  <a:gd name="connsiteY25" fmla="*/ 7035 h 136891"/>
                  <a:gd name="connsiteX26" fmla="*/ 8208 w 83248"/>
                  <a:gd name="connsiteY26" fmla="*/ 92336 h 136891"/>
                  <a:gd name="connsiteX27" fmla="*/ 26821 w 83248"/>
                  <a:gd name="connsiteY27" fmla="*/ 92336 h 13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3248" h="136891">
                    <a:moveTo>
                      <a:pt x="83102" y="136891"/>
                    </a:moveTo>
                    <a:lnTo>
                      <a:pt x="73429" y="136891"/>
                    </a:lnTo>
                    <a:lnTo>
                      <a:pt x="44702" y="97612"/>
                    </a:lnTo>
                    <a:cubicBezTo>
                      <a:pt x="39572" y="98784"/>
                      <a:pt x="33856" y="99371"/>
                      <a:pt x="27554" y="99371"/>
                    </a:cubicBezTo>
                    <a:lnTo>
                      <a:pt x="8208" y="99371"/>
                    </a:lnTo>
                    <a:lnTo>
                      <a:pt x="8208" y="136891"/>
                    </a:lnTo>
                    <a:lnTo>
                      <a:pt x="0" y="136891"/>
                    </a:lnTo>
                    <a:lnTo>
                      <a:pt x="0" y="0"/>
                    </a:lnTo>
                    <a:lnTo>
                      <a:pt x="27554" y="0"/>
                    </a:lnTo>
                    <a:cubicBezTo>
                      <a:pt x="36788" y="0"/>
                      <a:pt x="44849" y="1319"/>
                      <a:pt x="51737" y="3957"/>
                    </a:cubicBezTo>
                    <a:cubicBezTo>
                      <a:pt x="58626" y="6595"/>
                      <a:pt x="64195" y="10113"/>
                      <a:pt x="68739" y="14656"/>
                    </a:cubicBezTo>
                    <a:cubicBezTo>
                      <a:pt x="73282" y="19200"/>
                      <a:pt x="76653" y="24476"/>
                      <a:pt x="78852" y="30485"/>
                    </a:cubicBezTo>
                    <a:cubicBezTo>
                      <a:pt x="81050" y="36494"/>
                      <a:pt x="82223" y="43090"/>
                      <a:pt x="82223" y="49978"/>
                    </a:cubicBezTo>
                    <a:cubicBezTo>
                      <a:pt x="82223" y="60091"/>
                      <a:pt x="79878" y="69178"/>
                      <a:pt x="75041" y="77239"/>
                    </a:cubicBezTo>
                    <a:cubicBezTo>
                      <a:pt x="70204" y="85301"/>
                      <a:pt x="62876" y="91310"/>
                      <a:pt x="52910" y="95267"/>
                    </a:cubicBezTo>
                    <a:lnTo>
                      <a:pt x="83249" y="136891"/>
                    </a:lnTo>
                    <a:close/>
                    <a:moveTo>
                      <a:pt x="26821" y="92336"/>
                    </a:moveTo>
                    <a:cubicBezTo>
                      <a:pt x="35469" y="92336"/>
                      <a:pt x="42797" y="91163"/>
                      <a:pt x="48659" y="88965"/>
                    </a:cubicBezTo>
                    <a:cubicBezTo>
                      <a:pt x="54669" y="86620"/>
                      <a:pt x="59505" y="83542"/>
                      <a:pt x="63316" y="79585"/>
                    </a:cubicBezTo>
                    <a:cubicBezTo>
                      <a:pt x="67126" y="75627"/>
                      <a:pt x="69765" y="71084"/>
                      <a:pt x="71377" y="65954"/>
                    </a:cubicBezTo>
                    <a:cubicBezTo>
                      <a:pt x="72989" y="60824"/>
                      <a:pt x="73868" y="55401"/>
                      <a:pt x="73868" y="49832"/>
                    </a:cubicBezTo>
                    <a:cubicBezTo>
                      <a:pt x="73868" y="44262"/>
                      <a:pt x="73136" y="38693"/>
                      <a:pt x="71377" y="33563"/>
                    </a:cubicBezTo>
                    <a:cubicBezTo>
                      <a:pt x="69765" y="28434"/>
                      <a:pt x="67126" y="23890"/>
                      <a:pt x="63316" y="19933"/>
                    </a:cubicBezTo>
                    <a:cubicBezTo>
                      <a:pt x="59505" y="15976"/>
                      <a:pt x="54669" y="12898"/>
                      <a:pt x="48659" y="10553"/>
                    </a:cubicBezTo>
                    <a:cubicBezTo>
                      <a:pt x="42650" y="8208"/>
                      <a:pt x="35322" y="7035"/>
                      <a:pt x="26821" y="7035"/>
                    </a:cubicBezTo>
                    <a:lnTo>
                      <a:pt x="8208" y="7035"/>
                    </a:lnTo>
                    <a:lnTo>
                      <a:pt x="8208" y="92336"/>
                    </a:lnTo>
                    <a:lnTo>
                      <a:pt x="26821" y="92336"/>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17" name="Vrije vorm: vorm 16">
                <a:extLst>
                  <a:ext uri="{FF2B5EF4-FFF2-40B4-BE49-F238E27FC236}">
                    <a16:creationId xmlns:a16="http://schemas.microsoft.com/office/drawing/2014/main" id="{92B8B66F-A14C-C088-5F0C-FAFE72AA31BC}"/>
                  </a:ext>
                </a:extLst>
              </p:cNvPr>
              <p:cNvSpPr/>
              <p:nvPr/>
            </p:nvSpPr>
            <p:spPr>
              <a:xfrm>
                <a:off x="7015002" y="4268520"/>
                <a:ext cx="8207" cy="136891"/>
              </a:xfrm>
              <a:custGeom>
                <a:avLst/>
                <a:gdLst>
                  <a:gd name="connsiteX0" fmla="*/ 0 w 8207"/>
                  <a:gd name="connsiteY0" fmla="*/ 0 h 136891"/>
                  <a:gd name="connsiteX1" fmla="*/ 8208 w 8207"/>
                  <a:gd name="connsiteY1" fmla="*/ 0 h 136891"/>
                  <a:gd name="connsiteX2" fmla="*/ 8208 w 8207"/>
                  <a:gd name="connsiteY2" fmla="*/ 136891 h 136891"/>
                  <a:gd name="connsiteX3" fmla="*/ 0 w 8207"/>
                  <a:gd name="connsiteY3" fmla="*/ 136891 h 136891"/>
                </a:gdLst>
                <a:ahLst/>
                <a:cxnLst>
                  <a:cxn ang="0">
                    <a:pos x="connsiteX0" y="connsiteY0"/>
                  </a:cxn>
                  <a:cxn ang="0">
                    <a:pos x="connsiteX1" y="connsiteY1"/>
                  </a:cxn>
                  <a:cxn ang="0">
                    <a:pos x="connsiteX2" y="connsiteY2"/>
                  </a:cxn>
                  <a:cxn ang="0">
                    <a:pos x="connsiteX3" y="connsiteY3"/>
                  </a:cxn>
                </a:cxnLst>
                <a:rect l="l" t="t" r="r" b="b"/>
                <a:pathLst>
                  <a:path w="8207" h="136891">
                    <a:moveTo>
                      <a:pt x="0" y="0"/>
                    </a:moveTo>
                    <a:lnTo>
                      <a:pt x="8208" y="0"/>
                    </a:lnTo>
                    <a:lnTo>
                      <a:pt x="8208" y="136891"/>
                    </a:lnTo>
                    <a:lnTo>
                      <a:pt x="0" y="136891"/>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18" name="Vrije vorm: vorm 17">
                <a:extLst>
                  <a:ext uri="{FF2B5EF4-FFF2-40B4-BE49-F238E27FC236}">
                    <a16:creationId xmlns:a16="http://schemas.microsoft.com/office/drawing/2014/main" id="{F3AE5F86-FF56-2FB0-BF4A-118459A915DD}"/>
                  </a:ext>
                </a:extLst>
              </p:cNvPr>
              <p:cNvSpPr/>
              <p:nvPr/>
            </p:nvSpPr>
            <p:spPr>
              <a:xfrm>
                <a:off x="7015002" y="4268520"/>
                <a:ext cx="8207" cy="136891"/>
              </a:xfrm>
              <a:custGeom>
                <a:avLst/>
                <a:gdLst>
                  <a:gd name="connsiteX0" fmla="*/ 0 w 8207"/>
                  <a:gd name="connsiteY0" fmla="*/ 0 h 136891"/>
                  <a:gd name="connsiteX1" fmla="*/ 8208 w 8207"/>
                  <a:gd name="connsiteY1" fmla="*/ 0 h 136891"/>
                  <a:gd name="connsiteX2" fmla="*/ 8208 w 8207"/>
                  <a:gd name="connsiteY2" fmla="*/ 136891 h 136891"/>
                  <a:gd name="connsiteX3" fmla="*/ 0 w 8207"/>
                  <a:gd name="connsiteY3" fmla="*/ 136891 h 136891"/>
                </a:gdLst>
                <a:ahLst/>
                <a:cxnLst>
                  <a:cxn ang="0">
                    <a:pos x="connsiteX0" y="connsiteY0"/>
                  </a:cxn>
                  <a:cxn ang="0">
                    <a:pos x="connsiteX1" y="connsiteY1"/>
                  </a:cxn>
                  <a:cxn ang="0">
                    <a:pos x="connsiteX2" y="connsiteY2"/>
                  </a:cxn>
                  <a:cxn ang="0">
                    <a:pos x="connsiteX3" y="connsiteY3"/>
                  </a:cxn>
                </a:cxnLst>
                <a:rect l="l" t="t" r="r" b="b"/>
                <a:pathLst>
                  <a:path w="8207" h="136891">
                    <a:moveTo>
                      <a:pt x="0" y="0"/>
                    </a:moveTo>
                    <a:lnTo>
                      <a:pt x="8208" y="0"/>
                    </a:lnTo>
                    <a:lnTo>
                      <a:pt x="8208" y="136891"/>
                    </a:lnTo>
                    <a:lnTo>
                      <a:pt x="0" y="136891"/>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19" name="Vrije vorm: vorm 18">
                <a:extLst>
                  <a:ext uri="{FF2B5EF4-FFF2-40B4-BE49-F238E27FC236}">
                    <a16:creationId xmlns:a16="http://schemas.microsoft.com/office/drawing/2014/main" id="{1A527C70-E9B5-21CB-810D-93D23FDA561F}"/>
                  </a:ext>
                </a:extLst>
              </p:cNvPr>
              <p:cNvSpPr/>
              <p:nvPr/>
            </p:nvSpPr>
            <p:spPr>
              <a:xfrm>
                <a:off x="7053402" y="4268520"/>
                <a:ext cx="113440" cy="138649"/>
              </a:xfrm>
              <a:custGeom>
                <a:avLst/>
                <a:gdLst>
                  <a:gd name="connsiteX0" fmla="*/ 293 w 113440"/>
                  <a:gd name="connsiteY0" fmla="*/ 0 h 138649"/>
                  <a:gd name="connsiteX1" fmla="*/ 9087 w 113440"/>
                  <a:gd name="connsiteY1" fmla="*/ 0 h 138649"/>
                  <a:gd name="connsiteX2" fmla="*/ 53349 w 113440"/>
                  <a:gd name="connsiteY2" fmla="*/ 111682 h 138649"/>
                  <a:gd name="connsiteX3" fmla="*/ 55988 w 113440"/>
                  <a:gd name="connsiteY3" fmla="*/ 119597 h 138649"/>
                  <a:gd name="connsiteX4" fmla="*/ 57160 w 113440"/>
                  <a:gd name="connsiteY4" fmla="*/ 124286 h 138649"/>
                  <a:gd name="connsiteX5" fmla="*/ 58333 w 113440"/>
                  <a:gd name="connsiteY5" fmla="*/ 119597 h 138649"/>
                  <a:gd name="connsiteX6" fmla="*/ 59505 w 113440"/>
                  <a:gd name="connsiteY6" fmla="*/ 115493 h 138649"/>
                  <a:gd name="connsiteX7" fmla="*/ 60971 w 113440"/>
                  <a:gd name="connsiteY7" fmla="*/ 111829 h 138649"/>
                  <a:gd name="connsiteX8" fmla="*/ 105233 w 113440"/>
                  <a:gd name="connsiteY8" fmla="*/ 147 h 138649"/>
                  <a:gd name="connsiteX9" fmla="*/ 113441 w 113440"/>
                  <a:gd name="connsiteY9" fmla="*/ 147 h 138649"/>
                  <a:gd name="connsiteX10" fmla="*/ 58040 w 113440"/>
                  <a:gd name="connsiteY10" fmla="*/ 138650 h 138649"/>
                  <a:gd name="connsiteX11" fmla="*/ 55548 w 113440"/>
                  <a:gd name="connsiteY11" fmla="*/ 138650 h 138649"/>
                  <a:gd name="connsiteX12" fmla="*/ 0 w 113440"/>
                  <a:gd name="connsiteY12" fmla="*/ 147 h 13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440" h="138649">
                    <a:moveTo>
                      <a:pt x="293" y="0"/>
                    </a:moveTo>
                    <a:lnTo>
                      <a:pt x="9087" y="0"/>
                    </a:lnTo>
                    <a:lnTo>
                      <a:pt x="53349" y="111682"/>
                    </a:lnTo>
                    <a:cubicBezTo>
                      <a:pt x="54229" y="114027"/>
                      <a:pt x="55108" y="116665"/>
                      <a:pt x="55988" y="119597"/>
                    </a:cubicBezTo>
                    <a:cubicBezTo>
                      <a:pt x="56574" y="121062"/>
                      <a:pt x="56867" y="122674"/>
                      <a:pt x="57160" y="124286"/>
                    </a:cubicBezTo>
                    <a:cubicBezTo>
                      <a:pt x="57453" y="122674"/>
                      <a:pt x="57893" y="121062"/>
                      <a:pt x="58333" y="119597"/>
                    </a:cubicBezTo>
                    <a:cubicBezTo>
                      <a:pt x="58772" y="118278"/>
                      <a:pt x="59065" y="116958"/>
                      <a:pt x="59505" y="115493"/>
                    </a:cubicBezTo>
                    <a:cubicBezTo>
                      <a:pt x="59945" y="114027"/>
                      <a:pt x="60385" y="112854"/>
                      <a:pt x="60971" y="111829"/>
                    </a:cubicBezTo>
                    <a:lnTo>
                      <a:pt x="105233" y="147"/>
                    </a:lnTo>
                    <a:lnTo>
                      <a:pt x="113441" y="147"/>
                    </a:lnTo>
                    <a:lnTo>
                      <a:pt x="58040" y="138650"/>
                    </a:lnTo>
                    <a:lnTo>
                      <a:pt x="55548" y="138650"/>
                    </a:lnTo>
                    <a:lnTo>
                      <a:pt x="0" y="147"/>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20" name="Vrije vorm: vorm 19">
                <a:extLst>
                  <a:ext uri="{FF2B5EF4-FFF2-40B4-BE49-F238E27FC236}">
                    <a16:creationId xmlns:a16="http://schemas.microsoft.com/office/drawing/2014/main" id="{D11B1BA2-FB1F-85F3-07BF-FFFAE1AFAA34}"/>
                  </a:ext>
                </a:extLst>
              </p:cNvPr>
              <p:cNvSpPr/>
              <p:nvPr/>
            </p:nvSpPr>
            <p:spPr>
              <a:xfrm>
                <a:off x="7053402" y="4268520"/>
                <a:ext cx="113440" cy="138649"/>
              </a:xfrm>
              <a:custGeom>
                <a:avLst/>
                <a:gdLst>
                  <a:gd name="connsiteX0" fmla="*/ 293 w 113440"/>
                  <a:gd name="connsiteY0" fmla="*/ 0 h 138649"/>
                  <a:gd name="connsiteX1" fmla="*/ 9087 w 113440"/>
                  <a:gd name="connsiteY1" fmla="*/ 0 h 138649"/>
                  <a:gd name="connsiteX2" fmla="*/ 53349 w 113440"/>
                  <a:gd name="connsiteY2" fmla="*/ 111682 h 138649"/>
                  <a:gd name="connsiteX3" fmla="*/ 55988 w 113440"/>
                  <a:gd name="connsiteY3" fmla="*/ 119597 h 138649"/>
                  <a:gd name="connsiteX4" fmla="*/ 57160 w 113440"/>
                  <a:gd name="connsiteY4" fmla="*/ 124286 h 138649"/>
                  <a:gd name="connsiteX5" fmla="*/ 58333 w 113440"/>
                  <a:gd name="connsiteY5" fmla="*/ 119597 h 138649"/>
                  <a:gd name="connsiteX6" fmla="*/ 59505 w 113440"/>
                  <a:gd name="connsiteY6" fmla="*/ 115493 h 138649"/>
                  <a:gd name="connsiteX7" fmla="*/ 60971 w 113440"/>
                  <a:gd name="connsiteY7" fmla="*/ 111829 h 138649"/>
                  <a:gd name="connsiteX8" fmla="*/ 105233 w 113440"/>
                  <a:gd name="connsiteY8" fmla="*/ 147 h 138649"/>
                  <a:gd name="connsiteX9" fmla="*/ 113441 w 113440"/>
                  <a:gd name="connsiteY9" fmla="*/ 147 h 138649"/>
                  <a:gd name="connsiteX10" fmla="*/ 58040 w 113440"/>
                  <a:gd name="connsiteY10" fmla="*/ 138650 h 138649"/>
                  <a:gd name="connsiteX11" fmla="*/ 55548 w 113440"/>
                  <a:gd name="connsiteY11" fmla="*/ 138650 h 138649"/>
                  <a:gd name="connsiteX12" fmla="*/ 0 w 113440"/>
                  <a:gd name="connsiteY12" fmla="*/ 147 h 13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440" h="138649">
                    <a:moveTo>
                      <a:pt x="293" y="0"/>
                    </a:moveTo>
                    <a:lnTo>
                      <a:pt x="9087" y="0"/>
                    </a:lnTo>
                    <a:lnTo>
                      <a:pt x="53349" y="111682"/>
                    </a:lnTo>
                    <a:cubicBezTo>
                      <a:pt x="54229" y="114027"/>
                      <a:pt x="55108" y="116665"/>
                      <a:pt x="55988" y="119597"/>
                    </a:cubicBezTo>
                    <a:cubicBezTo>
                      <a:pt x="56574" y="121062"/>
                      <a:pt x="56867" y="122674"/>
                      <a:pt x="57160" y="124286"/>
                    </a:cubicBezTo>
                    <a:cubicBezTo>
                      <a:pt x="57453" y="122674"/>
                      <a:pt x="57893" y="121062"/>
                      <a:pt x="58333" y="119597"/>
                    </a:cubicBezTo>
                    <a:cubicBezTo>
                      <a:pt x="58772" y="118278"/>
                      <a:pt x="59065" y="116958"/>
                      <a:pt x="59505" y="115493"/>
                    </a:cubicBezTo>
                    <a:cubicBezTo>
                      <a:pt x="59945" y="114027"/>
                      <a:pt x="60385" y="112854"/>
                      <a:pt x="60971" y="111829"/>
                    </a:cubicBezTo>
                    <a:lnTo>
                      <a:pt x="105233" y="147"/>
                    </a:lnTo>
                    <a:lnTo>
                      <a:pt x="113441" y="147"/>
                    </a:lnTo>
                    <a:lnTo>
                      <a:pt x="58040" y="138650"/>
                    </a:lnTo>
                    <a:lnTo>
                      <a:pt x="55548" y="138650"/>
                    </a:lnTo>
                    <a:lnTo>
                      <a:pt x="0" y="147"/>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21" name="Vrije vorm: vorm 20">
                <a:extLst>
                  <a:ext uri="{FF2B5EF4-FFF2-40B4-BE49-F238E27FC236}">
                    <a16:creationId xmlns:a16="http://schemas.microsoft.com/office/drawing/2014/main" id="{9689A6EA-2951-FE99-534D-8070EEDF0401}"/>
                  </a:ext>
                </a:extLst>
              </p:cNvPr>
              <p:cNvSpPr/>
              <p:nvPr/>
            </p:nvSpPr>
            <p:spPr>
              <a:xfrm>
                <a:off x="7197328" y="4268520"/>
                <a:ext cx="8207" cy="136891"/>
              </a:xfrm>
              <a:custGeom>
                <a:avLst/>
                <a:gdLst>
                  <a:gd name="connsiteX0" fmla="*/ 0 w 8207"/>
                  <a:gd name="connsiteY0" fmla="*/ 0 h 136891"/>
                  <a:gd name="connsiteX1" fmla="*/ 8208 w 8207"/>
                  <a:gd name="connsiteY1" fmla="*/ 0 h 136891"/>
                  <a:gd name="connsiteX2" fmla="*/ 8208 w 8207"/>
                  <a:gd name="connsiteY2" fmla="*/ 136891 h 136891"/>
                  <a:gd name="connsiteX3" fmla="*/ 0 w 8207"/>
                  <a:gd name="connsiteY3" fmla="*/ 136891 h 136891"/>
                </a:gdLst>
                <a:ahLst/>
                <a:cxnLst>
                  <a:cxn ang="0">
                    <a:pos x="connsiteX0" y="connsiteY0"/>
                  </a:cxn>
                  <a:cxn ang="0">
                    <a:pos x="connsiteX1" y="connsiteY1"/>
                  </a:cxn>
                  <a:cxn ang="0">
                    <a:pos x="connsiteX2" y="connsiteY2"/>
                  </a:cxn>
                  <a:cxn ang="0">
                    <a:pos x="connsiteX3" y="connsiteY3"/>
                  </a:cxn>
                </a:cxnLst>
                <a:rect l="l" t="t" r="r" b="b"/>
                <a:pathLst>
                  <a:path w="8207" h="136891">
                    <a:moveTo>
                      <a:pt x="0" y="0"/>
                    </a:moveTo>
                    <a:lnTo>
                      <a:pt x="8208" y="0"/>
                    </a:lnTo>
                    <a:lnTo>
                      <a:pt x="8208" y="136891"/>
                    </a:lnTo>
                    <a:lnTo>
                      <a:pt x="0" y="136891"/>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22" name="Vrije vorm: vorm 21">
                <a:extLst>
                  <a:ext uri="{FF2B5EF4-FFF2-40B4-BE49-F238E27FC236}">
                    <a16:creationId xmlns:a16="http://schemas.microsoft.com/office/drawing/2014/main" id="{4E0874E5-4E6F-ED4D-B744-49AB321F96FD}"/>
                  </a:ext>
                </a:extLst>
              </p:cNvPr>
              <p:cNvSpPr/>
              <p:nvPr/>
            </p:nvSpPr>
            <p:spPr>
              <a:xfrm>
                <a:off x="7197328" y="4268520"/>
                <a:ext cx="8207" cy="136891"/>
              </a:xfrm>
              <a:custGeom>
                <a:avLst/>
                <a:gdLst>
                  <a:gd name="connsiteX0" fmla="*/ 0 w 8207"/>
                  <a:gd name="connsiteY0" fmla="*/ 0 h 136891"/>
                  <a:gd name="connsiteX1" fmla="*/ 8208 w 8207"/>
                  <a:gd name="connsiteY1" fmla="*/ 0 h 136891"/>
                  <a:gd name="connsiteX2" fmla="*/ 8208 w 8207"/>
                  <a:gd name="connsiteY2" fmla="*/ 136891 h 136891"/>
                  <a:gd name="connsiteX3" fmla="*/ 0 w 8207"/>
                  <a:gd name="connsiteY3" fmla="*/ 136891 h 136891"/>
                </a:gdLst>
                <a:ahLst/>
                <a:cxnLst>
                  <a:cxn ang="0">
                    <a:pos x="connsiteX0" y="connsiteY0"/>
                  </a:cxn>
                  <a:cxn ang="0">
                    <a:pos x="connsiteX1" y="connsiteY1"/>
                  </a:cxn>
                  <a:cxn ang="0">
                    <a:pos x="connsiteX2" y="connsiteY2"/>
                  </a:cxn>
                  <a:cxn ang="0">
                    <a:pos x="connsiteX3" y="connsiteY3"/>
                  </a:cxn>
                </a:cxnLst>
                <a:rect l="l" t="t" r="r" b="b"/>
                <a:pathLst>
                  <a:path w="8207" h="136891">
                    <a:moveTo>
                      <a:pt x="0" y="0"/>
                    </a:moveTo>
                    <a:lnTo>
                      <a:pt x="8208" y="0"/>
                    </a:lnTo>
                    <a:lnTo>
                      <a:pt x="8208" y="136891"/>
                    </a:lnTo>
                    <a:lnTo>
                      <a:pt x="0" y="136891"/>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23" name="Vrije vorm: vorm 22">
                <a:extLst>
                  <a:ext uri="{FF2B5EF4-FFF2-40B4-BE49-F238E27FC236}">
                    <a16:creationId xmlns:a16="http://schemas.microsoft.com/office/drawing/2014/main" id="{DDA219C7-1070-A806-465A-3475217BAB6F}"/>
                  </a:ext>
                </a:extLst>
              </p:cNvPr>
              <p:cNvSpPr/>
              <p:nvPr/>
            </p:nvSpPr>
            <p:spPr>
              <a:xfrm>
                <a:off x="7247747" y="4267054"/>
                <a:ext cx="103181" cy="140115"/>
              </a:xfrm>
              <a:custGeom>
                <a:avLst/>
                <a:gdLst>
                  <a:gd name="connsiteX0" fmla="*/ 13484 w 103181"/>
                  <a:gd name="connsiteY0" fmla="*/ 26382 h 140115"/>
                  <a:gd name="connsiteX1" fmla="*/ 11432 w 103181"/>
                  <a:gd name="connsiteY1" fmla="*/ 23597 h 140115"/>
                  <a:gd name="connsiteX2" fmla="*/ 9380 w 103181"/>
                  <a:gd name="connsiteY2" fmla="*/ 20519 h 140115"/>
                  <a:gd name="connsiteX3" fmla="*/ 7182 w 103181"/>
                  <a:gd name="connsiteY3" fmla="*/ 17295 h 140115"/>
                  <a:gd name="connsiteX4" fmla="*/ 7328 w 103181"/>
                  <a:gd name="connsiteY4" fmla="*/ 20959 h 140115"/>
                  <a:gd name="connsiteX5" fmla="*/ 7621 w 103181"/>
                  <a:gd name="connsiteY5" fmla="*/ 24330 h 140115"/>
                  <a:gd name="connsiteX6" fmla="*/ 7621 w 103181"/>
                  <a:gd name="connsiteY6" fmla="*/ 27701 h 140115"/>
                  <a:gd name="connsiteX7" fmla="*/ 7621 w 103181"/>
                  <a:gd name="connsiteY7" fmla="*/ 138503 h 140115"/>
                  <a:gd name="connsiteX8" fmla="*/ 0 w 103181"/>
                  <a:gd name="connsiteY8" fmla="*/ 138503 h 140115"/>
                  <a:gd name="connsiteX9" fmla="*/ 0 w 103181"/>
                  <a:gd name="connsiteY9" fmla="*/ 0 h 140115"/>
                  <a:gd name="connsiteX10" fmla="*/ 2345 w 103181"/>
                  <a:gd name="connsiteY10" fmla="*/ 0 h 140115"/>
                  <a:gd name="connsiteX11" fmla="*/ 89844 w 103181"/>
                  <a:gd name="connsiteY11" fmla="*/ 113587 h 140115"/>
                  <a:gd name="connsiteX12" fmla="*/ 91896 w 103181"/>
                  <a:gd name="connsiteY12" fmla="*/ 116519 h 140115"/>
                  <a:gd name="connsiteX13" fmla="*/ 93948 w 103181"/>
                  <a:gd name="connsiteY13" fmla="*/ 119450 h 140115"/>
                  <a:gd name="connsiteX14" fmla="*/ 96146 w 103181"/>
                  <a:gd name="connsiteY14" fmla="*/ 122674 h 140115"/>
                  <a:gd name="connsiteX15" fmla="*/ 95707 w 103181"/>
                  <a:gd name="connsiteY15" fmla="*/ 119010 h 140115"/>
                  <a:gd name="connsiteX16" fmla="*/ 95560 w 103181"/>
                  <a:gd name="connsiteY16" fmla="*/ 115639 h 140115"/>
                  <a:gd name="connsiteX17" fmla="*/ 95560 w 103181"/>
                  <a:gd name="connsiteY17" fmla="*/ 1612 h 140115"/>
                  <a:gd name="connsiteX18" fmla="*/ 103181 w 103181"/>
                  <a:gd name="connsiteY18" fmla="*/ 1612 h 140115"/>
                  <a:gd name="connsiteX19" fmla="*/ 103181 w 103181"/>
                  <a:gd name="connsiteY19" fmla="*/ 140116 h 140115"/>
                  <a:gd name="connsiteX20" fmla="*/ 100690 w 103181"/>
                  <a:gd name="connsiteY20" fmla="*/ 140116 h 140115"/>
                  <a:gd name="connsiteX21" fmla="*/ 13191 w 103181"/>
                  <a:gd name="connsiteY21" fmla="*/ 26528 h 14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181" h="140115">
                    <a:moveTo>
                      <a:pt x="13484" y="26382"/>
                    </a:moveTo>
                    <a:cubicBezTo>
                      <a:pt x="12751" y="25502"/>
                      <a:pt x="12165" y="24623"/>
                      <a:pt x="11432" y="23597"/>
                    </a:cubicBezTo>
                    <a:cubicBezTo>
                      <a:pt x="10699" y="22571"/>
                      <a:pt x="10113" y="21545"/>
                      <a:pt x="9380" y="20519"/>
                    </a:cubicBezTo>
                    <a:cubicBezTo>
                      <a:pt x="8647" y="19493"/>
                      <a:pt x="7914" y="18321"/>
                      <a:pt x="7182" y="17295"/>
                    </a:cubicBezTo>
                    <a:cubicBezTo>
                      <a:pt x="7182" y="18467"/>
                      <a:pt x="7182" y="19640"/>
                      <a:pt x="7328" y="20959"/>
                    </a:cubicBezTo>
                    <a:cubicBezTo>
                      <a:pt x="7328" y="21985"/>
                      <a:pt x="7621" y="23157"/>
                      <a:pt x="7621" y="24330"/>
                    </a:cubicBezTo>
                    <a:cubicBezTo>
                      <a:pt x="7621" y="25502"/>
                      <a:pt x="7621" y="26528"/>
                      <a:pt x="7621" y="27701"/>
                    </a:cubicBezTo>
                    <a:lnTo>
                      <a:pt x="7621" y="138503"/>
                    </a:lnTo>
                    <a:lnTo>
                      <a:pt x="0" y="138503"/>
                    </a:lnTo>
                    <a:lnTo>
                      <a:pt x="0" y="0"/>
                    </a:lnTo>
                    <a:lnTo>
                      <a:pt x="2345" y="0"/>
                    </a:lnTo>
                    <a:lnTo>
                      <a:pt x="89844" y="113587"/>
                    </a:lnTo>
                    <a:cubicBezTo>
                      <a:pt x="90577" y="114467"/>
                      <a:pt x="91163" y="115493"/>
                      <a:pt x="91896" y="116519"/>
                    </a:cubicBezTo>
                    <a:cubicBezTo>
                      <a:pt x="92629" y="117545"/>
                      <a:pt x="93215" y="118424"/>
                      <a:pt x="93948" y="119450"/>
                    </a:cubicBezTo>
                    <a:cubicBezTo>
                      <a:pt x="94681" y="120476"/>
                      <a:pt x="95413" y="121648"/>
                      <a:pt x="96146" y="122674"/>
                    </a:cubicBezTo>
                    <a:cubicBezTo>
                      <a:pt x="96146" y="121502"/>
                      <a:pt x="95853" y="120329"/>
                      <a:pt x="95707" y="119010"/>
                    </a:cubicBezTo>
                    <a:cubicBezTo>
                      <a:pt x="95707" y="117984"/>
                      <a:pt x="95560" y="116812"/>
                      <a:pt x="95560" y="115639"/>
                    </a:cubicBezTo>
                    <a:lnTo>
                      <a:pt x="95560" y="1612"/>
                    </a:lnTo>
                    <a:lnTo>
                      <a:pt x="103181" y="1612"/>
                    </a:lnTo>
                    <a:lnTo>
                      <a:pt x="103181" y="140116"/>
                    </a:lnTo>
                    <a:lnTo>
                      <a:pt x="100690" y="140116"/>
                    </a:lnTo>
                    <a:lnTo>
                      <a:pt x="13191" y="26528"/>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24" name="Vrije vorm: vorm 23">
                <a:extLst>
                  <a:ext uri="{FF2B5EF4-FFF2-40B4-BE49-F238E27FC236}">
                    <a16:creationId xmlns:a16="http://schemas.microsoft.com/office/drawing/2014/main" id="{6D0D96E6-A2A6-9B72-AF15-AB082A8F47DD}"/>
                  </a:ext>
                </a:extLst>
              </p:cNvPr>
              <p:cNvSpPr/>
              <p:nvPr/>
            </p:nvSpPr>
            <p:spPr>
              <a:xfrm>
                <a:off x="7247747" y="4267054"/>
                <a:ext cx="103181" cy="140115"/>
              </a:xfrm>
              <a:custGeom>
                <a:avLst/>
                <a:gdLst>
                  <a:gd name="connsiteX0" fmla="*/ 13484 w 103181"/>
                  <a:gd name="connsiteY0" fmla="*/ 26382 h 140115"/>
                  <a:gd name="connsiteX1" fmla="*/ 11432 w 103181"/>
                  <a:gd name="connsiteY1" fmla="*/ 23597 h 140115"/>
                  <a:gd name="connsiteX2" fmla="*/ 9380 w 103181"/>
                  <a:gd name="connsiteY2" fmla="*/ 20519 h 140115"/>
                  <a:gd name="connsiteX3" fmla="*/ 7182 w 103181"/>
                  <a:gd name="connsiteY3" fmla="*/ 17295 h 140115"/>
                  <a:gd name="connsiteX4" fmla="*/ 7328 w 103181"/>
                  <a:gd name="connsiteY4" fmla="*/ 20959 h 140115"/>
                  <a:gd name="connsiteX5" fmla="*/ 7621 w 103181"/>
                  <a:gd name="connsiteY5" fmla="*/ 24330 h 140115"/>
                  <a:gd name="connsiteX6" fmla="*/ 7621 w 103181"/>
                  <a:gd name="connsiteY6" fmla="*/ 27701 h 140115"/>
                  <a:gd name="connsiteX7" fmla="*/ 7621 w 103181"/>
                  <a:gd name="connsiteY7" fmla="*/ 138503 h 140115"/>
                  <a:gd name="connsiteX8" fmla="*/ 0 w 103181"/>
                  <a:gd name="connsiteY8" fmla="*/ 138503 h 140115"/>
                  <a:gd name="connsiteX9" fmla="*/ 0 w 103181"/>
                  <a:gd name="connsiteY9" fmla="*/ 0 h 140115"/>
                  <a:gd name="connsiteX10" fmla="*/ 2345 w 103181"/>
                  <a:gd name="connsiteY10" fmla="*/ 0 h 140115"/>
                  <a:gd name="connsiteX11" fmla="*/ 89844 w 103181"/>
                  <a:gd name="connsiteY11" fmla="*/ 113587 h 140115"/>
                  <a:gd name="connsiteX12" fmla="*/ 91896 w 103181"/>
                  <a:gd name="connsiteY12" fmla="*/ 116519 h 140115"/>
                  <a:gd name="connsiteX13" fmla="*/ 93948 w 103181"/>
                  <a:gd name="connsiteY13" fmla="*/ 119450 h 140115"/>
                  <a:gd name="connsiteX14" fmla="*/ 96146 w 103181"/>
                  <a:gd name="connsiteY14" fmla="*/ 122674 h 140115"/>
                  <a:gd name="connsiteX15" fmla="*/ 95707 w 103181"/>
                  <a:gd name="connsiteY15" fmla="*/ 119010 h 140115"/>
                  <a:gd name="connsiteX16" fmla="*/ 95560 w 103181"/>
                  <a:gd name="connsiteY16" fmla="*/ 115639 h 140115"/>
                  <a:gd name="connsiteX17" fmla="*/ 95560 w 103181"/>
                  <a:gd name="connsiteY17" fmla="*/ 1612 h 140115"/>
                  <a:gd name="connsiteX18" fmla="*/ 103181 w 103181"/>
                  <a:gd name="connsiteY18" fmla="*/ 1612 h 140115"/>
                  <a:gd name="connsiteX19" fmla="*/ 103181 w 103181"/>
                  <a:gd name="connsiteY19" fmla="*/ 140116 h 140115"/>
                  <a:gd name="connsiteX20" fmla="*/ 100690 w 103181"/>
                  <a:gd name="connsiteY20" fmla="*/ 140116 h 140115"/>
                  <a:gd name="connsiteX21" fmla="*/ 13191 w 103181"/>
                  <a:gd name="connsiteY21" fmla="*/ 26528 h 14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181" h="140115">
                    <a:moveTo>
                      <a:pt x="13484" y="26382"/>
                    </a:moveTo>
                    <a:cubicBezTo>
                      <a:pt x="12751" y="25502"/>
                      <a:pt x="12165" y="24623"/>
                      <a:pt x="11432" y="23597"/>
                    </a:cubicBezTo>
                    <a:cubicBezTo>
                      <a:pt x="10699" y="22571"/>
                      <a:pt x="10113" y="21545"/>
                      <a:pt x="9380" y="20519"/>
                    </a:cubicBezTo>
                    <a:cubicBezTo>
                      <a:pt x="8647" y="19493"/>
                      <a:pt x="7914" y="18321"/>
                      <a:pt x="7182" y="17295"/>
                    </a:cubicBezTo>
                    <a:cubicBezTo>
                      <a:pt x="7182" y="18467"/>
                      <a:pt x="7182" y="19640"/>
                      <a:pt x="7328" y="20959"/>
                    </a:cubicBezTo>
                    <a:cubicBezTo>
                      <a:pt x="7328" y="21985"/>
                      <a:pt x="7621" y="23157"/>
                      <a:pt x="7621" y="24330"/>
                    </a:cubicBezTo>
                    <a:cubicBezTo>
                      <a:pt x="7621" y="25502"/>
                      <a:pt x="7621" y="26528"/>
                      <a:pt x="7621" y="27701"/>
                    </a:cubicBezTo>
                    <a:lnTo>
                      <a:pt x="7621" y="138503"/>
                    </a:lnTo>
                    <a:lnTo>
                      <a:pt x="0" y="138503"/>
                    </a:lnTo>
                    <a:lnTo>
                      <a:pt x="0" y="0"/>
                    </a:lnTo>
                    <a:lnTo>
                      <a:pt x="2345" y="0"/>
                    </a:lnTo>
                    <a:lnTo>
                      <a:pt x="89844" y="113587"/>
                    </a:lnTo>
                    <a:cubicBezTo>
                      <a:pt x="90577" y="114467"/>
                      <a:pt x="91163" y="115493"/>
                      <a:pt x="91896" y="116519"/>
                    </a:cubicBezTo>
                    <a:cubicBezTo>
                      <a:pt x="92629" y="117545"/>
                      <a:pt x="93215" y="118424"/>
                      <a:pt x="93948" y="119450"/>
                    </a:cubicBezTo>
                    <a:cubicBezTo>
                      <a:pt x="94681" y="120476"/>
                      <a:pt x="95413" y="121648"/>
                      <a:pt x="96146" y="122674"/>
                    </a:cubicBezTo>
                    <a:cubicBezTo>
                      <a:pt x="96146" y="121502"/>
                      <a:pt x="95853" y="120329"/>
                      <a:pt x="95707" y="119010"/>
                    </a:cubicBezTo>
                    <a:cubicBezTo>
                      <a:pt x="95707" y="117984"/>
                      <a:pt x="95560" y="116812"/>
                      <a:pt x="95560" y="115639"/>
                    </a:cubicBezTo>
                    <a:lnTo>
                      <a:pt x="95560" y="1612"/>
                    </a:lnTo>
                    <a:lnTo>
                      <a:pt x="103181" y="1612"/>
                    </a:lnTo>
                    <a:lnTo>
                      <a:pt x="103181" y="140116"/>
                    </a:lnTo>
                    <a:lnTo>
                      <a:pt x="100690" y="140116"/>
                    </a:lnTo>
                    <a:lnTo>
                      <a:pt x="13191" y="26528"/>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25" name="Vrije vorm: vorm 24">
                <a:extLst>
                  <a:ext uri="{FF2B5EF4-FFF2-40B4-BE49-F238E27FC236}">
                    <a16:creationId xmlns:a16="http://schemas.microsoft.com/office/drawing/2014/main" id="{73D1EEB8-8C74-5CE3-7B7C-162A255490C9}"/>
                  </a:ext>
                </a:extLst>
              </p:cNvPr>
              <p:cNvSpPr/>
              <p:nvPr/>
            </p:nvSpPr>
            <p:spPr>
              <a:xfrm>
                <a:off x="7380974" y="4266908"/>
                <a:ext cx="137184" cy="140115"/>
              </a:xfrm>
              <a:custGeom>
                <a:avLst/>
                <a:gdLst>
                  <a:gd name="connsiteX0" fmla="*/ 69911 w 137184"/>
                  <a:gd name="connsiteY0" fmla="*/ 140115 h 140115"/>
                  <a:gd name="connsiteX1" fmla="*/ 42650 w 137184"/>
                  <a:gd name="connsiteY1" fmla="*/ 134986 h 140115"/>
                  <a:gd name="connsiteX2" fmla="*/ 20372 w 137184"/>
                  <a:gd name="connsiteY2" fmla="*/ 120622 h 140115"/>
                  <a:gd name="connsiteX3" fmla="*/ 5423 w 137184"/>
                  <a:gd name="connsiteY3" fmla="*/ 98491 h 140115"/>
                  <a:gd name="connsiteX4" fmla="*/ 0 w 137184"/>
                  <a:gd name="connsiteY4" fmla="*/ 70058 h 140115"/>
                  <a:gd name="connsiteX5" fmla="*/ 5423 w 137184"/>
                  <a:gd name="connsiteY5" fmla="*/ 41624 h 140115"/>
                  <a:gd name="connsiteX6" fmla="*/ 20372 w 137184"/>
                  <a:gd name="connsiteY6" fmla="*/ 19493 h 140115"/>
                  <a:gd name="connsiteX7" fmla="*/ 42650 w 137184"/>
                  <a:gd name="connsiteY7" fmla="*/ 5130 h 140115"/>
                  <a:gd name="connsiteX8" fmla="*/ 69911 w 137184"/>
                  <a:gd name="connsiteY8" fmla="*/ 0 h 140115"/>
                  <a:gd name="connsiteX9" fmla="*/ 102155 w 137184"/>
                  <a:gd name="connsiteY9" fmla="*/ 6595 h 140115"/>
                  <a:gd name="connsiteX10" fmla="*/ 125459 w 137184"/>
                  <a:gd name="connsiteY10" fmla="*/ 27114 h 140115"/>
                  <a:gd name="connsiteX11" fmla="*/ 119157 w 137184"/>
                  <a:gd name="connsiteY11" fmla="*/ 31658 h 140115"/>
                  <a:gd name="connsiteX12" fmla="*/ 98784 w 137184"/>
                  <a:gd name="connsiteY12" fmla="*/ 13337 h 140115"/>
                  <a:gd name="connsiteX13" fmla="*/ 69911 w 137184"/>
                  <a:gd name="connsiteY13" fmla="*/ 7328 h 140115"/>
                  <a:gd name="connsiteX14" fmla="*/ 45288 w 137184"/>
                  <a:gd name="connsiteY14" fmla="*/ 12018 h 140115"/>
                  <a:gd name="connsiteX15" fmla="*/ 25795 w 137184"/>
                  <a:gd name="connsiteY15" fmla="*/ 25062 h 140115"/>
                  <a:gd name="connsiteX16" fmla="*/ 12898 w 137184"/>
                  <a:gd name="connsiteY16" fmla="*/ 44849 h 140115"/>
                  <a:gd name="connsiteX17" fmla="*/ 8208 w 137184"/>
                  <a:gd name="connsiteY17" fmla="*/ 69765 h 140115"/>
                  <a:gd name="connsiteX18" fmla="*/ 12898 w 137184"/>
                  <a:gd name="connsiteY18" fmla="*/ 94681 h 140115"/>
                  <a:gd name="connsiteX19" fmla="*/ 25942 w 137184"/>
                  <a:gd name="connsiteY19" fmla="*/ 114467 h 140115"/>
                  <a:gd name="connsiteX20" fmla="*/ 45435 w 137184"/>
                  <a:gd name="connsiteY20" fmla="*/ 127511 h 140115"/>
                  <a:gd name="connsiteX21" fmla="*/ 70058 w 137184"/>
                  <a:gd name="connsiteY21" fmla="*/ 132201 h 140115"/>
                  <a:gd name="connsiteX22" fmla="*/ 93801 w 137184"/>
                  <a:gd name="connsiteY22" fmla="*/ 128390 h 140115"/>
                  <a:gd name="connsiteX23" fmla="*/ 111389 w 137184"/>
                  <a:gd name="connsiteY23" fmla="*/ 117984 h 140115"/>
                  <a:gd name="connsiteX24" fmla="*/ 122821 w 137184"/>
                  <a:gd name="connsiteY24" fmla="*/ 103035 h 140115"/>
                  <a:gd name="connsiteX25" fmla="*/ 128097 w 137184"/>
                  <a:gd name="connsiteY25" fmla="*/ 85301 h 140115"/>
                  <a:gd name="connsiteX26" fmla="*/ 72549 w 137184"/>
                  <a:gd name="connsiteY26" fmla="*/ 85301 h 140115"/>
                  <a:gd name="connsiteX27" fmla="*/ 72549 w 137184"/>
                  <a:gd name="connsiteY27" fmla="*/ 77826 h 140115"/>
                  <a:gd name="connsiteX28" fmla="*/ 137184 w 137184"/>
                  <a:gd name="connsiteY28" fmla="*/ 77826 h 140115"/>
                  <a:gd name="connsiteX29" fmla="*/ 131615 w 137184"/>
                  <a:gd name="connsiteY29" fmla="*/ 103035 h 140115"/>
                  <a:gd name="connsiteX30" fmla="*/ 117838 w 137184"/>
                  <a:gd name="connsiteY30" fmla="*/ 122528 h 140115"/>
                  <a:gd name="connsiteX31" fmla="*/ 97026 w 137184"/>
                  <a:gd name="connsiteY31" fmla="*/ 135132 h 140115"/>
                  <a:gd name="connsiteX32" fmla="*/ 70204 w 137184"/>
                  <a:gd name="connsiteY32" fmla="*/ 139529 h 14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7184" h="140115">
                    <a:moveTo>
                      <a:pt x="69911" y="140115"/>
                    </a:moveTo>
                    <a:cubicBezTo>
                      <a:pt x="60238" y="140115"/>
                      <a:pt x="51151" y="138357"/>
                      <a:pt x="42650" y="134986"/>
                    </a:cubicBezTo>
                    <a:cubicBezTo>
                      <a:pt x="34149" y="131615"/>
                      <a:pt x="26675" y="126778"/>
                      <a:pt x="20372" y="120622"/>
                    </a:cubicBezTo>
                    <a:cubicBezTo>
                      <a:pt x="13924" y="114467"/>
                      <a:pt x="8940" y="106992"/>
                      <a:pt x="5423" y="98491"/>
                    </a:cubicBezTo>
                    <a:cubicBezTo>
                      <a:pt x="1759" y="89844"/>
                      <a:pt x="0" y="80464"/>
                      <a:pt x="0" y="70058"/>
                    </a:cubicBezTo>
                    <a:cubicBezTo>
                      <a:pt x="0" y="59652"/>
                      <a:pt x="1759" y="50272"/>
                      <a:pt x="5423" y="41624"/>
                    </a:cubicBezTo>
                    <a:cubicBezTo>
                      <a:pt x="9087" y="32977"/>
                      <a:pt x="14070" y="25649"/>
                      <a:pt x="20372" y="19493"/>
                    </a:cubicBezTo>
                    <a:cubicBezTo>
                      <a:pt x="26675" y="13337"/>
                      <a:pt x="34149" y="8501"/>
                      <a:pt x="42650" y="5130"/>
                    </a:cubicBezTo>
                    <a:cubicBezTo>
                      <a:pt x="51151" y="1759"/>
                      <a:pt x="60238" y="0"/>
                      <a:pt x="69911" y="0"/>
                    </a:cubicBezTo>
                    <a:cubicBezTo>
                      <a:pt x="81636" y="0"/>
                      <a:pt x="92336" y="2198"/>
                      <a:pt x="102155" y="6595"/>
                    </a:cubicBezTo>
                    <a:cubicBezTo>
                      <a:pt x="111975" y="10992"/>
                      <a:pt x="119743" y="17881"/>
                      <a:pt x="125459" y="27114"/>
                    </a:cubicBezTo>
                    <a:lnTo>
                      <a:pt x="119157" y="31658"/>
                    </a:lnTo>
                    <a:cubicBezTo>
                      <a:pt x="113880" y="23450"/>
                      <a:pt x="107139" y="17441"/>
                      <a:pt x="98784" y="13337"/>
                    </a:cubicBezTo>
                    <a:cubicBezTo>
                      <a:pt x="90430" y="9380"/>
                      <a:pt x="80757" y="7328"/>
                      <a:pt x="69911" y="7328"/>
                    </a:cubicBezTo>
                    <a:cubicBezTo>
                      <a:pt x="61117" y="7328"/>
                      <a:pt x="52910" y="8940"/>
                      <a:pt x="45288" y="12018"/>
                    </a:cubicBezTo>
                    <a:cubicBezTo>
                      <a:pt x="37814" y="15096"/>
                      <a:pt x="31218" y="19493"/>
                      <a:pt x="25795" y="25062"/>
                    </a:cubicBezTo>
                    <a:cubicBezTo>
                      <a:pt x="20226" y="30632"/>
                      <a:pt x="15976" y="37227"/>
                      <a:pt x="12898" y="44849"/>
                    </a:cubicBezTo>
                    <a:cubicBezTo>
                      <a:pt x="9820" y="52470"/>
                      <a:pt x="8208" y="60824"/>
                      <a:pt x="8208" y="69765"/>
                    </a:cubicBezTo>
                    <a:cubicBezTo>
                      <a:pt x="8208" y="78705"/>
                      <a:pt x="9820" y="87059"/>
                      <a:pt x="12898" y="94681"/>
                    </a:cubicBezTo>
                    <a:cubicBezTo>
                      <a:pt x="16122" y="102302"/>
                      <a:pt x="20372" y="108897"/>
                      <a:pt x="25942" y="114467"/>
                    </a:cubicBezTo>
                    <a:cubicBezTo>
                      <a:pt x="31511" y="120036"/>
                      <a:pt x="37960" y="124433"/>
                      <a:pt x="45435" y="127511"/>
                    </a:cubicBezTo>
                    <a:cubicBezTo>
                      <a:pt x="52910" y="130589"/>
                      <a:pt x="61117" y="132201"/>
                      <a:pt x="70058" y="132201"/>
                    </a:cubicBezTo>
                    <a:cubicBezTo>
                      <a:pt x="78998" y="132201"/>
                      <a:pt x="86913" y="130882"/>
                      <a:pt x="93801" y="128390"/>
                    </a:cubicBezTo>
                    <a:cubicBezTo>
                      <a:pt x="100690" y="125899"/>
                      <a:pt x="106552" y="122381"/>
                      <a:pt x="111389" y="117984"/>
                    </a:cubicBezTo>
                    <a:cubicBezTo>
                      <a:pt x="116226" y="113587"/>
                      <a:pt x="120036" y="108604"/>
                      <a:pt x="122821" y="103035"/>
                    </a:cubicBezTo>
                    <a:cubicBezTo>
                      <a:pt x="125606" y="97465"/>
                      <a:pt x="127364" y="91456"/>
                      <a:pt x="128097" y="85301"/>
                    </a:cubicBezTo>
                    <a:lnTo>
                      <a:pt x="72549" y="85301"/>
                    </a:lnTo>
                    <a:lnTo>
                      <a:pt x="72549" y="77826"/>
                    </a:lnTo>
                    <a:lnTo>
                      <a:pt x="137184" y="77826"/>
                    </a:lnTo>
                    <a:cubicBezTo>
                      <a:pt x="136745" y="87059"/>
                      <a:pt x="134839" y="95560"/>
                      <a:pt x="131615" y="103035"/>
                    </a:cubicBezTo>
                    <a:cubicBezTo>
                      <a:pt x="128244" y="110656"/>
                      <a:pt x="123700" y="117105"/>
                      <a:pt x="117838" y="122528"/>
                    </a:cubicBezTo>
                    <a:cubicBezTo>
                      <a:pt x="111975" y="127951"/>
                      <a:pt x="105087" y="132201"/>
                      <a:pt x="97026" y="135132"/>
                    </a:cubicBezTo>
                    <a:cubicBezTo>
                      <a:pt x="88965" y="138064"/>
                      <a:pt x="80024" y="139529"/>
                      <a:pt x="70204" y="139529"/>
                    </a:cubicBezTo>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26" name="Vrije vorm: vorm 25">
                <a:extLst>
                  <a:ext uri="{FF2B5EF4-FFF2-40B4-BE49-F238E27FC236}">
                    <a16:creationId xmlns:a16="http://schemas.microsoft.com/office/drawing/2014/main" id="{41334AD7-1CB3-58B8-98E8-CB989757929D}"/>
                  </a:ext>
                </a:extLst>
              </p:cNvPr>
              <p:cNvSpPr/>
              <p:nvPr/>
            </p:nvSpPr>
            <p:spPr>
              <a:xfrm>
                <a:off x="7380974" y="4266908"/>
                <a:ext cx="137184" cy="140115"/>
              </a:xfrm>
              <a:custGeom>
                <a:avLst/>
                <a:gdLst>
                  <a:gd name="connsiteX0" fmla="*/ 69911 w 137184"/>
                  <a:gd name="connsiteY0" fmla="*/ 140115 h 140115"/>
                  <a:gd name="connsiteX1" fmla="*/ 42650 w 137184"/>
                  <a:gd name="connsiteY1" fmla="*/ 134986 h 140115"/>
                  <a:gd name="connsiteX2" fmla="*/ 20372 w 137184"/>
                  <a:gd name="connsiteY2" fmla="*/ 120622 h 140115"/>
                  <a:gd name="connsiteX3" fmla="*/ 5423 w 137184"/>
                  <a:gd name="connsiteY3" fmla="*/ 98491 h 140115"/>
                  <a:gd name="connsiteX4" fmla="*/ 0 w 137184"/>
                  <a:gd name="connsiteY4" fmla="*/ 70058 h 140115"/>
                  <a:gd name="connsiteX5" fmla="*/ 5423 w 137184"/>
                  <a:gd name="connsiteY5" fmla="*/ 41624 h 140115"/>
                  <a:gd name="connsiteX6" fmla="*/ 20372 w 137184"/>
                  <a:gd name="connsiteY6" fmla="*/ 19493 h 140115"/>
                  <a:gd name="connsiteX7" fmla="*/ 42650 w 137184"/>
                  <a:gd name="connsiteY7" fmla="*/ 5130 h 140115"/>
                  <a:gd name="connsiteX8" fmla="*/ 69911 w 137184"/>
                  <a:gd name="connsiteY8" fmla="*/ 0 h 140115"/>
                  <a:gd name="connsiteX9" fmla="*/ 102155 w 137184"/>
                  <a:gd name="connsiteY9" fmla="*/ 6595 h 140115"/>
                  <a:gd name="connsiteX10" fmla="*/ 125459 w 137184"/>
                  <a:gd name="connsiteY10" fmla="*/ 27114 h 140115"/>
                  <a:gd name="connsiteX11" fmla="*/ 119157 w 137184"/>
                  <a:gd name="connsiteY11" fmla="*/ 31658 h 140115"/>
                  <a:gd name="connsiteX12" fmla="*/ 98784 w 137184"/>
                  <a:gd name="connsiteY12" fmla="*/ 13337 h 140115"/>
                  <a:gd name="connsiteX13" fmla="*/ 69911 w 137184"/>
                  <a:gd name="connsiteY13" fmla="*/ 7328 h 140115"/>
                  <a:gd name="connsiteX14" fmla="*/ 45288 w 137184"/>
                  <a:gd name="connsiteY14" fmla="*/ 12018 h 140115"/>
                  <a:gd name="connsiteX15" fmla="*/ 25795 w 137184"/>
                  <a:gd name="connsiteY15" fmla="*/ 25062 h 140115"/>
                  <a:gd name="connsiteX16" fmla="*/ 12898 w 137184"/>
                  <a:gd name="connsiteY16" fmla="*/ 44849 h 140115"/>
                  <a:gd name="connsiteX17" fmla="*/ 8208 w 137184"/>
                  <a:gd name="connsiteY17" fmla="*/ 69765 h 140115"/>
                  <a:gd name="connsiteX18" fmla="*/ 12898 w 137184"/>
                  <a:gd name="connsiteY18" fmla="*/ 94681 h 140115"/>
                  <a:gd name="connsiteX19" fmla="*/ 25942 w 137184"/>
                  <a:gd name="connsiteY19" fmla="*/ 114467 h 140115"/>
                  <a:gd name="connsiteX20" fmla="*/ 45435 w 137184"/>
                  <a:gd name="connsiteY20" fmla="*/ 127511 h 140115"/>
                  <a:gd name="connsiteX21" fmla="*/ 70058 w 137184"/>
                  <a:gd name="connsiteY21" fmla="*/ 132201 h 140115"/>
                  <a:gd name="connsiteX22" fmla="*/ 93801 w 137184"/>
                  <a:gd name="connsiteY22" fmla="*/ 128390 h 140115"/>
                  <a:gd name="connsiteX23" fmla="*/ 111389 w 137184"/>
                  <a:gd name="connsiteY23" fmla="*/ 117984 h 140115"/>
                  <a:gd name="connsiteX24" fmla="*/ 122821 w 137184"/>
                  <a:gd name="connsiteY24" fmla="*/ 103035 h 140115"/>
                  <a:gd name="connsiteX25" fmla="*/ 128097 w 137184"/>
                  <a:gd name="connsiteY25" fmla="*/ 85301 h 140115"/>
                  <a:gd name="connsiteX26" fmla="*/ 72549 w 137184"/>
                  <a:gd name="connsiteY26" fmla="*/ 85301 h 140115"/>
                  <a:gd name="connsiteX27" fmla="*/ 72549 w 137184"/>
                  <a:gd name="connsiteY27" fmla="*/ 77826 h 140115"/>
                  <a:gd name="connsiteX28" fmla="*/ 137184 w 137184"/>
                  <a:gd name="connsiteY28" fmla="*/ 77826 h 140115"/>
                  <a:gd name="connsiteX29" fmla="*/ 131615 w 137184"/>
                  <a:gd name="connsiteY29" fmla="*/ 103035 h 140115"/>
                  <a:gd name="connsiteX30" fmla="*/ 117838 w 137184"/>
                  <a:gd name="connsiteY30" fmla="*/ 122528 h 140115"/>
                  <a:gd name="connsiteX31" fmla="*/ 97026 w 137184"/>
                  <a:gd name="connsiteY31" fmla="*/ 135132 h 140115"/>
                  <a:gd name="connsiteX32" fmla="*/ 70204 w 137184"/>
                  <a:gd name="connsiteY32" fmla="*/ 139529 h 14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7184" h="140115">
                    <a:moveTo>
                      <a:pt x="69911" y="140115"/>
                    </a:moveTo>
                    <a:cubicBezTo>
                      <a:pt x="60238" y="140115"/>
                      <a:pt x="51151" y="138357"/>
                      <a:pt x="42650" y="134986"/>
                    </a:cubicBezTo>
                    <a:cubicBezTo>
                      <a:pt x="34149" y="131615"/>
                      <a:pt x="26675" y="126778"/>
                      <a:pt x="20372" y="120622"/>
                    </a:cubicBezTo>
                    <a:cubicBezTo>
                      <a:pt x="13924" y="114467"/>
                      <a:pt x="8940" y="106992"/>
                      <a:pt x="5423" y="98491"/>
                    </a:cubicBezTo>
                    <a:cubicBezTo>
                      <a:pt x="1759" y="89844"/>
                      <a:pt x="0" y="80464"/>
                      <a:pt x="0" y="70058"/>
                    </a:cubicBezTo>
                    <a:cubicBezTo>
                      <a:pt x="0" y="59652"/>
                      <a:pt x="1759" y="50272"/>
                      <a:pt x="5423" y="41624"/>
                    </a:cubicBezTo>
                    <a:cubicBezTo>
                      <a:pt x="9087" y="32977"/>
                      <a:pt x="14070" y="25649"/>
                      <a:pt x="20372" y="19493"/>
                    </a:cubicBezTo>
                    <a:cubicBezTo>
                      <a:pt x="26675" y="13337"/>
                      <a:pt x="34149" y="8501"/>
                      <a:pt x="42650" y="5130"/>
                    </a:cubicBezTo>
                    <a:cubicBezTo>
                      <a:pt x="51151" y="1759"/>
                      <a:pt x="60238" y="0"/>
                      <a:pt x="69911" y="0"/>
                    </a:cubicBezTo>
                    <a:cubicBezTo>
                      <a:pt x="81636" y="0"/>
                      <a:pt x="92336" y="2198"/>
                      <a:pt x="102155" y="6595"/>
                    </a:cubicBezTo>
                    <a:cubicBezTo>
                      <a:pt x="111975" y="10992"/>
                      <a:pt x="119743" y="17881"/>
                      <a:pt x="125459" y="27114"/>
                    </a:cubicBezTo>
                    <a:lnTo>
                      <a:pt x="119157" y="31658"/>
                    </a:lnTo>
                    <a:cubicBezTo>
                      <a:pt x="113880" y="23450"/>
                      <a:pt x="107139" y="17441"/>
                      <a:pt x="98784" y="13337"/>
                    </a:cubicBezTo>
                    <a:cubicBezTo>
                      <a:pt x="90430" y="9380"/>
                      <a:pt x="80757" y="7328"/>
                      <a:pt x="69911" y="7328"/>
                    </a:cubicBezTo>
                    <a:cubicBezTo>
                      <a:pt x="61117" y="7328"/>
                      <a:pt x="52910" y="8940"/>
                      <a:pt x="45288" y="12018"/>
                    </a:cubicBezTo>
                    <a:cubicBezTo>
                      <a:pt x="37814" y="15096"/>
                      <a:pt x="31218" y="19493"/>
                      <a:pt x="25795" y="25062"/>
                    </a:cubicBezTo>
                    <a:cubicBezTo>
                      <a:pt x="20226" y="30632"/>
                      <a:pt x="15976" y="37227"/>
                      <a:pt x="12898" y="44849"/>
                    </a:cubicBezTo>
                    <a:cubicBezTo>
                      <a:pt x="9820" y="52470"/>
                      <a:pt x="8208" y="60824"/>
                      <a:pt x="8208" y="69765"/>
                    </a:cubicBezTo>
                    <a:cubicBezTo>
                      <a:pt x="8208" y="78705"/>
                      <a:pt x="9820" y="87059"/>
                      <a:pt x="12898" y="94681"/>
                    </a:cubicBezTo>
                    <a:cubicBezTo>
                      <a:pt x="16122" y="102302"/>
                      <a:pt x="20372" y="108897"/>
                      <a:pt x="25942" y="114467"/>
                    </a:cubicBezTo>
                    <a:cubicBezTo>
                      <a:pt x="31511" y="120036"/>
                      <a:pt x="37960" y="124433"/>
                      <a:pt x="45435" y="127511"/>
                    </a:cubicBezTo>
                    <a:cubicBezTo>
                      <a:pt x="52910" y="130589"/>
                      <a:pt x="61117" y="132201"/>
                      <a:pt x="70058" y="132201"/>
                    </a:cubicBezTo>
                    <a:cubicBezTo>
                      <a:pt x="78998" y="132201"/>
                      <a:pt x="86913" y="130882"/>
                      <a:pt x="93801" y="128390"/>
                    </a:cubicBezTo>
                    <a:cubicBezTo>
                      <a:pt x="100690" y="125899"/>
                      <a:pt x="106552" y="122381"/>
                      <a:pt x="111389" y="117984"/>
                    </a:cubicBezTo>
                    <a:cubicBezTo>
                      <a:pt x="116226" y="113587"/>
                      <a:pt x="120036" y="108604"/>
                      <a:pt x="122821" y="103035"/>
                    </a:cubicBezTo>
                    <a:cubicBezTo>
                      <a:pt x="125606" y="97465"/>
                      <a:pt x="127364" y="91456"/>
                      <a:pt x="128097" y="85301"/>
                    </a:cubicBezTo>
                    <a:lnTo>
                      <a:pt x="72549" y="85301"/>
                    </a:lnTo>
                    <a:lnTo>
                      <a:pt x="72549" y="77826"/>
                    </a:lnTo>
                    <a:lnTo>
                      <a:pt x="137184" y="77826"/>
                    </a:lnTo>
                    <a:cubicBezTo>
                      <a:pt x="136745" y="87059"/>
                      <a:pt x="134839" y="95560"/>
                      <a:pt x="131615" y="103035"/>
                    </a:cubicBezTo>
                    <a:cubicBezTo>
                      <a:pt x="128244" y="110656"/>
                      <a:pt x="123700" y="117105"/>
                      <a:pt x="117838" y="122528"/>
                    </a:cubicBezTo>
                    <a:cubicBezTo>
                      <a:pt x="111975" y="127951"/>
                      <a:pt x="105087" y="132201"/>
                      <a:pt x="97026" y="135132"/>
                    </a:cubicBezTo>
                    <a:cubicBezTo>
                      <a:pt x="88965" y="138064"/>
                      <a:pt x="80024" y="139529"/>
                      <a:pt x="70204" y="139529"/>
                    </a:cubicBez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27" name="Vrije vorm: vorm 26">
                <a:extLst>
                  <a:ext uri="{FF2B5EF4-FFF2-40B4-BE49-F238E27FC236}">
                    <a16:creationId xmlns:a16="http://schemas.microsoft.com/office/drawing/2014/main" id="{51FF4E28-E414-3851-3D52-358A95427B8F}"/>
                  </a:ext>
                </a:extLst>
              </p:cNvPr>
              <p:cNvSpPr/>
              <p:nvPr/>
            </p:nvSpPr>
            <p:spPr>
              <a:xfrm>
                <a:off x="7643324" y="4268520"/>
                <a:ext cx="8207" cy="136891"/>
              </a:xfrm>
              <a:custGeom>
                <a:avLst/>
                <a:gdLst>
                  <a:gd name="connsiteX0" fmla="*/ 0 w 8207"/>
                  <a:gd name="connsiteY0" fmla="*/ 0 h 136891"/>
                  <a:gd name="connsiteX1" fmla="*/ 8208 w 8207"/>
                  <a:gd name="connsiteY1" fmla="*/ 0 h 136891"/>
                  <a:gd name="connsiteX2" fmla="*/ 8208 w 8207"/>
                  <a:gd name="connsiteY2" fmla="*/ 136891 h 136891"/>
                  <a:gd name="connsiteX3" fmla="*/ 0 w 8207"/>
                  <a:gd name="connsiteY3" fmla="*/ 136891 h 136891"/>
                </a:gdLst>
                <a:ahLst/>
                <a:cxnLst>
                  <a:cxn ang="0">
                    <a:pos x="connsiteX0" y="connsiteY0"/>
                  </a:cxn>
                  <a:cxn ang="0">
                    <a:pos x="connsiteX1" y="connsiteY1"/>
                  </a:cxn>
                  <a:cxn ang="0">
                    <a:pos x="connsiteX2" y="connsiteY2"/>
                  </a:cxn>
                  <a:cxn ang="0">
                    <a:pos x="connsiteX3" y="connsiteY3"/>
                  </a:cxn>
                </a:cxnLst>
                <a:rect l="l" t="t" r="r" b="b"/>
                <a:pathLst>
                  <a:path w="8207" h="136891">
                    <a:moveTo>
                      <a:pt x="0" y="0"/>
                    </a:moveTo>
                    <a:lnTo>
                      <a:pt x="8208" y="0"/>
                    </a:lnTo>
                    <a:lnTo>
                      <a:pt x="8208" y="136891"/>
                    </a:lnTo>
                    <a:lnTo>
                      <a:pt x="0" y="136891"/>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28" name="Vrije vorm: vorm 27">
                <a:extLst>
                  <a:ext uri="{FF2B5EF4-FFF2-40B4-BE49-F238E27FC236}">
                    <a16:creationId xmlns:a16="http://schemas.microsoft.com/office/drawing/2014/main" id="{528BCF26-AA7E-505D-E32C-5471E895D458}"/>
                  </a:ext>
                </a:extLst>
              </p:cNvPr>
              <p:cNvSpPr/>
              <p:nvPr/>
            </p:nvSpPr>
            <p:spPr>
              <a:xfrm>
                <a:off x="7643324" y="4268520"/>
                <a:ext cx="8207" cy="136891"/>
              </a:xfrm>
              <a:custGeom>
                <a:avLst/>
                <a:gdLst>
                  <a:gd name="connsiteX0" fmla="*/ 0 w 8207"/>
                  <a:gd name="connsiteY0" fmla="*/ 0 h 136891"/>
                  <a:gd name="connsiteX1" fmla="*/ 8208 w 8207"/>
                  <a:gd name="connsiteY1" fmla="*/ 0 h 136891"/>
                  <a:gd name="connsiteX2" fmla="*/ 8208 w 8207"/>
                  <a:gd name="connsiteY2" fmla="*/ 136891 h 136891"/>
                  <a:gd name="connsiteX3" fmla="*/ 0 w 8207"/>
                  <a:gd name="connsiteY3" fmla="*/ 136891 h 136891"/>
                </a:gdLst>
                <a:ahLst/>
                <a:cxnLst>
                  <a:cxn ang="0">
                    <a:pos x="connsiteX0" y="connsiteY0"/>
                  </a:cxn>
                  <a:cxn ang="0">
                    <a:pos x="connsiteX1" y="connsiteY1"/>
                  </a:cxn>
                  <a:cxn ang="0">
                    <a:pos x="connsiteX2" y="connsiteY2"/>
                  </a:cxn>
                  <a:cxn ang="0">
                    <a:pos x="connsiteX3" y="connsiteY3"/>
                  </a:cxn>
                </a:cxnLst>
                <a:rect l="l" t="t" r="r" b="b"/>
                <a:pathLst>
                  <a:path w="8207" h="136891">
                    <a:moveTo>
                      <a:pt x="0" y="0"/>
                    </a:moveTo>
                    <a:lnTo>
                      <a:pt x="8208" y="0"/>
                    </a:lnTo>
                    <a:lnTo>
                      <a:pt x="8208" y="136891"/>
                    </a:lnTo>
                    <a:lnTo>
                      <a:pt x="0" y="136891"/>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29" name="Vrije vorm: vorm 28">
                <a:extLst>
                  <a:ext uri="{FF2B5EF4-FFF2-40B4-BE49-F238E27FC236}">
                    <a16:creationId xmlns:a16="http://schemas.microsoft.com/office/drawing/2014/main" id="{10F6C18B-BCE0-B64E-725F-D32CF9DA6172}"/>
                  </a:ext>
                </a:extLst>
              </p:cNvPr>
              <p:cNvSpPr/>
              <p:nvPr/>
            </p:nvSpPr>
            <p:spPr>
              <a:xfrm>
                <a:off x="7693595" y="4267054"/>
                <a:ext cx="103034" cy="140115"/>
              </a:xfrm>
              <a:custGeom>
                <a:avLst/>
                <a:gdLst>
                  <a:gd name="connsiteX0" fmla="*/ 13484 w 103034"/>
                  <a:gd name="connsiteY0" fmla="*/ 26382 h 140115"/>
                  <a:gd name="connsiteX1" fmla="*/ 11432 w 103034"/>
                  <a:gd name="connsiteY1" fmla="*/ 23597 h 140115"/>
                  <a:gd name="connsiteX2" fmla="*/ 9380 w 103034"/>
                  <a:gd name="connsiteY2" fmla="*/ 20519 h 140115"/>
                  <a:gd name="connsiteX3" fmla="*/ 7182 w 103034"/>
                  <a:gd name="connsiteY3" fmla="*/ 17295 h 140115"/>
                  <a:gd name="connsiteX4" fmla="*/ 7328 w 103034"/>
                  <a:gd name="connsiteY4" fmla="*/ 20959 h 140115"/>
                  <a:gd name="connsiteX5" fmla="*/ 7621 w 103034"/>
                  <a:gd name="connsiteY5" fmla="*/ 24330 h 140115"/>
                  <a:gd name="connsiteX6" fmla="*/ 7621 w 103034"/>
                  <a:gd name="connsiteY6" fmla="*/ 27701 h 140115"/>
                  <a:gd name="connsiteX7" fmla="*/ 7621 w 103034"/>
                  <a:gd name="connsiteY7" fmla="*/ 138503 h 140115"/>
                  <a:gd name="connsiteX8" fmla="*/ 0 w 103034"/>
                  <a:gd name="connsiteY8" fmla="*/ 138503 h 140115"/>
                  <a:gd name="connsiteX9" fmla="*/ 0 w 103034"/>
                  <a:gd name="connsiteY9" fmla="*/ 0 h 140115"/>
                  <a:gd name="connsiteX10" fmla="*/ 2345 w 103034"/>
                  <a:gd name="connsiteY10" fmla="*/ 0 h 140115"/>
                  <a:gd name="connsiteX11" fmla="*/ 89844 w 103034"/>
                  <a:gd name="connsiteY11" fmla="*/ 113587 h 140115"/>
                  <a:gd name="connsiteX12" fmla="*/ 91896 w 103034"/>
                  <a:gd name="connsiteY12" fmla="*/ 116519 h 140115"/>
                  <a:gd name="connsiteX13" fmla="*/ 93948 w 103034"/>
                  <a:gd name="connsiteY13" fmla="*/ 119450 h 140115"/>
                  <a:gd name="connsiteX14" fmla="*/ 96146 w 103034"/>
                  <a:gd name="connsiteY14" fmla="*/ 122674 h 140115"/>
                  <a:gd name="connsiteX15" fmla="*/ 95707 w 103034"/>
                  <a:gd name="connsiteY15" fmla="*/ 119010 h 140115"/>
                  <a:gd name="connsiteX16" fmla="*/ 95413 w 103034"/>
                  <a:gd name="connsiteY16" fmla="*/ 115639 h 140115"/>
                  <a:gd name="connsiteX17" fmla="*/ 95413 w 103034"/>
                  <a:gd name="connsiteY17" fmla="*/ 1612 h 140115"/>
                  <a:gd name="connsiteX18" fmla="*/ 103035 w 103034"/>
                  <a:gd name="connsiteY18" fmla="*/ 1612 h 140115"/>
                  <a:gd name="connsiteX19" fmla="*/ 103035 w 103034"/>
                  <a:gd name="connsiteY19" fmla="*/ 140116 h 140115"/>
                  <a:gd name="connsiteX20" fmla="*/ 100543 w 103034"/>
                  <a:gd name="connsiteY20" fmla="*/ 140116 h 140115"/>
                  <a:gd name="connsiteX21" fmla="*/ 12898 w 103034"/>
                  <a:gd name="connsiteY21" fmla="*/ 26528 h 14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034" h="140115">
                    <a:moveTo>
                      <a:pt x="13484" y="26382"/>
                    </a:moveTo>
                    <a:cubicBezTo>
                      <a:pt x="12751" y="25502"/>
                      <a:pt x="12165" y="24623"/>
                      <a:pt x="11432" y="23597"/>
                    </a:cubicBezTo>
                    <a:cubicBezTo>
                      <a:pt x="10699" y="22571"/>
                      <a:pt x="10113" y="21545"/>
                      <a:pt x="9380" y="20519"/>
                    </a:cubicBezTo>
                    <a:cubicBezTo>
                      <a:pt x="8647" y="19493"/>
                      <a:pt x="7914" y="18321"/>
                      <a:pt x="7182" y="17295"/>
                    </a:cubicBezTo>
                    <a:cubicBezTo>
                      <a:pt x="7182" y="18467"/>
                      <a:pt x="7182" y="19640"/>
                      <a:pt x="7328" y="20959"/>
                    </a:cubicBezTo>
                    <a:cubicBezTo>
                      <a:pt x="7328" y="21985"/>
                      <a:pt x="7475" y="23157"/>
                      <a:pt x="7621" y="24330"/>
                    </a:cubicBezTo>
                    <a:cubicBezTo>
                      <a:pt x="7621" y="25502"/>
                      <a:pt x="7621" y="26528"/>
                      <a:pt x="7621" y="27701"/>
                    </a:cubicBezTo>
                    <a:lnTo>
                      <a:pt x="7621" y="138503"/>
                    </a:lnTo>
                    <a:lnTo>
                      <a:pt x="0" y="138503"/>
                    </a:lnTo>
                    <a:lnTo>
                      <a:pt x="0" y="0"/>
                    </a:lnTo>
                    <a:lnTo>
                      <a:pt x="2345" y="0"/>
                    </a:lnTo>
                    <a:lnTo>
                      <a:pt x="89844" y="113587"/>
                    </a:lnTo>
                    <a:cubicBezTo>
                      <a:pt x="90577" y="114467"/>
                      <a:pt x="91163" y="115493"/>
                      <a:pt x="91896" y="116519"/>
                    </a:cubicBezTo>
                    <a:cubicBezTo>
                      <a:pt x="92629" y="117545"/>
                      <a:pt x="93215" y="118424"/>
                      <a:pt x="93948" y="119450"/>
                    </a:cubicBezTo>
                    <a:cubicBezTo>
                      <a:pt x="94681" y="120476"/>
                      <a:pt x="95413" y="121648"/>
                      <a:pt x="96146" y="122674"/>
                    </a:cubicBezTo>
                    <a:cubicBezTo>
                      <a:pt x="96146" y="121502"/>
                      <a:pt x="95853" y="120329"/>
                      <a:pt x="95707" y="119010"/>
                    </a:cubicBezTo>
                    <a:cubicBezTo>
                      <a:pt x="95560" y="117984"/>
                      <a:pt x="95413" y="116812"/>
                      <a:pt x="95413" y="115639"/>
                    </a:cubicBezTo>
                    <a:lnTo>
                      <a:pt x="95413" y="1612"/>
                    </a:lnTo>
                    <a:lnTo>
                      <a:pt x="103035" y="1612"/>
                    </a:lnTo>
                    <a:lnTo>
                      <a:pt x="103035" y="140116"/>
                    </a:lnTo>
                    <a:lnTo>
                      <a:pt x="100543" y="140116"/>
                    </a:lnTo>
                    <a:lnTo>
                      <a:pt x="12898" y="26528"/>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30" name="Vrije vorm: vorm 29">
                <a:extLst>
                  <a:ext uri="{FF2B5EF4-FFF2-40B4-BE49-F238E27FC236}">
                    <a16:creationId xmlns:a16="http://schemas.microsoft.com/office/drawing/2014/main" id="{16947CCA-4216-D50F-51EA-6C9AFC44F600}"/>
                  </a:ext>
                </a:extLst>
              </p:cNvPr>
              <p:cNvSpPr/>
              <p:nvPr/>
            </p:nvSpPr>
            <p:spPr>
              <a:xfrm>
                <a:off x="7693595" y="4267054"/>
                <a:ext cx="103034" cy="140115"/>
              </a:xfrm>
              <a:custGeom>
                <a:avLst/>
                <a:gdLst>
                  <a:gd name="connsiteX0" fmla="*/ 13484 w 103034"/>
                  <a:gd name="connsiteY0" fmla="*/ 26382 h 140115"/>
                  <a:gd name="connsiteX1" fmla="*/ 11432 w 103034"/>
                  <a:gd name="connsiteY1" fmla="*/ 23597 h 140115"/>
                  <a:gd name="connsiteX2" fmla="*/ 9380 w 103034"/>
                  <a:gd name="connsiteY2" fmla="*/ 20519 h 140115"/>
                  <a:gd name="connsiteX3" fmla="*/ 7182 w 103034"/>
                  <a:gd name="connsiteY3" fmla="*/ 17295 h 140115"/>
                  <a:gd name="connsiteX4" fmla="*/ 7328 w 103034"/>
                  <a:gd name="connsiteY4" fmla="*/ 20959 h 140115"/>
                  <a:gd name="connsiteX5" fmla="*/ 7621 w 103034"/>
                  <a:gd name="connsiteY5" fmla="*/ 24330 h 140115"/>
                  <a:gd name="connsiteX6" fmla="*/ 7621 w 103034"/>
                  <a:gd name="connsiteY6" fmla="*/ 27701 h 140115"/>
                  <a:gd name="connsiteX7" fmla="*/ 7621 w 103034"/>
                  <a:gd name="connsiteY7" fmla="*/ 138503 h 140115"/>
                  <a:gd name="connsiteX8" fmla="*/ 0 w 103034"/>
                  <a:gd name="connsiteY8" fmla="*/ 138503 h 140115"/>
                  <a:gd name="connsiteX9" fmla="*/ 0 w 103034"/>
                  <a:gd name="connsiteY9" fmla="*/ 0 h 140115"/>
                  <a:gd name="connsiteX10" fmla="*/ 2345 w 103034"/>
                  <a:gd name="connsiteY10" fmla="*/ 0 h 140115"/>
                  <a:gd name="connsiteX11" fmla="*/ 89844 w 103034"/>
                  <a:gd name="connsiteY11" fmla="*/ 113587 h 140115"/>
                  <a:gd name="connsiteX12" fmla="*/ 91896 w 103034"/>
                  <a:gd name="connsiteY12" fmla="*/ 116519 h 140115"/>
                  <a:gd name="connsiteX13" fmla="*/ 93948 w 103034"/>
                  <a:gd name="connsiteY13" fmla="*/ 119450 h 140115"/>
                  <a:gd name="connsiteX14" fmla="*/ 96146 w 103034"/>
                  <a:gd name="connsiteY14" fmla="*/ 122674 h 140115"/>
                  <a:gd name="connsiteX15" fmla="*/ 95707 w 103034"/>
                  <a:gd name="connsiteY15" fmla="*/ 119010 h 140115"/>
                  <a:gd name="connsiteX16" fmla="*/ 95413 w 103034"/>
                  <a:gd name="connsiteY16" fmla="*/ 115639 h 140115"/>
                  <a:gd name="connsiteX17" fmla="*/ 95413 w 103034"/>
                  <a:gd name="connsiteY17" fmla="*/ 1612 h 140115"/>
                  <a:gd name="connsiteX18" fmla="*/ 103035 w 103034"/>
                  <a:gd name="connsiteY18" fmla="*/ 1612 h 140115"/>
                  <a:gd name="connsiteX19" fmla="*/ 103035 w 103034"/>
                  <a:gd name="connsiteY19" fmla="*/ 140116 h 140115"/>
                  <a:gd name="connsiteX20" fmla="*/ 100543 w 103034"/>
                  <a:gd name="connsiteY20" fmla="*/ 140116 h 140115"/>
                  <a:gd name="connsiteX21" fmla="*/ 12898 w 103034"/>
                  <a:gd name="connsiteY21" fmla="*/ 26528 h 14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034" h="140115">
                    <a:moveTo>
                      <a:pt x="13484" y="26382"/>
                    </a:moveTo>
                    <a:cubicBezTo>
                      <a:pt x="12751" y="25502"/>
                      <a:pt x="12165" y="24623"/>
                      <a:pt x="11432" y="23597"/>
                    </a:cubicBezTo>
                    <a:cubicBezTo>
                      <a:pt x="10699" y="22571"/>
                      <a:pt x="10113" y="21545"/>
                      <a:pt x="9380" y="20519"/>
                    </a:cubicBezTo>
                    <a:cubicBezTo>
                      <a:pt x="8647" y="19493"/>
                      <a:pt x="7914" y="18321"/>
                      <a:pt x="7182" y="17295"/>
                    </a:cubicBezTo>
                    <a:cubicBezTo>
                      <a:pt x="7182" y="18467"/>
                      <a:pt x="7182" y="19640"/>
                      <a:pt x="7328" y="20959"/>
                    </a:cubicBezTo>
                    <a:cubicBezTo>
                      <a:pt x="7328" y="21985"/>
                      <a:pt x="7475" y="23157"/>
                      <a:pt x="7621" y="24330"/>
                    </a:cubicBezTo>
                    <a:cubicBezTo>
                      <a:pt x="7621" y="25502"/>
                      <a:pt x="7621" y="26528"/>
                      <a:pt x="7621" y="27701"/>
                    </a:cubicBezTo>
                    <a:lnTo>
                      <a:pt x="7621" y="138503"/>
                    </a:lnTo>
                    <a:lnTo>
                      <a:pt x="0" y="138503"/>
                    </a:lnTo>
                    <a:lnTo>
                      <a:pt x="0" y="0"/>
                    </a:lnTo>
                    <a:lnTo>
                      <a:pt x="2345" y="0"/>
                    </a:lnTo>
                    <a:lnTo>
                      <a:pt x="89844" y="113587"/>
                    </a:lnTo>
                    <a:cubicBezTo>
                      <a:pt x="90577" y="114467"/>
                      <a:pt x="91163" y="115493"/>
                      <a:pt x="91896" y="116519"/>
                    </a:cubicBezTo>
                    <a:cubicBezTo>
                      <a:pt x="92629" y="117545"/>
                      <a:pt x="93215" y="118424"/>
                      <a:pt x="93948" y="119450"/>
                    </a:cubicBezTo>
                    <a:cubicBezTo>
                      <a:pt x="94681" y="120476"/>
                      <a:pt x="95413" y="121648"/>
                      <a:pt x="96146" y="122674"/>
                    </a:cubicBezTo>
                    <a:cubicBezTo>
                      <a:pt x="96146" y="121502"/>
                      <a:pt x="95853" y="120329"/>
                      <a:pt x="95707" y="119010"/>
                    </a:cubicBezTo>
                    <a:cubicBezTo>
                      <a:pt x="95560" y="117984"/>
                      <a:pt x="95413" y="116812"/>
                      <a:pt x="95413" y="115639"/>
                    </a:cubicBezTo>
                    <a:lnTo>
                      <a:pt x="95413" y="1612"/>
                    </a:lnTo>
                    <a:lnTo>
                      <a:pt x="103035" y="1612"/>
                    </a:lnTo>
                    <a:lnTo>
                      <a:pt x="103035" y="140116"/>
                    </a:lnTo>
                    <a:lnTo>
                      <a:pt x="100543" y="140116"/>
                    </a:lnTo>
                    <a:lnTo>
                      <a:pt x="12898" y="26528"/>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31" name="Vrije vorm: vorm 30">
                <a:extLst>
                  <a:ext uri="{FF2B5EF4-FFF2-40B4-BE49-F238E27FC236}">
                    <a16:creationId xmlns:a16="http://schemas.microsoft.com/office/drawing/2014/main" id="{83717D3A-461A-96A3-87F5-090C44DA0671}"/>
                  </a:ext>
                </a:extLst>
              </p:cNvPr>
              <p:cNvSpPr/>
              <p:nvPr/>
            </p:nvSpPr>
            <p:spPr>
              <a:xfrm>
                <a:off x="7838401" y="4267054"/>
                <a:ext cx="103327" cy="140115"/>
              </a:xfrm>
              <a:custGeom>
                <a:avLst/>
                <a:gdLst>
                  <a:gd name="connsiteX0" fmla="*/ 13484 w 103327"/>
                  <a:gd name="connsiteY0" fmla="*/ 26382 h 140115"/>
                  <a:gd name="connsiteX1" fmla="*/ 11432 w 103327"/>
                  <a:gd name="connsiteY1" fmla="*/ 23597 h 140115"/>
                  <a:gd name="connsiteX2" fmla="*/ 9380 w 103327"/>
                  <a:gd name="connsiteY2" fmla="*/ 20519 h 140115"/>
                  <a:gd name="connsiteX3" fmla="*/ 7182 w 103327"/>
                  <a:gd name="connsiteY3" fmla="*/ 17295 h 140115"/>
                  <a:gd name="connsiteX4" fmla="*/ 7328 w 103327"/>
                  <a:gd name="connsiteY4" fmla="*/ 20959 h 140115"/>
                  <a:gd name="connsiteX5" fmla="*/ 7621 w 103327"/>
                  <a:gd name="connsiteY5" fmla="*/ 24330 h 140115"/>
                  <a:gd name="connsiteX6" fmla="*/ 7621 w 103327"/>
                  <a:gd name="connsiteY6" fmla="*/ 27701 h 140115"/>
                  <a:gd name="connsiteX7" fmla="*/ 7621 w 103327"/>
                  <a:gd name="connsiteY7" fmla="*/ 138503 h 140115"/>
                  <a:gd name="connsiteX8" fmla="*/ 0 w 103327"/>
                  <a:gd name="connsiteY8" fmla="*/ 138503 h 140115"/>
                  <a:gd name="connsiteX9" fmla="*/ 0 w 103327"/>
                  <a:gd name="connsiteY9" fmla="*/ 0 h 140115"/>
                  <a:gd name="connsiteX10" fmla="*/ 2492 w 103327"/>
                  <a:gd name="connsiteY10" fmla="*/ 0 h 140115"/>
                  <a:gd name="connsiteX11" fmla="*/ 89991 w 103327"/>
                  <a:gd name="connsiteY11" fmla="*/ 113587 h 140115"/>
                  <a:gd name="connsiteX12" fmla="*/ 92042 w 103327"/>
                  <a:gd name="connsiteY12" fmla="*/ 116519 h 140115"/>
                  <a:gd name="connsiteX13" fmla="*/ 94094 w 103327"/>
                  <a:gd name="connsiteY13" fmla="*/ 119450 h 140115"/>
                  <a:gd name="connsiteX14" fmla="*/ 96293 w 103327"/>
                  <a:gd name="connsiteY14" fmla="*/ 122674 h 140115"/>
                  <a:gd name="connsiteX15" fmla="*/ 95853 w 103327"/>
                  <a:gd name="connsiteY15" fmla="*/ 119010 h 140115"/>
                  <a:gd name="connsiteX16" fmla="*/ 95707 w 103327"/>
                  <a:gd name="connsiteY16" fmla="*/ 115639 h 140115"/>
                  <a:gd name="connsiteX17" fmla="*/ 95707 w 103327"/>
                  <a:gd name="connsiteY17" fmla="*/ 1612 h 140115"/>
                  <a:gd name="connsiteX18" fmla="*/ 103328 w 103327"/>
                  <a:gd name="connsiteY18" fmla="*/ 1612 h 140115"/>
                  <a:gd name="connsiteX19" fmla="*/ 103328 w 103327"/>
                  <a:gd name="connsiteY19" fmla="*/ 140116 h 140115"/>
                  <a:gd name="connsiteX20" fmla="*/ 100836 w 103327"/>
                  <a:gd name="connsiteY20" fmla="*/ 140116 h 140115"/>
                  <a:gd name="connsiteX21" fmla="*/ 13337 w 103327"/>
                  <a:gd name="connsiteY21" fmla="*/ 26528 h 14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327" h="140115">
                    <a:moveTo>
                      <a:pt x="13484" y="26382"/>
                    </a:moveTo>
                    <a:cubicBezTo>
                      <a:pt x="12751" y="25502"/>
                      <a:pt x="12165" y="24623"/>
                      <a:pt x="11432" y="23597"/>
                    </a:cubicBezTo>
                    <a:cubicBezTo>
                      <a:pt x="10699" y="22571"/>
                      <a:pt x="10113" y="21545"/>
                      <a:pt x="9380" y="20519"/>
                    </a:cubicBezTo>
                    <a:cubicBezTo>
                      <a:pt x="8647" y="19493"/>
                      <a:pt x="7914" y="18321"/>
                      <a:pt x="7182" y="17295"/>
                    </a:cubicBezTo>
                    <a:cubicBezTo>
                      <a:pt x="7182" y="18467"/>
                      <a:pt x="7182" y="19640"/>
                      <a:pt x="7328" y="20959"/>
                    </a:cubicBezTo>
                    <a:cubicBezTo>
                      <a:pt x="7328" y="21985"/>
                      <a:pt x="7621" y="23157"/>
                      <a:pt x="7621" y="24330"/>
                    </a:cubicBezTo>
                    <a:cubicBezTo>
                      <a:pt x="7621" y="25502"/>
                      <a:pt x="7621" y="26528"/>
                      <a:pt x="7621" y="27701"/>
                    </a:cubicBezTo>
                    <a:lnTo>
                      <a:pt x="7621" y="138503"/>
                    </a:lnTo>
                    <a:lnTo>
                      <a:pt x="0" y="138503"/>
                    </a:lnTo>
                    <a:lnTo>
                      <a:pt x="0" y="0"/>
                    </a:lnTo>
                    <a:lnTo>
                      <a:pt x="2492" y="0"/>
                    </a:lnTo>
                    <a:lnTo>
                      <a:pt x="89991" y="113587"/>
                    </a:lnTo>
                    <a:cubicBezTo>
                      <a:pt x="90723" y="114467"/>
                      <a:pt x="91310" y="115493"/>
                      <a:pt x="92042" y="116519"/>
                    </a:cubicBezTo>
                    <a:cubicBezTo>
                      <a:pt x="92775" y="117545"/>
                      <a:pt x="93362" y="118424"/>
                      <a:pt x="94094" y="119450"/>
                    </a:cubicBezTo>
                    <a:cubicBezTo>
                      <a:pt x="94827" y="120476"/>
                      <a:pt x="95560" y="121648"/>
                      <a:pt x="96293" y="122674"/>
                    </a:cubicBezTo>
                    <a:cubicBezTo>
                      <a:pt x="96293" y="121502"/>
                      <a:pt x="96000" y="120329"/>
                      <a:pt x="95853" y="119010"/>
                    </a:cubicBezTo>
                    <a:cubicBezTo>
                      <a:pt x="95707" y="117984"/>
                      <a:pt x="95707" y="116812"/>
                      <a:pt x="95707" y="115639"/>
                    </a:cubicBezTo>
                    <a:lnTo>
                      <a:pt x="95707" y="1612"/>
                    </a:lnTo>
                    <a:lnTo>
                      <a:pt x="103328" y="1612"/>
                    </a:lnTo>
                    <a:lnTo>
                      <a:pt x="103328" y="140116"/>
                    </a:lnTo>
                    <a:lnTo>
                      <a:pt x="100836" y="140116"/>
                    </a:lnTo>
                    <a:lnTo>
                      <a:pt x="13337" y="26528"/>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32" name="Vrije vorm: vorm 31">
                <a:extLst>
                  <a:ext uri="{FF2B5EF4-FFF2-40B4-BE49-F238E27FC236}">
                    <a16:creationId xmlns:a16="http://schemas.microsoft.com/office/drawing/2014/main" id="{8036EF2E-17D0-D3F8-0569-5A578946C05F}"/>
                  </a:ext>
                </a:extLst>
              </p:cNvPr>
              <p:cNvSpPr/>
              <p:nvPr/>
            </p:nvSpPr>
            <p:spPr>
              <a:xfrm>
                <a:off x="7838401" y="4267054"/>
                <a:ext cx="103327" cy="140115"/>
              </a:xfrm>
              <a:custGeom>
                <a:avLst/>
                <a:gdLst>
                  <a:gd name="connsiteX0" fmla="*/ 13484 w 103327"/>
                  <a:gd name="connsiteY0" fmla="*/ 26382 h 140115"/>
                  <a:gd name="connsiteX1" fmla="*/ 11432 w 103327"/>
                  <a:gd name="connsiteY1" fmla="*/ 23597 h 140115"/>
                  <a:gd name="connsiteX2" fmla="*/ 9380 w 103327"/>
                  <a:gd name="connsiteY2" fmla="*/ 20519 h 140115"/>
                  <a:gd name="connsiteX3" fmla="*/ 7182 w 103327"/>
                  <a:gd name="connsiteY3" fmla="*/ 17295 h 140115"/>
                  <a:gd name="connsiteX4" fmla="*/ 7328 w 103327"/>
                  <a:gd name="connsiteY4" fmla="*/ 20959 h 140115"/>
                  <a:gd name="connsiteX5" fmla="*/ 7621 w 103327"/>
                  <a:gd name="connsiteY5" fmla="*/ 24330 h 140115"/>
                  <a:gd name="connsiteX6" fmla="*/ 7621 w 103327"/>
                  <a:gd name="connsiteY6" fmla="*/ 27701 h 140115"/>
                  <a:gd name="connsiteX7" fmla="*/ 7621 w 103327"/>
                  <a:gd name="connsiteY7" fmla="*/ 138503 h 140115"/>
                  <a:gd name="connsiteX8" fmla="*/ 0 w 103327"/>
                  <a:gd name="connsiteY8" fmla="*/ 138503 h 140115"/>
                  <a:gd name="connsiteX9" fmla="*/ 0 w 103327"/>
                  <a:gd name="connsiteY9" fmla="*/ 0 h 140115"/>
                  <a:gd name="connsiteX10" fmla="*/ 2492 w 103327"/>
                  <a:gd name="connsiteY10" fmla="*/ 0 h 140115"/>
                  <a:gd name="connsiteX11" fmla="*/ 89991 w 103327"/>
                  <a:gd name="connsiteY11" fmla="*/ 113587 h 140115"/>
                  <a:gd name="connsiteX12" fmla="*/ 92042 w 103327"/>
                  <a:gd name="connsiteY12" fmla="*/ 116519 h 140115"/>
                  <a:gd name="connsiteX13" fmla="*/ 94094 w 103327"/>
                  <a:gd name="connsiteY13" fmla="*/ 119450 h 140115"/>
                  <a:gd name="connsiteX14" fmla="*/ 96293 w 103327"/>
                  <a:gd name="connsiteY14" fmla="*/ 122674 h 140115"/>
                  <a:gd name="connsiteX15" fmla="*/ 95853 w 103327"/>
                  <a:gd name="connsiteY15" fmla="*/ 119010 h 140115"/>
                  <a:gd name="connsiteX16" fmla="*/ 95707 w 103327"/>
                  <a:gd name="connsiteY16" fmla="*/ 115639 h 140115"/>
                  <a:gd name="connsiteX17" fmla="*/ 95707 w 103327"/>
                  <a:gd name="connsiteY17" fmla="*/ 1612 h 140115"/>
                  <a:gd name="connsiteX18" fmla="*/ 103328 w 103327"/>
                  <a:gd name="connsiteY18" fmla="*/ 1612 h 140115"/>
                  <a:gd name="connsiteX19" fmla="*/ 103328 w 103327"/>
                  <a:gd name="connsiteY19" fmla="*/ 140116 h 140115"/>
                  <a:gd name="connsiteX20" fmla="*/ 100836 w 103327"/>
                  <a:gd name="connsiteY20" fmla="*/ 140116 h 140115"/>
                  <a:gd name="connsiteX21" fmla="*/ 13337 w 103327"/>
                  <a:gd name="connsiteY21" fmla="*/ 26528 h 14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327" h="140115">
                    <a:moveTo>
                      <a:pt x="13484" y="26382"/>
                    </a:moveTo>
                    <a:cubicBezTo>
                      <a:pt x="12751" y="25502"/>
                      <a:pt x="12165" y="24623"/>
                      <a:pt x="11432" y="23597"/>
                    </a:cubicBezTo>
                    <a:cubicBezTo>
                      <a:pt x="10699" y="22571"/>
                      <a:pt x="10113" y="21545"/>
                      <a:pt x="9380" y="20519"/>
                    </a:cubicBezTo>
                    <a:cubicBezTo>
                      <a:pt x="8647" y="19493"/>
                      <a:pt x="7914" y="18321"/>
                      <a:pt x="7182" y="17295"/>
                    </a:cubicBezTo>
                    <a:cubicBezTo>
                      <a:pt x="7182" y="18467"/>
                      <a:pt x="7182" y="19640"/>
                      <a:pt x="7328" y="20959"/>
                    </a:cubicBezTo>
                    <a:cubicBezTo>
                      <a:pt x="7328" y="21985"/>
                      <a:pt x="7621" y="23157"/>
                      <a:pt x="7621" y="24330"/>
                    </a:cubicBezTo>
                    <a:cubicBezTo>
                      <a:pt x="7621" y="25502"/>
                      <a:pt x="7621" y="26528"/>
                      <a:pt x="7621" y="27701"/>
                    </a:cubicBezTo>
                    <a:lnTo>
                      <a:pt x="7621" y="138503"/>
                    </a:lnTo>
                    <a:lnTo>
                      <a:pt x="0" y="138503"/>
                    </a:lnTo>
                    <a:lnTo>
                      <a:pt x="0" y="0"/>
                    </a:lnTo>
                    <a:lnTo>
                      <a:pt x="2492" y="0"/>
                    </a:lnTo>
                    <a:lnTo>
                      <a:pt x="89991" y="113587"/>
                    </a:lnTo>
                    <a:cubicBezTo>
                      <a:pt x="90723" y="114467"/>
                      <a:pt x="91310" y="115493"/>
                      <a:pt x="92042" y="116519"/>
                    </a:cubicBezTo>
                    <a:cubicBezTo>
                      <a:pt x="92775" y="117545"/>
                      <a:pt x="93362" y="118424"/>
                      <a:pt x="94094" y="119450"/>
                    </a:cubicBezTo>
                    <a:cubicBezTo>
                      <a:pt x="94827" y="120476"/>
                      <a:pt x="95560" y="121648"/>
                      <a:pt x="96293" y="122674"/>
                    </a:cubicBezTo>
                    <a:cubicBezTo>
                      <a:pt x="96293" y="121502"/>
                      <a:pt x="96000" y="120329"/>
                      <a:pt x="95853" y="119010"/>
                    </a:cubicBezTo>
                    <a:cubicBezTo>
                      <a:pt x="95707" y="117984"/>
                      <a:pt x="95707" y="116812"/>
                      <a:pt x="95707" y="115639"/>
                    </a:cubicBezTo>
                    <a:lnTo>
                      <a:pt x="95707" y="1612"/>
                    </a:lnTo>
                    <a:lnTo>
                      <a:pt x="103328" y="1612"/>
                    </a:lnTo>
                    <a:lnTo>
                      <a:pt x="103328" y="140116"/>
                    </a:lnTo>
                    <a:lnTo>
                      <a:pt x="100836" y="140116"/>
                    </a:lnTo>
                    <a:lnTo>
                      <a:pt x="13337" y="26528"/>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33" name="Vrije vorm: vorm 32">
                <a:extLst>
                  <a:ext uri="{FF2B5EF4-FFF2-40B4-BE49-F238E27FC236}">
                    <a16:creationId xmlns:a16="http://schemas.microsoft.com/office/drawing/2014/main" id="{B36388D0-8E6D-0E6D-D332-A65FCE0EFB30}"/>
                  </a:ext>
                </a:extLst>
              </p:cNvPr>
              <p:cNvSpPr/>
              <p:nvPr/>
            </p:nvSpPr>
            <p:spPr>
              <a:xfrm>
                <a:off x="7974119" y="4267201"/>
                <a:ext cx="140115" cy="139822"/>
              </a:xfrm>
              <a:custGeom>
                <a:avLst/>
                <a:gdLst>
                  <a:gd name="connsiteX0" fmla="*/ 70058 w 140115"/>
                  <a:gd name="connsiteY0" fmla="*/ 139822 h 139822"/>
                  <a:gd name="connsiteX1" fmla="*/ 42797 w 140115"/>
                  <a:gd name="connsiteY1" fmla="*/ 134693 h 139822"/>
                  <a:gd name="connsiteX2" fmla="*/ 20519 w 140115"/>
                  <a:gd name="connsiteY2" fmla="*/ 120476 h 139822"/>
                  <a:gd name="connsiteX3" fmla="*/ 5569 w 140115"/>
                  <a:gd name="connsiteY3" fmla="*/ 98491 h 139822"/>
                  <a:gd name="connsiteX4" fmla="*/ 0 w 140115"/>
                  <a:gd name="connsiteY4" fmla="*/ 69911 h 139822"/>
                  <a:gd name="connsiteX5" fmla="*/ 5569 w 140115"/>
                  <a:gd name="connsiteY5" fmla="*/ 41331 h 139822"/>
                  <a:gd name="connsiteX6" fmla="*/ 20519 w 140115"/>
                  <a:gd name="connsiteY6" fmla="*/ 19346 h 139822"/>
                  <a:gd name="connsiteX7" fmla="*/ 42797 w 140115"/>
                  <a:gd name="connsiteY7" fmla="*/ 5130 h 139822"/>
                  <a:gd name="connsiteX8" fmla="*/ 70058 w 140115"/>
                  <a:gd name="connsiteY8" fmla="*/ 0 h 139822"/>
                  <a:gd name="connsiteX9" fmla="*/ 97319 w 140115"/>
                  <a:gd name="connsiteY9" fmla="*/ 5130 h 139822"/>
                  <a:gd name="connsiteX10" fmla="*/ 119596 w 140115"/>
                  <a:gd name="connsiteY10" fmla="*/ 19346 h 139822"/>
                  <a:gd name="connsiteX11" fmla="*/ 134546 w 140115"/>
                  <a:gd name="connsiteY11" fmla="*/ 41331 h 139822"/>
                  <a:gd name="connsiteX12" fmla="*/ 140115 w 140115"/>
                  <a:gd name="connsiteY12" fmla="*/ 69911 h 139822"/>
                  <a:gd name="connsiteX13" fmla="*/ 134546 w 140115"/>
                  <a:gd name="connsiteY13" fmla="*/ 98491 h 139822"/>
                  <a:gd name="connsiteX14" fmla="*/ 119596 w 140115"/>
                  <a:gd name="connsiteY14" fmla="*/ 120476 h 139822"/>
                  <a:gd name="connsiteX15" fmla="*/ 97319 w 140115"/>
                  <a:gd name="connsiteY15" fmla="*/ 134693 h 139822"/>
                  <a:gd name="connsiteX16" fmla="*/ 70058 w 140115"/>
                  <a:gd name="connsiteY16" fmla="*/ 139822 h 139822"/>
                  <a:gd name="connsiteX17" fmla="*/ 70058 w 140115"/>
                  <a:gd name="connsiteY17" fmla="*/ 132348 h 139822"/>
                  <a:gd name="connsiteX18" fmla="*/ 94681 w 140115"/>
                  <a:gd name="connsiteY18" fmla="*/ 127657 h 139822"/>
                  <a:gd name="connsiteX19" fmla="*/ 114320 w 140115"/>
                  <a:gd name="connsiteY19" fmla="*/ 114613 h 139822"/>
                  <a:gd name="connsiteX20" fmla="*/ 127218 w 140115"/>
                  <a:gd name="connsiteY20" fmla="*/ 94827 h 139822"/>
                  <a:gd name="connsiteX21" fmla="*/ 131908 w 140115"/>
                  <a:gd name="connsiteY21" fmla="*/ 69911 h 139822"/>
                  <a:gd name="connsiteX22" fmla="*/ 127218 w 140115"/>
                  <a:gd name="connsiteY22" fmla="*/ 44995 h 139822"/>
                  <a:gd name="connsiteX23" fmla="*/ 114320 w 140115"/>
                  <a:gd name="connsiteY23" fmla="*/ 25209 h 139822"/>
                  <a:gd name="connsiteX24" fmla="*/ 94681 w 140115"/>
                  <a:gd name="connsiteY24" fmla="*/ 12165 h 139822"/>
                  <a:gd name="connsiteX25" fmla="*/ 70058 w 140115"/>
                  <a:gd name="connsiteY25" fmla="*/ 7475 h 139822"/>
                  <a:gd name="connsiteX26" fmla="*/ 45435 w 140115"/>
                  <a:gd name="connsiteY26" fmla="*/ 12165 h 139822"/>
                  <a:gd name="connsiteX27" fmla="*/ 25795 w 140115"/>
                  <a:gd name="connsiteY27" fmla="*/ 25209 h 139822"/>
                  <a:gd name="connsiteX28" fmla="*/ 12898 w 140115"/>
                  <a:gd name="connsiteY28" fmla="*/ 44995 h 139822"/>
                  <a:gd name="connsiteX29" fmla="*/ 8208 w 140115"/>
                  <a:gd name="connsiteY29" fmla="*/ 69911 h 139822"/>
                  <a:gd name="connsiteX30" fmla="*/ 12898 w 140115"/>
                  <a:gd name="connsiteY30" fmla="*/ 94827 h 139822"/>
                  <a:gd name="connsiteX31" fmla="*/ 25795 w 140115"/>
                  <a:gd name="connsiteY31" fmla="*/ 114613 h 139822"/>
                  <a:gd name="connsiteX32" fmla="*/ 45435 w 140115"/>
                  <a:gd name="connsiteY32" fmla="*/ 127657 h 139822"/>
                  <a:gd name="connsiteX33" fmla="*/ 70058 w 140115"/>
                  <a:gd name="connsiteY33" fmla="*/ 132348 h 13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0115" h="139822">
                    <a:moveTo>
                      <a:pt x="70058" y="139822"/>
                    </a:moveTo>
                    <a:cubicBezTo>
                      <a:pt x="60384" y="139822"/>
                      <a:pt x="51298" y="138064"/>
                      <a:pt x="42797" y="134693"/>
                    </a:cubicBezTo>
                    <a:cubicBezTo>
                      <a:pt x="34296" y="131322"/>
                      <a:pt x="26821" y="126485"/>
                      <a:pt x="20519" y="120476"/>
                    </a:cubicBezTo>
                    <a:cubicBezTo>
                      <a:pt x="14217" y="114320"/>
                      <a:pt x="9234" y="106992"/>
                      <a:pt x="5569" y="98491"/>
                    </a:cubicBezTo>
                    <a:cubicBezTo>
                      <a:pt x="1905" y="89844"/>
                      <a:pt x="0" y="80317"/>
                      <a:pt x="0" y="69911"/>
                    </a:cubicBezTo>
                    <a:cubicBezTo>
                      <a:pt x="0" y="59505"/>
                      <a:pt x="1759" y="49978"/>
                      <a:pt x="5569" y="41331"/>
                    </a:cubicBezTo>
                    <a:cubicBezTo>
                      <a:pt x="9234" y="32684"/>
                      <a:pt x="14217" y="25356"/>
                      <a:pt x="20519" y="19346"/>
                    </a:cubicBezTo>
                    <a:cubicBezTo>
                      <a:pt x="26821" y="13191"/>
                      <a:pt x="34296" y="8501"/>
                      <a:pt x="42797" y="5130"/>
                    </a:cubicBezTo>
                    <a:cubicBezTo>
                      <a:pt x="51298" y="1759"/>
                      <a:pt x="60384" y="0"/>
                      <a:pt x="70058" y="0"/>
                    </a:cubicBezTo>
                    <a:cubicBezTo>
                      <a:pt x="79731" y="0"/>
                      <a:pt x="88818" y="1759"/>
                      <a:pt x="97319" y="5130"/>
                    </a:cubicBezTo>
                    <a:cubicBezTo>
                      <a:pt x="105819" y="8501"/>
                      <a:pt x="113294" y="13337"/>
                      <a:pt x="119596" y="19346"/>
                    </a:cubicBezTo>
                    <a:cubicBezTo>
                      <a:pt x="125899" y="25502"/>
                      <a:pt x="130882" y="32830"/>
                      <a:pt x="134546" y="41331"/>
                    </a:cubicBezTo>
                    <a:cubicBezTo>
                      <a:pt x="138210" y="49978"/>
                      <a:pt x="140115" y="59505"/>
                      <a:pt x="140115" y="69911"/>
                    </a:cubicBezTo>
                    <a:cubicBezTo>
                      <a:pt x="140115" y="80317"/>
                      <a:pt x="138210" y="89990"/>
                      <a:pt x="134546" y="98491"/>
                    </a:cubicBezTo>
                    <a:cubicBezTo>
                      <a:pt x="130882" y="107138"/>
                      <a:pt x="125899" y="114467"/>
                      <a:pt x="119596" y="120476"/>
                    </a:cubicBezTo>
                    <a:cubicBezTo>
                      <a:pt x="113294" y="126632"/>
                      <a:pt x="105819" y="131322"/>
                      <a:pt x="97319" y="134693"/>
                    </a:cubicBezTo>
                    <a:cubicBezTo>
                      <a:pt x="88818" y="138064"/>
                      <a:pt x="79731" y="139822"/>
                      <a:pt x="70058" y="139822"/>
                    </a:cubicBezTo>
                    <a:moveTo>
                      <a:pt x="70058" y="132348"/>
                    </a:moveTo>
                    <a:cubicBezTo>
                      <a:pt x="78998" y="132348"/>
                      <a:pt x="87206" y="130735"/>
                      <a:pt x="94681" y="127657"/>
                    </a:cubicBezTo>
                    <a:cubicBezTo>
                      <a:pt x="102155" y="124580"/>
                      <a:pt x="108751" y="120183"/>
                      <a:pt x="114320" y="114613"/>
                    </a:cubicBezTo>
                    <a:cubicBezTo>
                      <a:pt x="119890" y="109044"/>
                      <a:pt x="124140" y="102448"/>
                      <a:pt x="127218" y="94827"/>
                    </a:cubicBezTo>
                    <a:cubicBezTo>
                      <a:pt x="130296" y="87206"/>
                      <a:pt x="131908" y="78852"/>
                      <a:pt x="131908" y="69911"/>
                    </a:cubicBezTo>
                    <a:cubicBezTo>
                      <a:pt x="131908" y="60971"/>
                      <a:pt x="130296" y="52617"/>
                      <a:pt x="127218" y="44995"/>
                    </a:cubicBezTo>
                    <a:cubicBezTo>
                      <a:pt x="124140" y="37374"/>
                      <a:pt x="119743" y="30778"/>
                      <a:pt x="114320" y="25209"/>
                    </a:cubicBezTo>
                    <a:cubicBezTo>
                      <a:pt x="108751" y="19640"/>
                      <a:pt x="102302" y="15243"/>
                      <a:pt x="94681" y="12165"/>
                    </a:cubicBezTo>
                    <a:cubicBezTo>
                      <a:pt x="87206" y="9087"/>
                      <a:pt x="78852" y="7475"/>
                      <a:pt x="70058" y="7475"/>
                    </a:cubicBezTo>
                    <a:cubicBezTo>
                      <a:pt x="61264" y="7475"/>
                      <a:pt x="52910" y="9087"/>
                      <a:pt x="45435" y="12165"/>
                    </a:cubicBezTo>
                    <a:cubicBezTo>
                      <a:pt x="37960" y="15243"/>
                      <a:pt x="31365" y="19640"/>
                      <a:pt x="25795" y="25209"/>
                    </a:cubicBezTo>
                    <a:cubicBezTo>
                      <a:pt x="20226" y="30778"/>
                      <a:pt x="15975" y="37374"/>
                      <a:pt x="12898" y="44995"/>
                    </a:cubicBezTo>
                    <a:cubicBezTo>
                      <a:pt x="9820" y="52617"/>
                      <a:pt x="8208" y="60971"/>
                      <a:pt x="8208" y="69911"/>
                    </a:cubicBezTo>
                    <a:cubicBezTo>
                      <a:pt x="8208" y="78852"/>
                      <a:pt x="9820" y="87206"/>
                      <a:pt x="12898" y="94827"/>
                    </a:cubicBezTo>
                    <a:cubicBezTo>
                      <a:pt x="15975" y="102448"/>
                      <a:pt x="20372" y="109044"/>
                      <a:pt x="25795" y="114613"/>
                    </a:cubicBezTo>
                    <a:cubicBezTo>
                      <a:pt x="31365" y="120183"/>
                      <a:pt x="37814" y="124580"/>
                      <a:pt x="45435" y="127657"/>
                    </a:cubicBezTo>
                    <a:cubicBezTo>
                      <a:pt x="52910" y="130735"/>
                      <a:pt x="61264" y="132348"/>
                      <a:pt x="70058" y="132348"/>
                    </a:cubicBezTo>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34" name="Vrije vorm: vorm 33">
                <a:extLst>
                  <a:ext uri="{FF2B5EF4-FFF2-40B4-BE49-F238E27FC236}">
                    <a16:creationId xmlns:a16="http://schemas.microsoft.com/office/drawing/2014/main" id="{E8E3B757-F74F-1994-74C6-819E87E02F14}"/>
                  </a:ext>
                </a:extLst>
              </p:cNvPr>
              <p:cNvSpPr/>
              <p:nvPr/>
            </p:nvSpPr>
            <p:spPr>
              <a:xfrm>
                <a:off x="7974119" y="4267201"/>
                <a:ext cx="140115" cy="139822"/>
              </a:xfrm>
              <a:custGeom>
                <a:avLst/>
                <a:gdLst>
                  <a:gd name="connsiteX0" fmla="*/ 70058 w 140115"/>
                  <a:gd name="connsiteY0" fmla="*/ 139822 h 139822"/>
                  <a:gd name="connsiteX1" fmla="*/ 42797 w 140115"/>
                  <a:gd name="connsiteY1" fmla="*/ 134693 h 139822"/>
                  <a:gd name="connsiteX2" fmla="*/ 20519 w 140115"/>
                  <a:gd name="connsiteY2" fmla="*/ 120476 h 139822"/>
                  <a:gd name="connsiteX3" fmla="*/ 5569 w 140115"/>
                  <a:gd name="connsiteY3" fmla="*/ 98491 h 139822"/>
                  <a:gd name="connsiteX4" fmla="*/ 0 w 140115"/>
                  <a:gd name="connsiteY4" fmla="*/ 69911 h 139822"/>
                  <a:gd name="connsiteX5" fmla="*/ 5569 w 140115"/>
                  <a:gd name="connsiteY5" fmla="*/ 41331 h 139822"/>
                  <a:gd name="connsiteX6" fmla="*/ 20519 w 140115"/>
                  <a:gd name="connsiteY6" fmla="*/ 19346 h 139822"/>
                  <a:gd name="connsiteX7" fmla="*/ 42797 w 140115"/>
                  <a:gd name="connsiteY7" fmla="*/ 5130 h 139822"/>
                  <a:gd name="connsiteX8" fmla="*/ 70058 w 140115"/>
                  <a:gd name="connsiteY8" fmla="*/ 0 h 139822"/>
                  <a:gd name="connsiteX9" fmla="*/ 97319 w 140115"/>
                  <a:gd name="connsiteY9" fmla="*/ 5130 h 139822"/>
                  <a:gd name="connsiteX10" fmla="*/ 119596 w 140115"/>
                  <a:gd name="connsiteY10" fmla="*/ 19346 h 139822"/>
                  <a:gd name="connsiteX11" fmla="*/ 134546 w 140115"/>
                  <a:gd name="connsiteY11" fmla="*/ 41331 h 139822"/>
                  <a:gd name="connsiteX12" fmla="*/ 140115 w 140115"/>
                  <a:gd name="connsiteY12" fmla="*/ 69911 h 139822"/>
                  <a:gd name="connsiteX13" fmla="*/ 134546 w 140115"/>
                  <a:gd name="connsiteY13" fmla="*/ 98491 h 139822"/>
                  <a:gd name="connsiteX14" fmla="*/ 119596 w 140115"/>
                  <a:gd name="connsiteY14" fmla="*/ 120476 h 139822"/>
                  <a:gd name="connsiteX15" fmla="*/ 97319 w 140115"/>
                  <a:gd name="connsiteY15" fmla="*/ 134693 h 139822"/>
                  <a:gd name="connsiteX16" fmla="*/ 70058 w 140115"/>
                  <a:gd name="connsiteY16" fmla="*/ 139822 h 139822"/>
                  <a:gd name="connsiteX17" fmla="*/ 70058 w 140115"/>
                  <a:gd name="connsiteY17" fmla="*/ 132348 h 139822"/>
                  <a:gd name="connsiteX18" fmla="*/ 94681 w 140115"/>
                  <a:gd name="connsiteY18" fmla="*/ 127657 h 139822"/>
                  <a:gd name="connsiteX19" fmla="*/ 114320 w 140115"/>
                  <a:gd name="connsiteY19" fmla="*/ 114613 h 139822"/>
                  <a:gd name="connsiteX20" fmla="*/ 127218 w 140115"/>
                  <a:gd name="connsiteY20" fmla="*/ 94827 h 139822"/>
                  <a:gd name="connsiteX21" fmla="*/ 131908 w 140115"/>
                  <a:gd name="connsiteY21" fmla="*/ 69911 h 139822"/>
                  <a:gd name="connsiteX22" fmla="*/ 127218 w 140115"/>
                  <a:gd name="connsiteY22" fmla="*/ 44995 h 139822"/>
                  <a:gd name="connsiteX23" fmla="*/ 114320 w 140115"/>
                  <a:gd name="connsiteY23" fmla="*/ 25209 h 139822"/>
                  <a:gd name="connsiteX24" fmla="*/ 94681 w 140115"/>
                  <a:gd name="connsiteY24" fmla="*/ 12165 h 139822"/>
                  <a:gd name="connsiteX25" fmla="*/ 70058 w 140115"/>
                  <a:gd name="connsiteY25" fmla="*/ 7475 h 139822"/>
                  <a:gd name="connsiteX26" fmla="*/ 45435 w 140115"/>
                  <a:gd name="connsiteY26" fmla="*/ 12165 h 139822"/>
                  <a:gd name="connsiteX27" fmla="*/ 25795 w 140115"/>
                  <a:gd name="connsiteY27" fmla="*/ 25209 h 139822"/>
                  <a:gd name="connsiteX28" fmla="*/ 12898 w 140115"/>
                  <a:gd name="connsiteY28" fmla="*/ 44995 h 139822"/>
                  <a:gd name="connsiteX29" fmla="*/ 8208 w 140115"/>
                  <a:gd name="connsiteY29" fmla="*/ 69911 h 139822"/>
                  <a:gd name="connsiteX30" fmla="*/ 12898 w 140115"/>
                  <a:gd name="connsiteY30" fmla="*/ 94827 h 139822"/>
                  <a:gd name="connsiteX31" fmla="*/ 25795 w 140115"/>
                  <a:gd name="connsiteY31" fmla="*/ 114613 h 139822"/>
                  <a:gd name="connsiteX32" fmla="*/ 45435 w 140115"/>
                  <a:gd name="connsiteY32" fmla="*/ 127657 h 139822"/>
                  <a:gd name="connsiteX33" fmla="*/ 70058 w 140115"/>
                  <a:gd name="connsiteY33" fmla="*/ 132348 h 13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0115" h="139822">
                    <a:moveTo>
                      <a:pt x="70058" y="139822"/>
                    </a:moveTo>
                    <a:cubicBezTo>
                      <a:pt x="60384" y="139822"/>
                      <a:pt x="51298" y="138064"/>
                      <a:pt x="42797" y="134693"/>
                    </a:cubicBezTo>
                    <a:cubicBezTo>
                      <a:pt x="34296" y="131322"/>
                      <a:pt x="26821" y="126485"/>
                      <a:pt x="20519" y="120476"/>
                    </a:cubicBezTo>
                    <a:cubicBezTo>
                      <a:pt x="14217" y="114320"/>
                      <a:pt x="9234" y="106992"/>
                      <a:pt x="5569" y="98491"/>
                    </a:cubicBezTo>
                    <a:cubicBezTo>
                      <a:pt x="1905" y="89844"/>
                      <a:pt x="0" y="80317"/>
                      <a:pt x="0" y="69911"/>
                    </a:cubicBezTo>
                    <a:cubicBezTo>
                      <a:pt x="0" y="59505"/>
                      <a:pt x="1759" y="49978"/>
                      <a:pt x="5569" y="41331"/>
                    </a:cubicBezTo>
                    <a:cubicBezTo>
                      <a:pt x="9234" y="32684"/>
                      <a:pt x="14217" y="25356"/>
                      <a:pt x="20519" y="19346"/>
                    </a:cubicBezTo>
                    <a:cubicBezTo>
                      <a:pt x="26821" y="13191"/>
                      <a:pt x="34296" y="8501"/>
                      <a:pt x="42797" y="5130"/>
                    </a:cubicBezTo>
                    <a:cubicBezTo>
                      <a:pt x="51298" y="1759"/>
                      <a:pt x="60384" y="0"/>
                      <a:pt x="70058" y="0"/>
                    </a:cubicBezTo>
                    <a:cubicBezTo>
                      <a:pt x="79731" y="0"/>
                      <a:pt x="88818" y="1759"/>
                      <a:pt x="97319" y="5130"/>
                    </a:cubicBezTo>
                    <a:cubicBezTo>
                      <a:pt x="105819" y="8501"/>
                      <a:pt x="113294" y="13337"/>
                      <a:pt x="119596" y="19346"/>
                    </a:cubicBezTo>
                    <a:cubicBezTo>
                      <a:pt x="125899" y="25502"/>
                      <a:pt x="130882" y="32830"/>
                      <a:pt x="134546" y="41331"/>
                    </a:cubicBezTo>
                    <a:cubicBezTo>
                      <a:pt x="138210" y="49978"/>
                      <a:pt x="140115" y="59505"/>
                      <a:pt x="140115" y="69911"/>
                    </a:cubicBezTo>
                    <a:cubicBezTo>
                      <a:pt x="140115" y="80317"/>
                      <a:pt x="138210" y="89990"/>
                      <a:pt x="134546" y="98491"/>
                    </a:cubicBezTo>
                    <a:cubicBezTo>
                      <a:pt x="130882" y="107138"/>
                      <a:pt x="125899" y="114467"/>
                      <a:pt x="119596" y="120476"/>
                    </a:cubicBezTo>
                    <a:cubicBezTo>
                      <a:pt x="113294" y="126632"/>
                      <a:pt x="105819" y="131322"/>
                      <a:pt x="97319" y="134693"/>
                    </a:cubicBezTo>
                    <a:cubicBezTo>
                      <a:pt x="88818" y="138064"/>
                      <a:pt x="79731" y="139822"/>
                      <a:pt x="70058" y="139822"/>
                    </a:cubicBezTo>
                    <a:close/>
                    <a:moveTo>
                      <a:pt x="70058" y="132348"/>
                    </a:moveTo>
                    <a:cubicBezTo>
                      <a:pt x="78998" y="132348"/>
                      <a:pt x="87206" y="130735"/>
                      <a:pt x="94681" y="127657"/>
                    </a:cubicBezTo>
                    <a:cubicBezTo>
                      <a:pt x="102155" y="124580"/>
                      <a:pt x="108751" y="120183"/>
                      <a:pt x="114320" y="114613"/>
                    </a:cubicBezTo>
                    <a:cubicBezTo>
                      <a:pt x="119890" y="109044"/>
                      <a:pt x="124140" y="102448"/>
                      <a:pt x="127218" y="94827"/>
                    </a:cubicBezTo>
                    <a:cubicBezTo>
                      <a:pt x="130296" y="87206"/>
                      <a:pt x="131908" y="78852"/>
                      <a:pt x="131908" y="69911"/>
                    </a:cubicBezTo>
                    <a:cubicBezTo>
                      <a:pt x="131908" y="60971"/>
                      <a:pt x="130296" y="52617"/>
                      <a:pt x="127218" y="44995"/>
                    </a:cubicBezTo>
                    <a:cubicBezTo>
                      <a:pt x="124140" y="37374"/>
                      <a:pt x="119743" y="30778"/>
                      <a:pt x="114320" y="25209"/>
                    </a:cubicBezTo>
                    <a:cubicBezTo>
                      <a:pt x="108751" y="19640"/>
                      <a:pt x="102302" y="15243"/>
                      <a:pt x="94681" y="12165"/>
                    </a:cubicBezTo>
                    <a:cubicBezTo>
                      <a:pt x="87206" y="9087"/>
                      <a:pt x="78852" y="7475"/>
                      <a:pt x="70058" y="7475"/>
                    </a:cubicBezTo>
                    <a:cubicBezTo>
                      <a:pt x="61264" y="7475"/>
                      <a:pt x="52910" y="9087"/>
                      <a:pt x="45435" y="12165"/>
                    </a:cubicBezTo>
                    <a:cubicBezTo>
                      <a:pt x="37960" y="15243"/>
                      <a:pt x="31365" y="19640"/>
                      <a:pt x="25795" y="25209"/>
                    </a:cubicBezTo>
                    <a:cubicBezTo>
                      <a:pt x="20226" y="30778"/>
                      <a:pt x="15975" y="37374"/>
                      <a:pt x="12898" y="44995"/>
                    </a:cubicBezTo>
                    <a:cubicBezTo>
                      <a:pt x="9820" y="52617"/>
                      <a:pt x="8208" y="60971"/>
                      <a:pt x="8208" y="69911"/>
                    </a:cubicBezTo>
                    <a:cubicBezTo>
                      <a:pt x="8208" y="78852"/>
                      <a:pt x="9820" y="87206"/>
                      <a:pt x="12898" y="94827"/>
                    </a:cubicBezTo>
                    <a:cubicBezTo>
                      <a:pt x="15975" y="102448"/>
                      <a:pt x="20372" y="109044"/>
                      <a:pt x="25795" y="114613"/>
                    </a:cubicBezTo>
                    <a:cubicBezTo>
                      <a:pt x="31365" y="120183"/>
                      <a:pt x="37814" y="124580"/>
                      <a:pt x="45435" y="127657"/>
                    </a:cubicBezTo>
                    <a:cubicBezTo>
                      <a:pt x="52910" y="130735"/>
                      <a:pt x="61264" y="132348"/>
                      <a:pt x="70058" y="132348"/>
                    </a:cubicBez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35" name="Vrije vorm: vorm 34">
                <a:extLst>
                  <a:ext uri="{FF2B5EF4-FFF2-40B4-BE49-F238E27FC236}">
                    <a16:creationId xmlns:a16="http://schemas.microsoft.com/office/drawing/2014/main" id="{E6EA4447-637E-DD9D-0BF3-CFF7EB492631}"/>
                  </a:ext>
                </a:extLst>
              </p:cNvPr>
              <p:cNvSpPr/>
              <p:nvPr/>
            </p:nvSpPr>
            <p:spPr>
              <a:xfrm>
                <a:off x="8126253" y="4268520"/>
                <a:ext cx="113440" cy="138649"/>
              </a:xfrm>
              <a:custGeom>
                <a:avLst/>
                <a:gdLst>
                  <a:gd name="connsiteX0" fmla="*/ 293 w 113440"/>
                  <a:gd name="connsiteY0" fmla="*/ 0 h 138649"/>
                  <a:gd name="connsiteX1" fmla="*/ 9087 w 113440"/>
                  <a:gd name="connsiteY1" fmla="*/ 0 h 138649"/>
                  <a:gd name="connsiteX2" fmla="*/ 53349 w 113440"/>
                  <a:gd name="connsiteY2" fmla="*/ 111682 h 138649"/>
                  <a:gd name="connsiteX3" fmla="*/ 55988 w 113440"/>
                  <a:gd name="connsiteY3" fmla="*/ 119597 h 138649"/>
                  <a:gd name="connsiteX4" fmla="*/ 57160 w 113440"/>
                  <a:gd name="connsiteY4" fmla="*/ 124286 h 138649"/>
                  <a:gd name="connsiteX5" fmla="*/ 58333 w 113440"/>
                  <a:gd name="connsiteY5" fmla="*/ 119597 h 138649"/>
                  <a:gd name="connsiteX6" fmla="*/ 59505 w 113440"/>
                  <a:gd name="connsiteY6" fmla="*/ 115493 h 138649"/>
                  <a:gd name="connsiteX7" fmla="*/ 60971 w 113440"/>
                  <a:gd name="connsiteY7" fmla="*/ 111829 h 138649"/>
                  <a:gd name="connsiteX8" fmla="*/ 105233 w 113440"/>
                  <a:gd name="connsiteY8" fmla="*/ 147 h 138649"/>
                  <a:gd name="connsiteX9" fmla="*/ 113441 w 113440"/>
                  <a:gd name="connsiteY9" fmla="*/ 147 h 138649"/>
                  <a:gd name="connsiteX10" fmla="*/ 58039 w 113440"/>
                  <a:gd name="connsiteY10" fmla="*/ 138650 h 138649"/>
                  <a:gd name="connsiteX11" fmla="*/ 55548 w 113440"/>
                  <a:gd name="connsiteY11" fmla="*/ 138650 h 138649"/>
                  <a:gd name="connsiteX12" fmla="*/ 0 w 113440"/>
                  <a:gd name="connsiteY12" fmla="*/ 147 h 13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440" h="138649">
                    <a:moveTo>
                      <a:pt x="293" y="0"/>
                    </a:moveTo>
                    <a:lnTo>
                      <a:pt x="9087" y="0"/>
                    </a:lnTo>
                    <a:lnTo>
                      <a:pt x="53349" y="111682"/>
                    </a:lnTo>
                    <a:cubicBezTo>
                      <a:pt x="54229" y="114027"/>
                      <a:pt x="54962" y="116665"/>
                      <a:pt x="55988" y="119597"/>
                    </a:cubicBezTo>
                    <a:cubicBezTo>
                      <a:pt x="56574" y="121062"/>
                      <a:pt x="56867" y="122674"/>
                      <a:pt x="57160" y="124286"/>
                    </a:cubicBezTo>
                    <a:cubicBezTo>
                      <a:pt x="57453" y="122674"/>
                      <a:pt x="57893" y="121062"/>
                      <a:pt x="58333" y="119597"/>
                    </a:cubicBezTo>
                    <a:cubicBezTo>
                      <a:pt x="58772" y="118278"/>
                      <a:pt x="59065" y="116958"/>
                      <a:pt x="59505" y="115493"/>
                    </a:cubicBezTo>
                    <a:cubicBezTo>
                      <a:pt x="59945" y="114027"/>
                      <a:pt x="60385" y="112854"/>
                      <a:pt x="60971" y="111829"/>
                    </a:cubicBezTo>
                    <a:lnTo>
                      <a:pt x="105233" y="147"/>
                    </a:lnTo>
                    <a:lnTo>
                      <a:pt x="113441" y="147"/>
                    </a:lnTo>
                    <a:lnTo>
                      <a:pt x="58039" y="138650"/>
                    </a:lnTo>
                    <a:lnTo>
                      <a:pt x="55548" y="138650"/>
                    </a:lnTo>
                    <a:lnTo>
                      <a:pt x="0" y="147"/>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36" name="Vrije vorm: vorm 35">
                <a:extLst>
                  <a:ext uri="{FF2B5EF4-FFF2-40B4-BE49-F238E27FC236}">
                    <a16:creationId xmlns:a16="http://schemas.microsoft.com/office/drawing/2014/main" id="{1C5793EF-7F3C-8747-9AFD-593017AFCFFC}"/>
                  </a:ext>
                </a:extLst>
              </p:cNvPr>
              <p:cNvSpPr/>
              <p:nvPr/>
            </p:nvSpPr>
            <p:spPr>
              <a:xfrm>
                <a:off x="8126253" y="4268520"/>
                <a:ext cx="113440" cy="138649"/>
              </a:xfrm>
              <a:custGeom>
                <a:avLst/>
                <a:gdLst>
                  <a:gd name="connsiteX0" fmla="*/ 293 w 113440"/>
                  <a:gd name="connsiteY0" fmla="*/ 0 h 138649"/>
                  <a:gd name="connsiteX1" fmla="*/ 9087 w 113440"/>
                  <a:gd name="connsiteY1" fmla="*/ 0 h 138649"/>
                  <a:gd name="connsiteX2" fmla="*/ 53349 w 113440"/>
                  <a:gd name="connsiteY2" fmla="*/ 111682 h 138649"/>
                  <a:gd name="connsiteX3" fmla="*/ 55988 w 113440"/>
                  <a:gd name="connsiteY3" fmla="*/ 119597 h 138649"/>
                  <a:gd name="connsiteX4" fmla="*/ 57160 w 113440"/>
                  <a:gd name="connsiteY4" fmla="*/ 124286 h 138649"/>
                  <a:gd name="connsiteX5" fmla="*/ 58333 w 113440"/>
                  <a:gd name="connsiteY5" fmla="*/ 119597 h 138649"/>
                  <a:gd name="connsiteX6" fmla="*/ 59505 w 113440"/>
                  <a:gd name="connsiteY6" fmla="*/ 115493 h 138649"/>
                  <a:gd name="connsiteX7" fmla="*/ 60971 w 113440"/>
                  <a:gd name="connsiteY7" fmla="*/ 111829 h 138649"/>
                  <a:gd name="connsiteX8" fmla="*/ 105233 w 113440"/>
                  <a:gd name="connsiteY8" fmla="*/ 147 h 138649"/>
                  <a:gd name="connsiteX9" fmla="*/ 113441 w 113440"/>
                  <a:gd name="connsiteY9" fmla="*/ 147 h 138649"/>
                  <a:gd name="connsiteX10" fmla="*/ 58039 w 113440"/>
                  <a:gd name="connsiteY10" fmla="*/ 138650 h 138649"/>
                  <a:gd name="connsiteX11" fmla="*/ 55548 w 113440"/>
                  <a:gd name="connsiteY11" fmla="*/ 138650 h 138649"/>
                  <a:gd name="connsiteX12" fmla="*/ 0 w 113440"/>
                  <a:gd name="connsiteY12" fmla="*/ 147 h 13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440" h="138649">
                    <a:moveTo>
                      <a:pt x="293" y="0"/>
                    </a:moveTo>
                    <a:lnTo>
                      <a:pt x="9087" y="0"/>
                    </a:lnTo>
                    <a:lnTo>
                      <a:pt x="53349" y="111682"/>
                    </a:lnTo>
                    <a:cubicBezTo>
                      <a:pt x="54229" y="114027"/>
                      <a:pt x="54962" y="116665"/>
                      <a:pt x="55988" y="119597"/>
                    </a:cubicBezTo>
                    <a:cubicBezTo>
                      <a:pt x="56574" y="121062"/>
                      <a:pt x="56867" y="122674"/>
                      <a:pt x="57160" y="124286"/>
                    </a:cubicBezTo>
                    <a:cubicBezTo>
                      <a:pt x="57453" y="122674"/>
                      <a:pt x="57893" y="121062"/>
                      <a:pt x="58333" y="119597"/>
                    </a:cubicBezTo>
                    <a:cubicBezTo>
                      <a:pt x="58772" y="118278"/>
                      <a:pt x="59065" y="116958"/>
                      <a:pt x="59505" y="115493"/>
                    </a:cubicBezTo>
                    <a:cubicBezTo>
                      <a:pt x="59945" y="114027"/>
                      <a:pt x="60385" y="112854"/>
                      <a:pt x="60971" y="111829"/>
                    </a:cubicBezTo>
                    <a:lnTo>
                      <a:pt x="105233" y="147"/>
                    </a:lnTo>
                    <a:lnTo>
                      <a:pt x="113441" y="147"/>
                    </a:lnTo>
                    <a:lnTo>
                      <a:pt x="58039" y="138650"/>
                    </a:lnTo>
                    <a:lnTo>
                      <a:pt x="55548" y="138650"/>
                    </a:lnTo>
                    <a:lnTo>
                      <a:pt x="0" y="147"/>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37" name="Vrije vorm: vorm 36">
                <a:extLst>
                  <a:ext uri="{FF2B5EF4-FFF2-40B4-BE49-F238E27FC236}">
                    <a16:creationId xmlns:a16="http://schemas.microsoft.com/office/drawing/2014/main" id="{A04A2E1D-E8F3-FD9B-ECDB-E270FCEFD49F}"/>
                  </a:ext>
                </a:extLst>
              </p:cNvPr>
              <p:cNvSpPr/>
              <p:nvPr/>
            </p:nvSpPr>
            <p:spPr>
              <a:xfrm>
                <a:off x="8243505" y="4266908"/>
                <a:ext cx="113147" cy="138503"/>
              </a:xfrm>
              <a:custGeom>
                <a:avLst/>
                <a:gdLst>
                  <a:gd name="connsiteX0" fmla="*/ 55255 w 113147"/>
                  <a:gd name="connsiteY0" fmla="*/ 0 h 138503"/>
                  <a:gd name="connsiteX1" fmla="*/ 57600 w 113147"/>
                  <a:gd name="connsiteY1" fmla="*/ 0 h 138503"/>
                  <a:gd name="connsiteX2" fmla="*/ 113148 w 113147"/>
                  <a:gd name="connsiteY2" fmla="*/ 138503 h 138503"/>
                  <a:gd name="connsiteX3" fmla="*/ 104647 w 113147"/>
                  <a:gd name="connsiteY3" fmla="*/ 138503 h 138503"/>
                  <a:gd name="connsiteX4" fmla="*/ 94241 w 113147"/>
                  <a:gd name="connsiteY4" fmla="*/ 111975 h 138503"/>
                  <a:gd name="connsiteX5" fmla="*/ 18614 w 113147"/>
                  <a:gd name="connsiteY5" fmla="*/ 111975 h 138503"/>
                  <a:gd name="connsiteX6" fmla="*/ 8208 w 113147"/>
                  <a:gd name="connsiteY6" fmla="*/ 138503 h 138503"/>
                  <a:gd name="connsiteX7" fmla="*/ 0 w 113147"/>
                  <a:gd name="connsiteY7" fmla="*/ 138503 h 138503"/>
                  <a:gd name="connsiteX8" fmla="*/ 55401 w 113147"/>
                  <a:gd name="connsiteY8" fmla="*/ 0 h 138503"/>
                  <a:gd name="connsiteX9" fmla="*/ 91310 w 113147"/>
                  <a:gd name="connsiteY9" fmla="*/ 104940 h 138503"/>
                  <a:gd name="connsiteX10" fmla="*/ 60531 w 113147"/>
                  <a:gd name="connsiteY10" fmla="*/ 26675 h 138503"/>
                  <a:gd name="connsiteX11" fmla="*/ 59065 w 113147"/>
                  <a:gd name="connsiteY11" fmla="*/ 22718 h 138503"/>
                  <a:gd name="connsiteX12" fmla="*/ 57746 w 113147"/>
                  <a:gd name="connsiteY12" fmla="*/ 18614 h 138503"/>
                  <a:gd name="connsiteX13" fmla="*/ 56574 w 113147"/>
                  <a:gd name="connsiteY13" fmla="*/ 14217 h 138503"/>
                  <a:gd name="connsiteX14" fmla="*/ 55401 w 113147"/>
                  <a:gd name="connsiteY14" fmla="*/ 18614 h 138503"/>
                  <a:gd name="connsiteX15" fmla="*/ 54082 w 113147"/>
                  <a:gd name="connsiteY15" fmla="*/ 22718 h 138503"/>
                  <a:gd name="connsiteX16" fmla="*/ 52617 w 113147"/>
                  <a:gd name="connsiteY16" fmla="*/ 26675 h 138503"/>
                  <a:gd name="connsiteX17" fmla="*/ 21545 w 113147"/>
                  <a:gd name="connsiteY17" fmla="*/ 104940 h 138503"/>
                  <a:gd name="connsiteX18" fmla="*/ 91456 w 113147"/>
                  <a:gd name="connsiteY18" fmla="*/ 104940 h 1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147" h="138503">
                    <a:moveTo>
                      <a:pt x="55255" y="0"/>
                    </a:moveTo>
                    <a:lnTo>
                      <a:pt x="57600" y="0"/>
                    </a:lnTo>
                    <a:lnTo>
                      <a:pt x="113148" y="138503"/>
                    </a:lnTo>
                    <a:lnTo>
                      <a:pt x="104647" y="138503"/>
                    </a:lnTo>
                    <a:lnTo>
                      <a:pt x="94241" y="111975"/>
                    </a:lnTo>
                    <a:lnTo>
                      <a:pt x="18614" y="111975"/>
                    </a:lnTo>
                    <a:lnTo>
                      <a:pt x="8208" y="138503"/>
                    </a:lnTo>
                    <a:lnTo>
                      <a:pt x="0" y="138503"/>
                    </a:lnTo>
                    <a:lnTo>
                      <a:pt x="55401" y="0"/>
                    </a:lnTo>
                    <a:close/>
                    <a:moveTo>
                      <a:pt x="91310" y="104940"/>
                    </a:moveTo>
                    <a:lnTo>
                      <a:pt x="60531" y="26675"/>
                    </a:lnTo>
                    <a:cubicBezTo>
                      <a:pt x="59945" y="25502"/>
                      <a:pt x="59505" y="24183"/>
                      <a:pt x="59065" y="22718"/>
                    </a:cubicBezTo>
                    <a:cubicBezTo>
                      <a:pt x="58626" y="21252"/>
                      <a:pt x="58186" y="19933"/>
                      <a:pt x="57746" y="18614"/>
                    </a:cubicBezTo>
                    <a:cubicBezTo>
                      <a:pt x="57160" y="17148"/>
                      <a:pt x="56867" y="15682"/>
                      <a:pt x="56574" y="14217"/>
                    </a:cubicBezTo>
                    <a:cubicBezTo>
                      <a:pt x="56281" y="15682"/>
                      <a:pt x="55841" y="17148"/>
                      <a:pt x="55401" y="18614"/>
                    </a:cubicBezTo>
                    <a:cubicBezTo>
                      <a:pt x="54962" y="19933"/>
                      <a:pt x="54522" y="21398"/>
                      <a:pt x="54082" y="22718"/>
                    </a:cubicBezTo>
                    <a:cubicBezTo>
                      <a:pt x="53643" y="24183"/>
                      <a:pt x="53056" y="25356"/>
                      <a:pt x="52617" y="26675"/>
                    </a:cubicBezTo>
                    <a:lnTo>
                      <a:pt x="21545" y="104940"/>
                    </a:lnTo>
                    <a:lnTo>
                      <a:pt x="91456" y="104940"/>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38" name="Vrije vorm: vorm 37">
                <a:extLst>
                  <a:ext uri="{FF2B5EF4-FFF2-40B4-BE49-F238E27FC236}">
                    <a16:creationId xmlns:a16="http://schemas.microsoft.com/office/drawing/2014/main" id="{41E7E0AB-DF19-1CC0-51A7-71D98AA70696}"/>
                  </a:ext>
                </a:extLst>
              </p:cNvPr>
              <p:cNvSpPr/>
              <p:nvPr/>
            </p:nvSpPr>
            <p:spPr>
              <a:xfrm>
                <a:off x="8243505" y="4266908"/>
                <a:ext cx="113147" cy="138503"/>
              </a:xfrm>
              <a:custGeom>
                <a:avLst/>
                <a:gdLst>
                  <a:gd name="connsiteX0" fmla="*/ 55255 w 113147"/>
                  <a:gd name="connsiteY0" fmla="*/ 0 h 138503"/>
                  <a:gd name="connsiteX1" fmla="*/ 57600 w 113147"/>
                  <a:gd name="connsiteY1" fmla="*/ 0 h 138503"/>
                  <a:gd name="connsiteX2" fmla="*/ 113148 w 113147"/>
                  <a:gd name="connsiteY2" fmla="*/ 138503 h 138503"/>
                  <a:gd name="connsiteX3" fmla="*/ 104647 w 113147"/>
                  <a:gd name="connsiteY3" fmla="*/ 138503 h 138503"/>
                  <a:gd name="connsiteX4" fmla="*/ 94241 w 113147"/>
                  <a:gd name="connsiteY4" fmla="*/ 111975 h 138503"/>
                  <a:gd name="connsiteX5" fmla="*/ 18614 w 113147"/>
                  <a:gd name="connsiteY5" fmla="*/ 111975 h 138503"/>
                  <a:gd name="connsiteX6" fmla="*/ 8208 w 113147"/>
                  <a:gd name="connsiteY6" fmla="*/ 138503 h 138503"/>
                  <a:gd name="connsiteX7" fmla="*/ 0 w 113147"/>
                  <a:gd name="connsiteY7" fmla="*/ 138503 h 138503"/>
                  <a:gd name="connsiteX8" fmla="*/ 55401 w 113147"/>
                  <a:gd name="connsiteY8" fmla="*/ 0 h 138503"/>
                  <a:gd name="connsiteX9" fmla="*/ 91310 w 113147"/>
                  <a:gd name="connsiteY9" fmla="*/ 104940 h 138503"/>
                  <a:gd name="connsiteX10" fmla="*/ 60531 w 113147"/>
                  <a:gd name="connsiteY10" fmla="*/ 26675 h 138503"/>
                  <a:gd name="connsiteX11" fmla="*/ 59065 w 113147"/>
                  <a:gd name="connsiteY11" fmla="*/ 22718 h 138503"/>
                  <a:gd name="connsiteX12" fmla="*/ 57746 w 113147"/>
                  <a:gd name="connsiteY12" fmla="*/ 18614 h 138503"/>
                  <a:gd name="connsiteX13" fmla="*/ 56574 w 113147"/>
                  <a:gd name="connsiteY13" fmla="*/ 14217 h 138503"/>
                  <a:gd name="connsiteX14" fmla="*/ 55401 w 113147"/>
                  <a:gd name="connsiteY14" fmla="*/ 18614 h 138503"/>
                  <a:gd name="connsiteX15" fmla="*/ 54082 w 113147"/>
                  <a:gd name="connsiteY15" fmla="*/ 22718 h 138503"/>
                  <a:gd name="connsiteX16" fmla="*/ 52617 w 113147"/>
                  <a:gd name="connsiteY16" fmla="*/ 26675 h 138503"/>
                  <a:gd name="connsiteX17" fmla="*/ 21545 w 113147"/>
                  <a:gd name="connsiteY17" fmla="*/ 104940 h 138503"/>
                  <a:gd name="connsiteX18" fmla="*/ 91456 w 113147"/>
                  <a:gd name="connsiteY18" fmla="*/ 104940 h 1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147" h="138503">
                    <a:moveTo>
                      <a:pt x="55255" y="0"/>
                    </a:moveTo>
                    <a:lnTo>
                      <a:pt x="57600" y="0"/>
                    </a:lnTo>
                    <a:lnTo>
                      <a:pt x="113148" y="138503"/>
                    </a:lnTo>
                    <a:lnTo>
                      <a:pt x="104647" y="138503"/>
                    </a:lnTo>
                    <a:lnTo>
                      <a:pt x="94241" y="111975"/>
                    </a:lnTo>
                    <a:lnTo>
                      <a:pt x="18614" y="111975"/>
                    </a:lnTo>
                    <a:lnTo>
                      <a:pt x="8208" y="138503"/>
                    </a:lnTo>
                    <a:lnTo>
                      <a:pt x="0" y="138503"/>
                    </a:lnTo>
                    <a:lnTo>
                      <a:pt x="55401" y="0"/>
                    </a:lnTo>
                    <a:close/>
                    <a:moveTo>
                      <a:pt x="91310" y="104940"/>
                    </a:moveTo>
                    <a:lnTo>
                      <a:pt x="60531" y="26675"/>
                    </a:lnTo>
                    <a:cubicBezTo>
                      <a:pt x="59945" y="25502"/>
                      <a:pt x="59505" y="24183"/>
                      <a:pt x="59065" y="22718"/>
                    </a:cubicBezTo>
                    <a:cubicBezTo>
                      <a:pt x="58626" y="21252"/>
                      <a:pt x="58186" y="19933"/>
                      <a:pt x="57746" y="18614"/>
                    </a:cubicBezTo>
                    <a:cubicBezTo>
                      <a:pt x="57160" y="17148"/>
                      <a:pt x="56867" y="15682"/>
                      <a:pt x="56574" y="14217"/>
                    </a:cubicBezTo>
                    <a:cubicBezTo>
                      <a:pt x="56281" y="15682"/>
                      <a:pt x="55841" y="17148"/>
                      <a:pt x="55401" y="18614"/>
                    </a:cubicBezTo>
                    <a:cubicBezTo>
                      <a:pt x="54962" y="19933"/>
                      <a:pt x="54522" y="21398"/>
                      <a:pt x="54082" y="22718"/>
                    </a:cubicBezTo>
                    <a:cubicBezTo>
                      <a:pt x="53643" y="24183"/>
                      <a:pt x="53056" y="25356"/>
                      <a:pt x="52617" y="26675"/>
                    </a:cubicBezTo>
                    <a:lnTo>
                      <a:pt x="21545" y="104940"/>
                    </a:lnTo>
                    <a:lnTo>
                      <a:pt x="91456" y="104940"/>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39" name="Vrije vorm: vorm 38">
                <a:extLst>
                  <a:ext uri="{FF2B5EF4-FFF2-40B4-BE49-F238E27FC236}">
                    <a16:creationId xmlns:a16="http://schemas.microsoft.com/office/drawing/2014/main" id="{1D753CF7-4EFB-5D39-8BD3-DD2ADA9292CE}"/>
                  </a:ext>
                </a:extLst>
              </p:cNvPr>
              <p:cNvSpPr/>
              <p:nvPr/>
            </p:nvSpPr>
            <p:spPr>
              <a:xfrm>
                <a:off x="8358265" y="4268520"/>
                <a:ext cx="95120" cy="136891"/>
              </a:xfrm>
              <a:custGeom>
                <a:avLst/>
                <a:gdLst>
                  <a:gd name="connsiteX0" fmla="*/ 43383 w 95120"/>
                  <a:gd name="connsiteY0" fmla="*/ 7035 h 136891"/>
                  <a:gd name="connsiteX1" fmla="*/ 0 w 95120"/>
                  <a:gd name="connsiteY1" fmla="*/ 7035 h 136891"/>
                  <a:gd name="connsiteX2" fmla="*/ 0 w 95120"/>
                  <a:gd name="connsiteY2" fmla="*/ 0 h 136891"/>
                  <a:gd name="connsiteX3" fmla="*/ 95120 w 95120"/>
                  <a:gd name="connsiteY3" fmla="*/ 0 h 136891"/>
                  <a:gd name="connsiteX4" fmla="*/ 95120 w 95120"/>
                  <a:gd name="connsiteY4" fmla="*/ 7035 h 136891"/>
                  <a:gd name="connsiteX5" fmla="*/ 51737 w 95120"/>
                  <a:gd name="connsiteY5" fmla="*/ 7035 h 136891"/>
                  <a:gd name="connsiteX6" fmla="*/ 51737 w 95120"/>
                  <a:gd name="connsiteY6" fmla="*/ 136891 h 136891"/>
                  <a:gd name="connsiteX7" fmla="*/ 43383 w 95120"/>
                  <a:gd name="connsiteY7" fmla="*/ 136891 h 136891"/>
                  <a:gd name="connsiteX8" fmla="*/ 43383 w 95120"/>
                  <a:gd name="connsiteY8" fmla="*/ 7035 h 13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20" h="136891">
                    <a:moveTo>
                      <a:pt x="43383" y="7035"/>
                    </a:moveTo>
                    <a:lnTo>
                      <a:pt x="0" y="7035"/>
                    </a:lnTo>
                    <a:lnTo>
                      <a:pt x="0" y="0"/>
                    </a:lnTo>
                    <a:lnTo>
                      <a:pt x="95120" y="0"/>
                    </a:lnTo>
                    <a:lnTo>
                      <a:pt x="95120" y="7035"/>
                    </a:lnTo>
                    <a:lnTo>
                      <a:pt x="51737" y="7035"/>
                    </a:lnTo>
                    <a:lnTo>
                      <a:pt x="51737" y="136891"/>
                    </a:lnTo>
                    <a:lnTo>
                      <a:pt x="43383" y="136891"/>
                    </a:lnTo>
                    <a:lnTo>
                      <a:pt x="43383" y="7035"/>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40" name="Vrije vorm: vorm 39">
                <a:extLst>
                  <a:ext uri="{FF2B5EF4-FFF2-40B4-BE49-F238E27FC236}">
                    <a16:creationId xmlns:a16="http://schemas.microsoft.com/office/drawing/2014/main" id="{999A9E2D-FA3B-25F5-5AD8-BD6779D94574}"/>
                  </a:ext>
                </a:extLst>
              </p:cNvPr>
              <p:cNvSpPr/>
              <p:nvPr/>
            </p:nvSpPr>
            <p:spPr>
              <a:xfrm>
                <a:off x="8358265" y="4268520"/>
                <a:ext cx="95120" cy="136891"/>
              </a:xfrm>
              <a:custGeom>
                <a:avLst/>
                <a:gdLst>
                  <a:gd name="connsiteX0" fmla="*/ 43383 w 95120"/>
                  <a:gd name="connsiteY0" fmla="*/ 7035 h 136891"/>
                  <a:gd name="connsiteX1" fmla="*/ 0 w 95120"/>
                  <a:gd name="connsiteY1" fmla="*/ 7035 h 136891"/>
                  <a:gd name="connsiteX2" fmla="*/ 0 w 95120"/>
                  <a:gd name="connsiteY2" fmla="*/ 0 h 136891"/>
                  <a:gd name="connsiteX3" fmla="*/ 95120 w 95120"/>
                  <a:gd name="connsiteY3" fmla="*/ 0 h 136891"/>
                  <a:gd name="connsiteX4" fmla="*/ 95120 w 95120"/>
                  <a:gd name="connsiteY4" fmla="*/ 7035 h 136891"/>
                  <a:gd name="connsiteX5" fmla="*/ 51737 w 95120"/>
                  <a:gd name="connsiteY5" fmla="*/ 7035 h 136891"/>
                  <a:gd name="connsiteX6" fmla="*/ 51737 w 95120"/>
                  <a:gd name="connsiteY6" fmla="*/ 136891 h 136891"/>
                  <a:gd name="connsiteX7" fmla="*/ 43383 w 95120"/>
                  <a:gd name="connsiteY7" fmla="*/ 136891 h 136891"/>
                  <a:gd name="connsiteX8" fmla="*/ 43383 w 95120"/>
                  <a:gd name="connsiteY8" fmla="*/ 7035 h 13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120" h="136891">
                    <a:moveTo>
                      <a:pt x="43383" y="7035"/>
                    </a:moveTo>
                    <a:lnTo>
                      <a:pt x="0" y="7035"/>
                    </a:lnTo>
                    <a:lnTo>
                      <a:pt x="0" y="0"/>
                    </a:lnTo>
                    <a:lnTo>
                      <a:pt x="95120" y="0"/>
                    </a:lnTo>
                    <a:lnTo>
                      <a:pt x="95120" y="7035"/>
                    </a:lnTo>
                    <a:lnTo>
                      <a:pt x="51737" y="7035"/>
                    </a:lnTo>
                    <a:lnTo>
                      <a:pt x="51737" y="136891"/>
                    </a:lnTo>
                    <a:lnTo>
                      <a:pt x="43383" y="136891"/>
                    </a:lnTo>
                    <a:lnTo>
                      <a:pt x="43383" y="7035"/>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41" name="Vrije vorm: vorm 40">
                <a:extLst>
                  <a:ext uri="{FF2B5EF4-FFF2-40B4-BE49-F238E27FC236}">
                    <a16:creationId xmlns:a16="http://schemas.microsoft.com/office/drawing/2014/main" id="{03B52F08-A28F-F5A4-D0D4-2CF61D94195F}"/>
                  </a:ext>
                </a:extLst>
              </p:cNvPr>
              <p:cNvSpPr/>
              <p:nvPr/>
            </p:nvSpPr>
            <p:spPr>
              <a:xfrm>
                <a:off x="8481672" y="4268520"/>
                <a:ext cx="8207" cy="136891"/>
              </a:xfrm>
              <a:custGeom>
                <a:avLst/>
                <a:gdLst>
                  <a:gd name="connsiteX0" fmla="*/ 0 w 8207"/>
                  <a:gd name="connsiteY0" fmla="*/ 0 h 136891"/>
                  <a:gd name="connsiteX1" fmla="*/ 8208 w 8207"/>
                  <a:gd name="connsiteY1" fmla="*/ 0 h 136891"/>
                  <a:gd name="connsiteX2" fmla="*/ 8208 w 8207"/>
                  <a:gd name="connsiteY2" fmla="*/ 136891 h 136891"/>
                  <a:gd name="connsiteX3" fmla="*/ 0 w 8207"/>
                  <a:gd name="connsiteY3" fmla="*/ 136891 h 136891"/>
                </a:gdLst>
                <a:ahLst/>
                <a:cxnLst>
                  <a:cxn ang="0">
                    <a:pos x="connsiteX0" y="connsiteY0"/>
                  </a:cxn>
                  <a:cxn ang="0">
                    <a:pos x="connsiteX1" y="connsiteY1"/>
                  </a:cxn>
                  <a:cxn ang="0">
                    <a:pos x="connsiteX2" y="connsiteY2"/>
                  </a:cxn>
                  <a:cxn ang="0">
                    <a:pos x="connsiteX3" y="connsiteY3"/>
                  </a:cxn>
                </a:cxnLst>
                <a:rect l="l" t="t" r="r" b="b"/>
                <a:pathLst>
                  <a:path w="8207" h="136891">
                    <a:moveTo>
                      <a:pt x="0" y="0"/>
                    </a:moveTo>
                    <a:lnTo>
                      <a:pt x="8208" y="0"/>
                    </a:lnTo>
                    <a:lnTo>
                      <a:pt x="8208" y="136891"/>
                    </a:lnTo>
                    <a:lnTo>
                      <a:pt x="0" y="136891"/>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42" name="Vrije vorm: vorm 41">
                <a:extLst>
                  <a:ext uri="{FF2B5EF4-FFF2-40B4-BE49-F238E27FC236}">
                    <a16:creationId xmlns:a16="http://schemas.microsoft.com/office/drawing/2014/main" id="{6E2933E0-A3D9-2D15-538A-2D5D79DECF63}"/>
                  </a:ext>
                </a:extLst>
              </p:cNvPr>
              <p:cNvSpPr/>
              <p:nvPr/>
            </p:nvSpPr>
            <p:spPr>
              <a:xfrm>
                <a:off x="8481672" y="4268520"/>
                <a:ext cx="8207" cy="136891"/>
              </a:xfrm>
              <a:custGeom>
                <a:avLst/>
                <a:gdLst>
                  <a:gd name="connsiteX0" fmla="*/ 0 w 8207"/>
                  <a:gd name="connsiteY0" fmla="*/ 0 h 136891"/>
                  <a:gd name="connsiteX1" fmla="*/ 8208 w 8207"/>
                  <a:gd name="connsiteY1" fmla="*/ 0 h 136891"/>
                  <a:gd name="connsiteX2" fmla="*/ 8208 w 8207"/>
                  <a:gd name="connsiteY2" fmla="*/ 136891 h 136891"/>
                  <a:gd name="connsiteX3" fmla="*/ 0 w 8207"/>
                  <a:gd name="connsiteY3" fmla="*/ 136891 h 136891"/>
                </a:gdLst>
                <a:ahLst/>
                <a:cxnLst>
                  <a:cxn ang="0">
                    <a:pos x="connsiteX0" y="connsiteY0"/>
                  </a:cxn>
                  <a:cxn ang="0">
                    <a:pos x="connsiteX1" y="connsiteY1"/>
                  </a:cxn>
                  <a:cxn ang="0">
                    <a:pos x="connsiteX2" y="connsiteY2"/>
                  </a:cxn>
                  <a:cxn ang="0">
                    <a:pos x="connsiteX3" y="connsiteY3"/>
                  </a:cxn>
                </a:cxnLst>
                <a:rect l="l" t="t" r="r" b="b"/>
                <a:pathLst>
                  <a:path w="8207" h="136891">
                    <a:moveTo>
                      <a:pt x="0" y="0"/>
                    </a:moveTo>
                    <a:lnTo>
                      <a:pt x="8208" y="0"/>
                    </a:lnTo>
                    <a:lnTo>
                      <a:pt x="8208" y="136891"/>
                    </a:lnTo>
                    <a:lnTo>
                      <a:pt x="0" y="136891"/>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43" name="Vrije vorm: vorm 42">
                <a:extLst>
                  <a:ext uri="{FF2B5EF4-FFF2-40B4-BE49-F238E27FC236}">
                    <a16:creationId xmlns:a16="http://schemas.microsoft.com/office/drawing/2014/main" id="{8A45FA51-27D9-863C-8E04-D58E9CC5438C}"/>
                  </a:ext>
                </a:extLst>
              </p:cNvPr>
              <p:cNvSpPr/>
              <p:nvPr/>
            </p:nvSpPr>
            <p:spPr>
              <a:xfrm>
                <a:off x="8522856" y="4267201"/>
                <a:ext cx="140115" cy="139822"/>
              </a:xfrm>
              <a:custGeom>
                <a:avLst/>
                <a:gdLst>
                  <a:gd name="connsiteX0" fmla="*/ 70058 w 140115"/>
                  <a:gd name="connsiteY0" fmla="*/ 139822 h 139822"/>
                  <a:gd name="connsiteX1" fmla="*/ 42797 w 140115"/>
                  <a:gd name="connsiteY1" fmla="*/ 134693 h 139822"/>
                  <a:gd name="connsiteX2" fmla="*/ 20519 w 140115"/>
                  <a:gd name="connsiteY2" fmla="*/ 120476 h 139822"/>
                  <a:gd name="connsiteX3" fmla="*/ 5570 w 140115"/>
                  <a:gd name="connsiteY3" fmla="*/ 98491 h 139822"/>
                  <a:gd name="connsiteX4" fmla="*/ 0 w 140115"/>
                  <a:gd name="connsiteY4" fmla="*/ 69911 h 139822"/>
                  <a:gd name="connsiteX5" fmla="*/ 5570 w 140115"/>
                  <a:gd name="connsiteY5" fmla="*/ 41331 h 139822"/>
                  <a:gd name="connsiteX6" fmla="*/ 20519 w 140115"/>
                  <a:gd name="connsiteY6" fmla="*/ 19346 h 139822"/>
                  <a:gd name="connsiteX7" fmla="*/ 42797 w 140115"/>
                  <a:gd name="connsiteY7" fmla="*/ 5130 h 139822"/>
                  <a:gd name="connsiteX8" fmla="*/ 70058 w 140115"/>
                  <a:gd name="connsiteY8" fmla="*/ 0 h 139822"/>
                  <a:gd name="connsiteX9" fmla="*/ 97319 w 140115"/>
                  <a:gd name="connsiteY9" fmla="*/ 5130 h 139822"/>
                  <a:gd name="connsiteX10" fmla="*/ 119597 w 140115"/>
                  <a:gd name="connsiteY10" fmla="*/ 19346 h 139822"/>
                  <a:gd name="connsiteX11" fmla="*/ 134546 w 140115"/>
                  <a:gd name="connsiteY11" fmla="*/ 41331 h 139822"/>
                  <a:gd name="connsiteX12" fmla="*/ 140115 w 140115"/>
                  <a:gd name="connsiteY12" fmla="*/ 69911 h 139822"/>
                  <a:gd name="connsiteX13" fmla="*/ 134546 w 140115"/>
                  <a:gd name="connsiteY13" fmla="*/ 98491 h 139822"/>
                  <a:gd name="connsiteX14" fmla="*/ 119597 w 140115"/>
                  <a:gd name="connsiteY14" fmla="*/ 120476 h 139822"/>
                  <a:gd name="connsiteX15" fmla="*/ 97319 w 140115"/>
                  <a:gd name="connsiteY15" fmla="*/ 134693 h 139822"/>
                  <a:gd name="connsiteX16" fmla="*/ 70058 w 140115"/>
                  <a:gd name="connsiteY16" fmla="*/ 139822 h 139822"/>
                  <a:gd name="connsiteX17" fmla="*/ 70058 w 140115"/>
                  <a:gd name="connsiteY17" fmla="*/ 132348 h 139822"/>
                  <a:gd name="connsiteX18" fmla="*/ 94681 w 140115"/>
                  <a:gd name="connsiteY18" fmla="*/ 127657 h 139822"/>
                  <a:gd name="connsiteX19" fmla="*/ 114320 w 140115"/>
                  <a:gd name="connsiteY19" fmla="*/ 114613 h 139822"/>
                  <a:gd name="connsiteX20" fmla="*/ 127218 w 140115"/>
                  <a:gd name="connsiteY20" fmla="*/ 94827 h 139822"/>
                  <a:gd name="connsiteX21" fmla="*/ 131908 w 140115"/>
                  <a:gd name="connsiteY21" fmla="*/ 69911 h 139822"/>
                  <a:gd name="connsiteX22" fmla="*/ 127218 w 140115"/>
                  <a:gd name="connsiteY22" fmla="*/ 44995 h 139822"/>
                  <a:gd name="connsiteX23" fmla="*/ 114320 w 140115"/>
                  <a:gd name="connsiteY23" fmla="*/ 25209 h 139822"/>
                  <a:gd name="connsiteX24" fmla="*/ 94681 w 140115"/>
                  <a:gd name="connsiteY24" fmla="*/ 12165 h 139822"/>
                  <a:gd name="connsiteX25" fmla="*/ 70058 w 140115"/>
                  <a:gd name="connsiteY25" fmla="*/ 7475 h 139822"/>
                  <a:gd name="connsiteX26" fmla="*/ 45435 w 140115"/>
                  <a:gd name="connsiteY26" fmla="*/ 12165 h 139822"/>
                  <a:gd name="connsiteX27" fmla="*/ 25795 w 140115"/>
                  <a:gd name="connsiteY27" fmla="*/ 25209 h 139822"/>
                  <a:gd name="connsiteX28" fmla="*/ 12898 w 140115"/>
                  <a:gd name="connsiteY28" fmla="*/ 44995 h 139822"/>
                  <a:gd name="connsiteX29" fmla="*/ 8208 w 140115"/>
                  <a:gd name="connsiteY29" fmla="*/ 69911 h 139822"/>
                  <a:gd name="connsiteX30" fmla="*/ 12898 w 140115"/>
                  <a:gd name="connsiteY30" fmla="*/ 94827 h 139822"/>
                  <a:gd name="connsiteX31" fmla="*/ 25795 w 140115"/>
                  <a:gd name="connsiteY31" fmla="*/ 114613 h 139822"/>
                  <a:gd name="connsiteX32" fmla="*/ 45435 w 140115"/>
                  <a:gd name="connsiteY32" fmla="*/ 127657 h 139822"/>
                  <a:gd name="connsiteX33" fmla="*/ 70058 w 140115"/>
                  <a:gd name="connsiteY33" fmla="*/ 132348 h 13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0115" h="139822">
                    <a:moveTo>
                      <a:pt x="70058" y="139822"/>
                    </a:moveTo>
                    <a:cubicBezTo>
                      <a:pt x="60385" y="139822"/>
                      <a:pt x="51298" y="138064"/>
                      <a:pt x="42797" y="134693"/>
                    </a:cubicBezTo>
                    <a:cubicBezTo>
                      <a:pt x="34296" y="131322"/>
                      <a:pt x="26821" y="126485"/>
                      <a:pt x="20519" y="120476"/>
                    </a:cubicBezTo>
                    <a:cubicBezTo>
                      <a:pt x="14217" y="114320"/>
                      <a:pt x="9234" y="106992"/>
                      <a:pt x="5570" y="98491"/>
                    </a:cubicBezTo>
                    <a:cubicBezTo>
                      <a:pt x="1905" y="89844"/>
                      <a:pt x="0" y="80317"/>
                      <a:pt x="0" y="69911"/>
                    </a:cubicBezTo>
                    <a:cubicBezTo>
                      <a:pt x="0" y="59505"/>
                      <a:pt x="1905" y="49978"/>
                      <a:pt x="5570" y="41331"/>
                    </a:cubicBezTo>
                    <a:cubicBezTo>
                      <a:pt x="9234" y="32684"/>
                      <a:pt x="14217" y="25356"/>
                      <a:pt x="20519" y="19346"/>
                    </a:cubicBezTo>
                    <a:cubicBezTo>
                      <a:pt x="26821" y="13191"/>
                      <a:pt x="34296" y="8501"/>
                      <a:pt x="42797" y="5130"/>
                    </a:cubicBezTo>
                    <a:cubicBezTo>
                      <a:pt x="51298" y="1759"/>
                      <a:pt x="60385" y="0"/>
                      <a:pt x="70058" y="0"/>
                    </a:cubicBezTo>
                    <a:cubicBezTo>
                      <a:pt x="79731" y="0"/>
                      <a:pt x="88818" y="1759"/>
                      <a:pt x="97319" y="5130"/>
                    </a:cubicBezTo>
                    <a:cubicBezTo>
                      <a:pt x="105819" y="8501"/>
                      <a:pt x="113294" y="13337"/>
                      <a:pt x="119597" y="19346"/>
                    </a:cubicBezTo>
                    <a:cubicBezTo>
                      <a:pt x="125899" y="25502"/>
                      <a:pt x="130882" y="32830"/>
                      <a:pt x="134546" y="41331"/>
                    </a:cubicBezTo>
                    <a:cubicBezTo>
                      <a:pt x="138210" y="49978"/>
                      <a:pt x="140115" y="59505"/>
                      <a:pt x="140115" y="69911"/>
                    </a:cubicBezTo>
                    <a:cubicBezTo>
                      <a:pt x="140115" y="80317"/>
                      <a:pt x="138210" y="89990"/>
                      <a:pt x="134546" y="98491"/>
                    </a:cubicBezTo>
                    <a:cubicBezTo>
                      <a:pt x="130882" y="107138"/>
                      <a:pt x="125899" y="114467"/>
                      <a:pt x="119597" y="120476"/>
                    </a:cubicBezTo>
                    <a:cubicBezTo>
                      <a:pt x="113294" y="126632"/>
                      <a:pt x="105819" y="131322"/>
                      <a:pt x="97319" y="134693"/>
                    </a:cubicBezTo>
                    <a:cubicBezTo>
                      <a:pt x="88818" y="138064"/>
                      <a:pt x="79731" y="139822"/>
                      <a:pt x="70058" y="139822"/>
                    </a:cubicBezTo>
                    <a:moveTo>
                      <a:pt x="70058" y="132348"/>
                    </a:moveTo>
                    <a:cubicBezTo>
                      <a:pt x="78998" y="132348"/>
                      <a:pt x="87206" y="130735"/>
                      <a:pt x="94681" y="127657"/>
                    </a:cubicBezTo>
                    <a:cubicBezTo>
                      <a:pt x="102155" y="124580"/>
                      <a:pt x="108751" y="120183"/>
                      <a:pt x="114320" y="114613"/>
                    </a:cubicBezTo>
                    <a:cubicBezTo>
                      <a:pt x="119890" y="109044"/>
                      <a:pt x="124140" y="102448"/>
                      <a:pt x="127218" y="94827"/>
                    </a:cubicBezTo>
                    <a:cubicBezTo>
                      <a:pt x="130296" y="87206"/>
                      <a:pt x="131908" y="78852"/>
                      <a:pt x="131908" y="69911"/>
                    </a:cubicBezTo>
                    <a:cubicBezTo>
                      <a:pt x="131908" y="60971"/>
                      <a:pt x="130296" y="52617"/>
                      <a:pt x="127218" y="44995"/>
                    </a:cubicBezTo>
                    <a:cubicBezTo>
                      <a:pt x="124140" y="37374"/>
                      <a:pt x="119890" y="30778"/>
                      <a:pt x="114320" y="25209"/>
                    </a:cubicBezTo>
                    <a:cubicBezTo>
                      <a:pt x="108751" y="19640"/>
                      <a:pt x="102302" y="15243"/>
                      <a:pt x="94681" y="12165"/>
                    </a:cubicBezTo>
                    <a:cubicBezTo>
                      <a:pt x="87059" y="9087"/>
                      <a:pt x="78852" y="7475"/>
                      <a:pt x="70058" y="7475"/>
                    </a:cubicBezTo>
                    <a:cubicBezTo>
                      <a:pt x="61264" y="7475"/>
                      <a:pt x="52910" y="9087"/>
                      <a:pt x="45435" y="12165"/>
                    </a:cubicBezTo>
                    <a:cubicBezTo>
                      <a:pt x="37960" y="15243"/>
                      <a:pt x="31365" y="19640"/>
                      <a:pt x="25795" y="25209"/>
                    </a:cubicBezTo>
                    <a:cubicBezTo>
                      <a:pt x="20226" y="30778"/>
                      <a:pt x="15976" y="37374"/>
                      <a:pt x="12898" y="44995"/>
                    </a:cubicBezTo>
                    <a:cubicBezTo>
                      <a:pt x="9820" y="52617"/>
                      <a:pt x="8208" y="60971"/>
                      <a:pt x="8208" y="69911"/>
                    </a:cubicBezTo>
                    <a:cubicBezTo>
                      <a:pt x="8208" y="78852"/>
                      <a:pt x="9820" y="87206"/>
                      <a:pt x="12898" y="94827"/>
                    </a:cubicBezTo>
                    <a:cubicBezTo>
                      <a:pt x="15976" y="102448"/>
                      <a:pt x="20372" y="109044"/>
                      <a:pt x="25795" y="114613"/>
                    </a:cubicBezTo>
                    <a:cubicBezTo>
                      <a:pt x="31365" y="120183"/>
                      <a:pt x="37814" y="124580"/>
                      <a:pt x="45435" y="127657"/>
                    </a:cubicBezTo>
                    <a:cubicBezTo>
                      <a:pt x="52910" y="130735"/>
                      <a:pt x="61264" y="132348"/>
                      <a:pt x="70058" y="132348"/>
                    </a:cubicBezTo>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44" name="Vrije vorm: vorm 43">
                <a:extLst>
                  <a:ext uri="{FF2B5EF4-FFF2-40B4-BE49-F238E27FC236}">
                    <a16:creationId xmlns:a16="http://schemas.microsoft.com/office/drawing/2014/main" id="{1E2BB8F8-6D16-3741-3EA3-5FD94A675FD6}"/>
                  </a:ext>
                </a:extLst>
              </p:cNvPr>
              <p:cNvSpPr/>
              <p:nvPr/>
            </p:nvSpPr>
            <p:spPr>
              <a:xfrm>
                <a:off x="8522856" y="4267201"/>
                <a:ext cx="140115" cy="139822"/>
              </a:xfrm>
              <a:custGeom>
                <a:avLst/>
                <a:gdLst>
                  <a:gd name="connsiteX0" fmla="*/ 70058 w 140115"/>
                  <a:gd name="connsiteY0" fmla="*/ 139822 h 139822"/>
                  <a:gd name="connsiteX1" fmla="*/ 42797 w 140115"/>
                  <a:gd name="connsiteY1" fmla="*/ 134693 h 139822"/>
                  <a:gd name="connsiteX2" fmla="*/ 20519 w 140115"/>
                  <a:gd name="connsiteY2" fmla="*/ 120476 h 139822"/>
                  <a:gd name="connsiteX3" fmla="*/ 5570 w 140115"/>
                  <a:gd name="connsiteY3" fmla="*/ 98491 h 139822"/>
                  <a:gd name="connsiteX4" fmla="*/ 0 w 140115"/>
                  <a:gd name="connsiteY4" fmla="*/ 69911 h 139822"/>
                  <a:gd name="connsiteX5" fmla="*/ 5570 w 140115"/>
                  <a:gd name="connsiteY5" fmla="*/ 41331 h 139822"/>
                  <a:gd name="connsiteX6" fmla="*/ 20519 w 140115"/>
                  <a:gd name="connsiteY6" fmla="*/ 19346 h 139822"/>
                  <a:gd name="connsiteX7" fmla="*/ 42797 w 140115"/>
                  <a:gd name="connsiteY7" fmla="*/ 5130 h 139822"/>
                  <a:gd name="connsiteX8" fmla="*/ 70058 w 140115"/>
                  <a:gd name="connsiteY8" fmla="*/ 0 h 139822"/>
                  <a:gd name="connsiteX9" fmla="*/ 97319 w 140115"/>
                  <a:gd name="connsiteY9" fmla="*/ 5130 h 139822"/>
                  <a:gd name="connsiteX10" fmla="*/ 119597 w 140115"/>
                  <a:gd name="connsiteY10" fmla="*/ 19346 h 139822"/>
                  <a:gd name="connsiteX11" fmla="*/ 134546 w 140115"/>
                  <a:gd name="connsiteY11" fmla="*/ 41331 h 139822"/>
                  <a:gd name="connsiteX12" fmla="*/ 140115 w 140115"/>
                  <a:gd name="connsiteY12" fmla="*/ 69911 h 139822"/>
                  <a:gd name="connsiteX13" fmla="*/ 134546 w 140115"/>
                  <a:gd name="connsiteY13" fmla="*/ 98491 h 139822"/>
                  <a:gd name="connsiteX14" fmla="*/ 119597 w 140115"/>
                  <a:gd name="connsiteY14" fmla="*/ 120476 h 139822"/>
                  <a:gd name="connsiteX15" fmla="*/ 97319 w 140115"/>
                  <a:gd name="connsiteY15" fmla="*/ 134693 h 139822"/>
                  <a:gd name="connsiteX16" fmla="*/ 70058 w 140115"/>
                  <a:gd name="connsiteY16" fmla="*/ 139822 h 139822"/>
                  <a:gd name="connsiteX17" fmla="*/ 70058 w 140115"/>
                  <a:gd name="connsiteY17" fmla="*/ 132348 h 139822"/>
                  <a:gd name="connsiteX18" fmla="*/ 94681 w 140115"/>
                  <a:gd name="connsiteY18" fmla="*/ 127657 h 139822"/>
                  <a:gd name="connsiteX19" fmla="*/ 114320 w 140115"/>
                  <a:gd name="connsiteY19" fmla="*/ 114613 h 139822"/>
                  <a:gd name="connsiteX20" fmla="*/ 127218 w 140115"/>
                  <a:gd name="connsiteY20" fmla="*/ 94827 h 139822"/>
                  <a:gd name="connsiteX21" fmla="*/ 131908 w 140115"/>
                  <a:gd name="connsiteY21" fmla="*/ 69911 h 139822"/>
                  <a:gd name="connsiteX22" fmla="*/ 127218 w 140115"/>
                  <a:gd name="connsiteY22" fmla="*/ 44995 h 139822"/>
                  <a:gd name="connsiteX23" fmla="*/ 114320 w 140115"/>
                  <a:gd name="connsiteY23" fmla="*/ 25209 h 139822"/>
                  <a:gd name="connsiteX24" fmla="*/ 94681 w 140115"/>
                  <a:gd name="connsiteY24" fmla="*/ 12165 h 139822"/>
                  <a:gd name="connsiteX25" fmla="*/ 70058 w 140115"/>
                  <a:gd name="connsiteY25" fmla="*/ 7475 h 139822"/>
                  <a:gd name="connsiteX26" fmla="*/ 45435 w 140115"/>
                  <a:gd name="connsiteY26" fmla="*/ 12165 h 139822"/>
                  <a:gd name="connsiteX27" fmla="*/ 25795 w 140115"/>
                  <a:gd name="connsiteY27" fmla="*/ 25209 h 139822"/>
                  <a:gd name="connsiteX28" fmla="*/ 12898 w 140115"/>
                  <a:gd name="connsiteY28" fmla="*/ 44995 h 139822"/>
                  <a:gd name="connsiteX29" fmla="*/ 8208 w 140115"/>
                  <a:gd name="connsiteY29" fmla="*/ 69911 h 139822"/>
                  <a:gd name="connsiteX30" fmla="*/ 12898 w 140115"/>
                  <a:gd name="connsiteY30" fmla="*/ 94827 h 139822"/>
                  <a:gd name="connsiteX31" fmla="*/ 25795 w 140115"/>
                  <a:gd name="connsiteY31" fmla="*/ 114613 h 139822"/>
                  <a:gd name="connsiteX32" fmla="*/ 45435 w 140115"/>
                  <a:gd name="connsiteY32" fmla="*/ 127657 h 139822"/>
                  <a:gd name="connsiteX33" fmla="*/ 70058 w 140115"/>
                  <a:gd name="connsiteY33" fmla="*/ 132348 h 13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40115" h="139822">
                    <a:moveTo>
                      <a:pt x="70058" y="139822"/>
                    </a:moveTo>
                    <a:cubicBezTo>
                      <a:pt x="60385" y="139822"/>
                      <a:pt x="51298" y="138064"/>
                      <a:pt x="42797" y="134693"/>
                    </a:cubicBezTo>
                    <a:cubicBezTo>
                      <a:pt x="34296" y="131322"/>
                      <a:pt x="26821" y="126485"/>
                      <a:pt x="20519" y="120476"/>
                    </a:cubicBezTo>
                    <a:cubicBezTo>
                      <a:pt x="14217" y="114320"/>
                      <a:pt x="9234" y="106992"/>
                      <a:pt x="5570" y="98491"/>
                    </a:cubicBezTo>
                    <a:cubicBezTo>
                      <a:pt x="1905" y="89844"/>
                      <a:pt x="0" y="80317"/>
                      <a:pt x="0" y="69911"/>
                    </a:cubicBezTo>
                    <a:cubicBezTo>
                      <a:pt x="0" y="59505"/>
                      <a:pt x="1905" y="49978"/>
                      <a:pt x="5570" y="41331"/>
                    </a:cubicBezTo>
                    <a:cubicBezTo>
                      <a:pt x="9234" y="32684"/>
                      <a:pt x="14217" y="25356"/>
                      <a:pt x="20519" y="19346"/>
                    </a:cubicBezTo>
                    <a:cubicBezTo>
                      <a:pt x="26821" y="13191"/>
                      <a:pt x="34296" y="8501"/>
                      <a:pt x="42797" y="5130"/>
                    </a:cubicBezTo>
                    <a:cubicBezTo>
                      <a:pt x="51298" y="1759"/>
                      <a:pt x="60385" y="0"/>
                      <a:pt x="70058" y="0"/>
                    </a:cubicBezTo>
                    <a:cubicBezTo>
                      <a:pt x="79731" y="0"/>
                      <a:pt x="88818" y="1759"/>
                      <a:pt x="97319" y="5130"/>
                    </a:cubicBezTo>
                    <a:cubicBezTo>
                      <a:pt x="105819" y="8501"/>
                      <a:pt x="113294" y="13337"/>
                      <a:pt x="119597" y="19346"/>
                    </a:cubicBezTo>
                    <a:cubicBezTo>
                      <a:pt x="125899" y="25502"/>
                      <a:pt x="130882" y="32830"/>
                      <a:pt x="134546" y="41331"/>
                    </a:cubicBezTo>
                    <a:cubicBezTo>
                      <a:pt x="138210" y="49978"/>
                      <a:pt x="140115" y="59505"/>
                      <a:pt x="140115" y="69911"/>
                    </a:cubicBezTo>
                    <a:cubicBezTo>
                      <a:pt x="140115" y="80317"/>
                      <a:pt x="138210" y="89990"/>
                      <a:pt x="134546" y="98491"/>
                    </a:cubicBezTo>
                    <a:cubicBezTo>
                      <a:pt x="130882" y="107138"/>
                      <a:pt x="125899" y="114467"/>
                      <a:pt x="119597" y="120476"/>
                    </a:cubicBezTo>
                    <a:cubicBezTo>
                      <a:pt x="113294" y="126632"/>
                      <a:pt x="105819" y="131322"/>
                      <a:pt x="97319" y="134693"/>
                    </a:cubicBezTo>
                    <a:cubicBezTo>
                      <a:pt x="88818" y="138064"/>
                      <a:pt x="79731" y="139822"/>
                      <a:pt x="70058" y="139822"/>
                    </a:cubicBezTo>
                    <a:close/>
                    <a:moveTo>
                      <a:pt x="70058" y="132348"/>
                    </a:moveTo>
                    <a:cubicBezTo>
                      <a:pt x="78998" y="132348"/>
                      <a:pt x="87206" y="130735"/>
                      <a:pt x="94681" y="127657"/>
                    </a:cubicBezTo>
                    <a:cubicBezTo>
                      <a:pt x="102155" y="124580"/>
                      <a:pt x="108751" y="120183"/>
                      <a:pt x="114320" y="114613"/>
                    </a:cubicBezTo>
                    <a:cubicBezTo>
                      <a:pt x="119890" y="109044"/>
                      <a:pt x="124140" y="102448"/>
                      <a:pt x="127218" y="94827"/>
                    </a:cubicBezTo>
                    <a:cubicBezTo>
                      <a:pt x="130296" y="87206"/>
                      <a:pt x="131908" y="78852"/>
                      <a:pt x="131908" y="69911"/>
                    </a:cubicBezTo>
                    <a:cubicBezTo>
                      <a:pt x="131908" y="60971"/>
                      <a:pt x="130296" y="52617"/>
                      <a:pt x="127218" y="44995"/>
                    </a:cubicBezTo>
                    <a:cubicBezTo>
                      <a:pt x="124140" y="37374"/>
                      <a:pt x="119890" y="30778"/>
                      <a:pt x="114320" y="25209"/>
                    </a:cubicBezTo>
                    <a:cubicBezTo>
                      <a:pt x="108751" y="19640"/>
                      <a:pt x="102302" y="15243"/>
                      <a:pt x="94681" y="12165"/>
                    </a:cubicBezTo>
                    <a:cubicBezTo>
                      <a:pt x="87059" y="9087"/>
                      <a:pt x="78852" y="7475"/>
                      <a:pt x="70058" y="7475"/>
                    </a:cubicBezTo>
                    <a:cubicBezTo>
                      <a:pt x="61264" y="7475"/>
                      <a:pt x="52910" y="9087"/>
                      <a:pt x="45435" y="12165"/>
                    </a:cubicBezTo>
                    <a:cubicBezTo>
                      <a:pt x="37960" y="15243"/>
                      <a:pt x="31365" y="19640"/>
                      <a:pt x="25795" y="25209"/>
                    </a:cubicBezTo>
                    <a:cubicBezTo>
                      <a:pt x="20226" y="30778"/>
                      <a:pt x="15976" y="37374"/>
                      <a:pt x="12898" y="44995"/>
                    </a:cubicBezTo>
                    <a:cubicBezTo>
                      <a:pt x="9820" y="52617"/>
                      <a:pt x="8208" y="60971"/>
                      <a:pt x="8208" y="69911"/>
                    </a:cubicBezTo>
                    <a:cubicBezTo>
                      <a:pt x="8208" y="78852"/>
                      <a:pt x="9820" y="87206"/>
                      <a:pt x="12898" y="94827"/>
                    </a:cubicBezTo>
                    <a:cubicBezTo>
                      <a:pt x="15976" y="102448"/>
                      <a:pt x="20372" y="109044"/>
                      <a:pt x="25795" y="114613"/>
                    </a:cubicBezTo>
                    <a:cubicBezTo>
                      <a:pt x="31365" y="120183"/>
                      <a:pt x="37814" y="124580"/>
                      <a:pt x="45435" y="127657"/>
                    </a:cubicBezTo>
                    <a:cubicBezTo>
                      <a:pt x="52910" y="130735"/>
                      <a:pt x="61264" y="132348"/>
                      <a:pt x="70058" y="132348"/>
                    </a:cubicBez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45" name="Vrije vorm: vorm 44">
                <a:extLst>
                  <a:ext uri="{FF2B5EF4-FFF2-40B4-BE49-F238E27FC236}">
                    <a16:creationId xmlns:a16="http://schemas.microsoft.com/office/drawing/2014/main" id="{51D9BAE5-D282-403B-460E-34F2CB20A3FE}"/>
                  </a:ext>
                </a:extLst>
              </p:cNvPr>
              <p:cNvSpPr/>
              <p:nvPr/>
            </p:nvSpPr>
            <p:spPr>
              <a:xfrm>
                <a:off x="8695069" y="4267054"/>
                <a:ext cx="103327" cy="140115"/>
              </a:xfrm>
              <a:custGeom>
                <a:avLst/>
                <a:gdLst>
                  <a:gd name="connsiteX0" fmla="*/ 13484 w 103327"/>
                  <a:gd name="connsiteY0" fmla="*/ 26382 h 140115"/>
                  <a:gd name="connsiteX1" fmla="*/ 11432 w 103327"/>
                  <a:gd name="connsiteY1" fmla="*/ 23597 h 140115"/>
                  <a:gd name="connsiteX2" fmla="*/ 9380 w 103327"/>
                  <a:gd name="connsiteY2" fmla="*/ 20519 h 140115"/>
                  <a:gd name="connsiteX3" fmla="*/ 7182 w 103327"/>
                  <a:gd name="connsiteY3" fmla="*/ 17295 h 140115"/>
                  <a:gd name="connsiteX4" fmla="*/ 7328 w 103327"/>
                  <a:gd name="connsiteY4" fmla="*/ 20959 h 140115"/>
                  <a:gd name="connsiteX5" fmla="*/ 7621 w 103327"/>
                  <a:gd name="connsiteY5" fmla="*/ 24330 h 140115"/>
                  <a:gd name="connsiteX6" fmla="*/ 7621 w 103327"/>
                  <a:gd name="connsiteY6" fmla="*/ 27701 h 140115"/>
                  <a:gd name="connsiteX7" fmla="*/ 7621 w 103327"/>
                  <a:gd name="connsiteY7" fmla="*/ 138503 h 140115"/>
                  <a:gd name="connsiteX8" fmla="*/ 0 w 103327"/>
                  <a:gd name="connsiteY8" fmla="*/ 138503 h 140115"/>
                  <a:gd name="connsiteX9" fmla="*/ 0 w 103327"/>
                  <a:gd name="connsiteY9" fmla="*/ 0 h 140115"/>
                  <a:gd name="connsiteX10" fmla="*/ 2492 w 103327"/>
                  <a:gd name="connsiteY10" fmla="*/ 0 h 140115"/>
                  <a:gd name="connsiteX11" fmla="*/ 89991 w 103327"/>
                  <a:gd name="connsiteY11" fmla="*/ 113587 h 140115"/>
                  <a:gd name="connsiteX12" fmla="*/ 92042 w 103327"/>
                  <a:gd name="connsiteY12" fmla="*/ 116519 h 140115"/>
                  <a:gd name="connsiteX13" fmla="*/ 94094 w 103327"/>
                  <a:gd name="connsiteY13" fmla="*/ 119450 h 140115"/>
                  <a:gd name="connsiteX14" fmla="*/ 96293 w 103327"/>
                  <a:gd name="connsiteY14" fmla="*/ 122674 h 140115"/>
                  <a:gd name="connsiteX15" fmla="*/ 95853 w 103327"/>
                  <a:gd name="connsiteY15" fmla="*/ 119010 h 140115"/>
                  <a:gd name="connsiteX16" fmla="*/ 95707 w 103327"/>
                  <a:gd name="connsiteY16" fmla="*/ 115639 h 140115"/>
                  <a:gd name="connsiteX17" fmla="*/ 95707 w 103327"/>
                  <a:gd name="connsiteY17" fmla="*/ 1612 h 140115"/>
                  <a:gd name="connsiteX18" fmla="*/ 103328 w 103327"/>
                  <a:gd name="connsiteY18" fmla="*/ 1612 h 140115"/>
                  <a:gd name="connsiteX19" fmla="*/ 103328 w 103327"/>
                  <a:gd name="connsiteY19" fmla="*/ 140116 h 140115"/>
                  <a:gd name="connsiteX20" fmla="*/ 100836 w 103327"/>
                  <a:gd name="connsiteY20" fmla="*/ 140116 h 140115"/>
                  <a:gd name="connsiteX21" fmla="*/ 13337 w 103327"/>
                  <a:gd name="connsiteY21" fmla="*/ 26528 h 14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327" h="140115">
                    <a:moveTo>
                      <a:pt x="13484" y="26382"/>
                    </a:moveTo>
                    <a:cubicBezTo>
                      <a:pt x="12751" y="25502"/>
                      <a:pt x="12165" y="24623"/>
                      <a:pt x="11432" y="23597"/>
                    </a:cubicBezTo>
                    <a:cubicBezTo>
                      <a:pt x="10699" y="22571"/>
                      <a:pt x="10113" y="21545"/>
                      <a:pt x="9380" y="20519"/>
                    </a:cubicBezTo>
                    <a:cubicBezTo>
                      <a:pt x="8647" y="19493"/>
                      <a:pt x="7915" y="18321"/>
                      <a:pt x="7182" y="17295"/>
                    </a:cubicBezTo>
                    <a:cubicBezTo>
                      <a:pt x="7182" y="18467"/>
                      <a:pt x="7182" y="19640"/>
                      <a:pt x="7328" y="20959"/>
                    </a:cubicBezTo>
                    <a:cubicBezTo>
                      <a:pt x="7328" y="21985"/>
                      <a:pt x="7621" y="23157"/>
                      <a:pt x="7621" y="24330"/>
                    </a:cubicBezTo>
                    <a:cubicBezTo>
                      <a:pt x="7621" y="25502"/>
                      <a:pt x="7621" y="26528"/>
                      <a:pt x="7621" y="27701"/>
                    </a:cubicBezTo>
                    <a:lnTo>
                      <a:pt x="7621" y="138503"/>
                    </a:lnTo>
                    <a:lnTo>
                      <a:pt x="0" y="138503"/>
                    </a:lnTo>
                    <a:lnTo>
                      <a:pt x="0" y="0"/>
                    </a:lnTo>
                    <a:lnTo>
                      <a:pt x="2492" y="0"/>
                    </a:lnTo>
                    <a:lnTo>
                      <a:pt x="89991" y="113587"/>
                    </a:lnTo>
                    <a:cubicBezTo>
                      <a:pt x="90723" y="114467"/>
                      <a:pt x="91310" y="115493"/>
                      <a:pt x="92042" y="116519"/>
                    </a:cubicBezTo>
                    <a:cubicBezTo>
                      <a:pt x="92775" y="117545"/>
                      <a:pt x="93361" y="118424"/>
                      <a:pt x="94094" y="119450"/>
                    </a:cubicBezTo>
                    <a:cubicBezTo>
                      <a:pt x="94827" y="120476"/>
                      <a:pt x="95560" y="121648"/>
                      <a:pt x="96293" y="122674"/>
                    </a:cubicBezTo>
                    <a:cubicBezTo>
                      <a:pt x="96293" y="121502"/>
                      <a:pt x="96000" y="120329"/>
                      <a:pt x="95853" y="119010"/>
                    </a:cubicBezTo>
                    <a:cubicBezTo>
                      <a:pt x="95707" y="117984"/>
                      <a:pt x="95707" y="116812"/>
                      <a:pt x="95707" y="115639"/>
                    </a:cubicBezTo>
                    <a:lnTo>
                      <a:pt x="95707" y="1612"/>
                    </a:lnTo>
                    <a:lnTo>
                      <a:pt x="103328" y="1612"/>
                    </a:lnTo>
                    <a:lnTo>
                      <a:pt x="103328" y="140116"/>
                    </a:lnTo>
                    <a:lnTo>
                      <a:pt x="100836" y="140116"/>
                    </a:lnTo>
                    <a:lnTo>
                      <a:pt x="13337" y="26528"/>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46" name="Vrije vorm: vorm 45">
                <a:extLst>
                  <a:ext uri="{FF2B5EF4-FFF2-40B4-BE49-F238E27FC236}">
                    <a16:creationId xmlns:a16="http://schemas.microsoft.com/office/drawing/2014/main" id="{980052C7-FD95-28D9-5744-EA04C6D9816E}"/>
                  </a:ext>
                </a:extLst>
              </p:cNvPr>
              <p:cNvSpPr/>
              <p:nvPr/>
            </p:nvSpPr>
            <p:spPr>
              <a:xfrm>
                <a:off x="8695069" y="4267054"/>
                <a:ext cx="103327" cy="140115"/>
              </a:xfrm>
              <a:custGeom>
                <a:avLst/>
                <a:gdLst>
                  <a:gd name="connsiteX0" fmla="*/ 13484 w 103327"/>
                  <a:gd name="connsiteY0" fmla="*/ 26382 h 140115"/>
                  <a:gd name="connsiteX1" fmla="*/ 11432 w 103327"/>
                  <a:gd name="connsiteY1" fmla="*/ 23597 h 140115"/>
                  <a:gd name="connsiteX2" fmla="*/ 9380 w 103327"/>
                  <a:gd name="connsiteY2" fmla="*/ 20519 h 140115"/>
                  <a:gd name="connsiteX3" fmla="*/ 7182 w 103327"/>
                  <a:gd name="connsiteY3" fmla="*/ 17295 h 140115"/>
                  <a:gd name="connsiteX4" fmla="*/ 7328 w 103327"/>
                  <a:gd name="connsiteY4" fmla="*/ 20959 h 140115"/>
                  <a:gd name="connsiteX5" fmla="*/ 7621 w 103327"/>
                  <a:gd name="connsiteY5" fmla="*/ 24330 h 140115"/>
                  <a:gd name="connsiteX6" fmla="*/ 7621 w 103327"/>
                  <a:gd name="connsiteY6" fmla="*/ 27701 h 140115"/>
                  <a:gd name="connsiteX7" fmla="*/ 7621 w 103327"/>
                  <a:gd name="connsiteY7" fmla="*/ 138503 h 140115"/>
                  <a:gd name="connsiteX8" fmla="*/ 0 w 103327"/>
                  <a:gd name="connsiteY8" fmla="*/ 138503 h 140115"/>
                  <a:gd name="connsiteX9" fmla="*/ 0 w 103327"/>
                  <a:gd name="connsiteY9" fmla="*/ 0 h 140115"/>
                  <a:gd name="connsiteX10" fmla="*/ 2492 w 103327"/>
                  <a:gd name="connsiteY10" fmla="*/ 0 h 140115"/>
                  <a:gd name="connsiteX11" fmla="*/ 89991 w 103327"/>
                  <a:gd name="connsiteY11" fmla="*/ 113587 h 140115"/>
                  <a:gd name="connsiteX12" fmla="*/ 92042 w 103327"/>
                  <a:gd name="connsiteY12" fmla="*/ 116519 h 140115"/>
                  <a:gd name="connsiteX13" fmla="*/ 94094 w 103327"/>
                  <a:gd name="connsiteY13" fmla="*/ 119450 h 140115"/>
                  <a:gd name="connsiteX14" fmla="*/ 96293 w 103327"/>
                  <a:gd name="connsiteY14" fmla="*/ 122674 h 140115"/>
                  <a:gd name="connsiteX15" fmla="*/ 95853 w 103327"/>
                  <a:gd name="connsiteY15" fmla="*/ 119010 h 140115"/>
                  <a:gd name="connsiteX16" fmla="*/ 95707 w 103327"/>
                  <a:gd name="connsiteY16" fmla="*/ 115639 h 140115"/>
                  <a:gd name="connsiteX17" fmla="*/ 95707 w 103327"/>
                  <a:gd name="connsiteY17" fmla="*/ 1612 h 140115"/>
                  <a:gd name="connsiteX18" fmla="*/ 103328 w 103327"/>
                  <a:gd name="connsiteY18" fmla="*/ 1612 h 140115"/>
                  <a:gd name="connsiteX19" fmla="*/ 103328 w 103327"/>
                  <a:gd name="connsiteY19" fmla="*/ 140116 h 140115"/>
                  <a:gd name="connsiteX20" fmla="*/ 100836 w 103327"/>
                  <a:gd name="connsiteY20" fmla="*/ 140116 h 140115"/>
                  <a:gd name="connsiteX21" fmla="*/ 13337 w 103327"/>
                  <a:gd name="connsiteY21" fmla="*/ 26528 h 14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327" h="140115">
                    <a:moveTo>
                      <a:pt x="13484" y="26382"/>
                    </a:moveTo>
                    <a:cubicBezTo>
                      <a:pt x="12751" y="25502"/>
                      <a:pt x="12165" y="24623"/>
                      <a:pt x="11432" y="23597"/>
                    </a:cubicBezTo>
                    <a:cubicBezTo>
                      <a:pt x="10699" y="22571"/>
                      <a:pt x="10113" y="21545"/>
                      <a:pt x="9380" y="20519"/>
                    </a:cubicBezTo>
                    <a:cubicBezTo>
                      <a:pt x="8647" y="19493"/>
                      <a:pt x="7915" y="18321"/>
                      <a:pt x="7182" y="17295"/>
                    </a:cubicBezTo>
                    <a:cubicBezTo>
                      <a:pt x="7182" y="18467"/>
                      <a:pt x="7182" y="19640"/>
                      <a:pt x="7328" y="20959"/>
                    </a:cubicBezTo>
                    <a:cubicBezTo>
                      <a:pt x="7328" y="21985"/>
                      <a:pt x="7621" y="23157"/>
                      <a:pt x="7621" y="24330"/>
                    </a:cubicBezTo>
                    <a:cubicBezTo>
                      <a:pt x="7621" y="25502"/>
                      <a:pt x="7621" y="26528"/>
                      <a:pt x="7621" y="27701"/>
                    </a:cubicBezTo>
                    <a:lnTo>
                      <a:pt x="7621" y="138503"/>
                    </a:lnTo>
                    <a:lnTo>
                      <a:pt x="0" y="138503"/>
                    </a:lnTo>
                    <a:lnTo>
                      <a:pt x="0" y="0"/>
                    </a:lnTo>
                    <a:lnTo>
                      <a:pt x="2492" y="0"/>
                    </a:lnTo>
                    <a:lnTo>
                      <a:pt x="89991" y="113587"/>
                    </a:lnTo>
                    <a:cubicBezTo>
                      <a:pt x="90723" y="114467"/>
                      <a:pt x="91310" y="115493"/>
                      <a:pt x="92042" y="116519"/>
                    </a:cubicBezTo>
                    <a:cubicBezTo>
                      <a:pt x="92775" y="117545"/>
                      <a:pt x="93361" y="118424"/>
                      <a:pt x="94094" y="119450"/>
                    </a:cubicBezTo>
                    <a:cubicBezTo>
                      <a:pt x="94827" y="120476"/>
                      <a:pt x="95560" y="121648"/>
                      <a:pt x="96293" y="122674"/>
                    </a:cubicBezTo>
                    <a:cubicBezTo>
                      <a:pt x="96293" y="121502"/>
                      <a:pt x="96000" y="120329"/>
                      <a:pt x="95853" y="119010"/>
                    </a:cubicBezTo>
                    <a:cubicBezTo>
                      <a:pt x="95707" y="117984"/>
                      <a:pt x="95707" y="116812"/>
                      <a:pt x="95707" y="115639"/>
                    </a:cubicBezTo>
                    <a:lnTo>
                      <a:pt x="95707" y="1612"/>
                    </a:lnTo>
                    <a:lnTo>
                      <a:pt x="103328" y="1612"/>
                    </a:lnTo>
                    <a:lnTo>
                      <a:pt x="103328" y="140116"/>
                    </a:lnTo>
                    <a:lnTo>
                      <a:pt x="100836" y="140116"/>
                    </a:lnTo>
                    <a:lnTo>
                      <a:pt x="13337" y="26528"/>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47" name="Vrije vorm: vorm 46">
                <a:extLst>
                  <a:ext uri="{FF2B5EF4-FFF2-40B4-BE49-F238E27FC236}">
                    <a16:creationId xmlns:a16="http://schemas.microsoft.com/office/drawing/2014/main" id="{03D4081F-11B6-DDA8-EB73-3621FF394504}"/>
                  </a:ext>
                </a:extLst>
              </p:cNvPr>
              <p:cNvSpPr/>
              <p:nvPr/>
            </p:nvSpPr>
            <p:spPr>
              <a:xfrm>
                <a:off x="8938953" y="4268520"/>
                <a:ext cx="8207" cy="136891"/>
              </a:xfrm>
              <a:custGeom>
                <a:avLst/>
                <a:gdLst>
                  <a:gd name="connsiteX0" fmla="*/ 0 w 8207"/>
                  <a:gd name="connsiteY0" fmla="*/ 0 h 136891"/>
                  <a:gd name="connsiteX1" fmla="*/ 8208 w 8207"/>
                  <a:gd name="connsiteY1" fmla="*/ 0 h 136891"/>
                  <a:gd name="connsiteX2" fmla="*/ 8208 w 8207"/>
                  <a:gd name="connsiteY2" fmla="*/ 136891 h 136891"/>
                  <a:gd name="connsiteX3" fmla="*/ 0 w 8207"/>
                  <a:gd name="connsiteY3" fmla="*/ 136891 h 136891"/>
                </a:gdLst>
                <a:ahLst/>
                <a:cxnLst>
                  <a:cxn ang="0">
                    <a:pos x="connsiteX0" y="connsiteY0"/>
                  </a:cxn>
                  <a:cxn ang="0">
                    <a:pos x="connsiteX1" y="connsiteY1"/>
                  </a:cxn>
                  <a:cxn ang="0">
                    <a:pos x="connsiteX2" y="connsiteY2"/>
                  </a:cxn>
                  <a:cxn ang="0">
                    <a:pos x="connsiteX3" y="connsiteY3"/>
                  </a:cxn>
                </a:cxnLst>
                <a:rect l="l" t="t" r="r" b="b"/>
                <a:pathLst>
                  <a:path w="8207" h="136891">
                    <a:moveTo>
                      <a:pt x="0" y="0"/>
                    </a:moveTo>
                    <a:lnTo>
                      <a:pt x="8208" y="0"/>
                    </a:lnTo>
                    <a:lnTo>
                      <a:pt x="8208" y="136891"/>
                    </a:lnTo>
                    <a:lnTo>
                      <a:pt x="0" y="136891"/>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48" name="Vrije vorm: vorm 47">
                <a:extLst>
                  <a:ext uri="{FF2B5EF4-FFF2-40B4-BE49-F238E27FC236}">
                    <a16:creationId xmlns:a16="http://schemas.microsoft.com/office/drawing/2014/main" id="{5D6039D1-F505-6388-F8CF-2CB667D2B531}"/>
                  </a:ext>
                </a:extLst>
              </p:cNvPr>
              <p:cNvSpPr/>
              <p:nvPr/>
            </p:nvSpPr>
            <p:spPr>
              <a:xfrm>
                <a:off x="8938953" y="4268520"/>
                <a:ext cx="8207" cy="136891"/>
              </a:xfrm>
              <a:custGeom>
                <a:avLst/>
                <a:gdLst>
                  <a:gd name="connsiteX0" fmla="*/ 0 w 8207"/>
                  <a:gd name="connsiteY0" fmla="*/ 0 h 136891"/>
                  <a:gd name="connsiteX1" fmla="*/ 8208 w 8207"/>
                  <a:gd name="connsiteY1" fmla="*/ 0 h 136891"/>
                  <a:gd name="connsiteX2" fmla="*/ 8208 w 8207"/>
                  <a:gd name="connsiteY2" fmla="*/ 136891 h 136891"/>
                  <a:gd name="connsiteX3" fmla="*/ 0 w 8207"/>
                  <a:gd name="connsiteY3" fmla="*/ 136891 h 136891"/>
                </a:gdLst>
                <a:ahLst/>
                <a:cxnLst>
                  <a:cxn ang="0">
                    <a:pos x="connsiteX0" y="connsiteY0"/>
                  </a:cxn>
                  <a:cxn ang="0">
                    <a:pos x="connsiteX1" y="connsiteY1"/>
                  </a:cxn>
                  <a:cxn ang="0">
                    <a:pos x="connsiteX2" y="connsiteY2"/>
                  </a:cxn>
                  <a:cxn ang="0">
                    <a:pos x="connsiteX3" y="connsiteY3"/>
                  </a:cxn>
                </a:cxnLst>
                <a:rect l="l" t="t" r="r" b="b"/>
                <a:pathLst>
                  <a:path w="8207" h="136891">
                    <a:moveTo>
                      <a:pt x="0" y="0"/>
                    </a:moveTo>
                    <a:lnTo>
                      <a:pt x="8208" y="0"/>
                    </a:lnTo>
                    <a:lnTo>
                      <a:pt x="8208" y="136891"/>
                    </a:lnTo>
                    <a:lnTo>
                      <a:pt x="0" y="136891"/>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49" name="Vrije vorm: vorm 48">
                <a:extLst>
                  <a:ext uri="{FF2B5EF4-FFF2-40B4-BE49-F238E27FC236}">
                    <a16:creationId xmlns:a16="http://schemas.microsoft.com/office/drawing/2014/main" id="{098C219B-81BA-3EB6-AA47-F0699D291E29}"/>
                  </a:ext>
                </a:extLst>
              </p:cNvPr>
              <p:cNvSpPr/>
              <p:nvPr/>
            </p:nvSpPr>
            <p:spPr>
              <a:xfrm>
                <a:off x="8989517" y="4267054"/>
                <a:ext cx="103327" cy="140115"/>
              </a:xfrm>
              <a:custGeom>
                <a:avLst/>
                <a:gdLst>
                  <a:gd name="connsiteX0" fmla="*/ 13337 w 103327"/>
                  <a:gd name="connsiteY0" fmla="*/ 26382 h 140115"/>
                  <a:gd name="connsiteX1" fmla="*/ 11286 w 103327"/>
                  <a:gd name="connsiteY1" fmla="*/ 23597 h 140115"/>
                  <a:gd name="connsiteX2" fmla="*/ 9234 w 103327"/>
                  <a:gd name="connsiteY2" fmla="*/ 20519 h 140115"/>
                  <a:gd name="connsiteX3" fmla="*/ 7035 w 103327"/>
                  <a:gd name="connsiteY3" fmla="*/ 17295 h 140115"/>
                  <a:gd name="connsiteX4" fmla="*/ 7328 w 103327"/>
                  <a:gd name="connsiteY4" fmla="*/ 20959 h 140115"/>
                  <a:gd name="connsiteX5" fmla="*/ 7621 w 103327"/>
                  <a:gd name="connsiteY5" fmla="*/ 24330 h 140115"/>
                  <a:gd name="connsiteX6" fmla="*/ 7621 w 103327"/>
                  <a:gd name="connsiteY6" fmla="*/ 27701 h 140115"/>
                  <a:gd name="connsiteX7" fmla="*/ 7621 w 103327"/>
                  <a:gd name="connsiteY7" fmla="*/ 138503 h 140115"/>
                  <a:gd name="connsiteX8" fmla="*/ 0 w 103327"/>
                  <a:gd name="connsiteY8" fmla="*/ 138503 h 140115"/>
                  <a:gd name="connsiteX9" fmla="*/ 0 w 103327"/>
                  <a:gd name="connsiteY9" fmla="*/ 0 h 140115"/>
                  <a:gd name="connsiteX10" fmla="*/ 2345 w 103327"/>
                  <a:gd name="connsiteY10" fmla="*/ 0 h 140115"/>
                  <a:gd name="connsiteX11" fmla="*/ 89991 w 103327"/>
                  <a:gd name="connsiteY11" fmla="*/ 113587 h 140115"/>
                  <a:gd name="connsiteX12" fmla="*/ 92042 w 103327"/>
                  <a:gd name="connsiteY12" fmla="*/ 116519 h 140115"/>
                  <a:gd name="connsiteX13" fmla="*/ 94095 w 103327"/>
                  <a:gd name="connsiteY13" fmla="*/ 119450 h 140115"/>
                  <a:gd name="connsiteX14" fmla="*/ 96293 w 103327"/>
                  <a:gd name="connsiteY14" fmla="*/ 122674 h 140115"/>
                  <a:gd name="connsiteX15" fmla="*/ 95853 w 103327"/>
                  <a:gd name="connsiteY15" fmla="*/ 119010 h 140115"/>
                  <a:gd name="connsiteX16" fmla="*/ 95707 w 103327"/>
                  <a:gd name="connsiteY16" fmla="*/ 115639 h 140115"/>
                  <a:gd name="connsiteX17" fmla="*/ 95707 w 103327"/>
                  <a:gd name="connsiteY17" fmla="*/ 1612 h 140115"/>
                  <a:gd name="connsiteX18" fmla="*/ 103328 w 103327"/>
                  <a:gd name="connsiteY18" fmla="*/ 1612 h 140115"/>
                  <a:gd name="connsiteX19" fmla="*/ 103328 w 103327"/>
                  <a:gd name="connsiteY19" fmla="*/ 140116 h 140115"/>
                  <a:gd name="connsiteX20" fmla="*/ 100983 w 103327"/>
                  <a:gd name="connsiteY20" fmla="*/ 140116 h 140115"/>
                  <a:gd name="connsiteX21" fmla="*/ 13337 w 103327"/>
                  <a:gd name="connsiteY21" fmla="*/ 26528 h 14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327" h="140115">
                    <a:moveTo>
                      <a:pt x="13337" y="26382"/>
                    </a:moveTo>
                    <a:cubicBezTo>
                      <a:pt x="12605" y="25502"/>
                      <a:pt x="12018" y="24623"/>
                      <a:pt x="11286" y="23597"/>
                    </a:cubicBezTo>
                    <a:cubicBezTo>
                      <a:pt x="10553" y="22571"/>
                      <a:pt x="9966" y="21545"/>
                      <a:pt x="9234" y="20519"/>
                    </a:cubicBezTo>
                    <a:cubicBezTo>
                      <a:pt x="8501" y="19493"/>
                      <a:pt x="7768" y="18321"/>
                      <a:pt x="7035" y="17295"/>
                    </a:cubicBezTo>
                    <a:cubicBezTo>
                      <a:pt x="7035" y="18467"/>
                      <a:pt x="7035" y="19640"/>
                      <a:pt x="7328" y="20959"/>
                    </a:cubicBezTo>
                    <a:cubicBezTo>
                      <a:pt x="7328" y="21985"/>
                      <a:pt x="7475" y="23157"/>
                      <a:pt x="7621" y="24330"/>
                    </a:cubicBezTo>
                    <a:cubicBezTo>
                      <a:pt x="7621" y="25502"/>
                      <a:pt x="7621" y="26528"/>
                      <a:pt x="7621" y="27701"/>
                    </a:cubicBezTo>
                    <a:lnTo>
                      <a:pt x="7621" y="138503"/>
                    </a:lnTo>
                    <a:lnTo>
                      <a:pt x="0" y="138503"/>
                    </a:lnTo>
                    <a:lnTo>
                      <a:pt x="0" y="0"/>
                    </a:lnTo>
                    <a:lnTo>
                      <a:pt x="2345" y="0"/>
                    </a:lnTo>
                    <a:lnTo>
                      <a:pt x="89991" y="113587"/>
                    </a:lnTo>
                    <a:cubicBezTo>
                      <a:pt x="90723" y="114467"/>
                      <a:pt x="91310" y="115493"/>
                      <a:pt x="92042" y="116519"/>
                    </a:cubicBezTo>
                    <a:cubicBezTo>
                      <a:pt x="92775" y="117545"/>
                      <a:pt x="93362" y="118424"/>
                      <a:pt x="94095" y="119450"/>
                    </a:cubicBezTo>
                    <a:cubicBezTo>
                      <a:pt x="94827" y="120476"/>
                      <a:pt x="95560" y="121648"/>
                      <a:pt x="96293" y="122674"/>
                    </a:cubicBezTo>
                    <a:cubicBezTo>
                      <a:pt x="96293" y="121502"/>
                      <a:pt x="96000" y="120329"/>
                      <a:pt x="95853" y="119010"/>
                    </a:cubicBezTo>
                    <a:cubicBezTo>
                      <a:pt x="95707" y="117984"/>
                      <a:pt x="95707" y="116812"/>
                      <a:pt x="95707" y="115639"/>
                    </a:cubicBezTo>
                    <a:lnTo>
                      <a:pt x="95707" y="1612"/>
                    </a:lnTo>
                    <a:lnTo>
                      <a:pt x="103328" y="1612"/>
                    </a:lnTo>
                    <a:lnTo>
                      <a:pt x="103328" y="140116"/>
                    </a:lnTo>
                    <a:lnTo>
                      <a:pt x="100983" y="140116"/>
                    </a:lnTo>
                    <a:lnTo>
                      <a:pt x="13337" y="26528"/>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50" name="Vrije vorm: vorm 49">
                <a:extLst>
                  <a:ext uri="{FF2B5EF4-FFF2-40B4-BE49-F238E27FC236}">
                    <a16:creationId xmlns:a16="http://schemas.microsoft.com/office/drawing/2014/main" id="{BFDC2807-5577-A552-2A92-BB1198AE5972}"/>
                  </a:ext>
                </a:extLst>
              </p:cNvPr>
              <p:cNvSpPr/>
              <p:nvPr/>
            </p:nvSpPr>
            <p:spPr>
              <a:xfrm>
                <a:off x="8989517" y="4267054"/>
                <a:ext cx="103327" cy="140115"/>
              </a:xfrm>
              <a:custGeom>
                <a:avLst/>
                <a:gdLst>
                  <a:gd name="connsiteX0" fmla="*/ 13337 w 103327"/>
                  <a:gd name="connsiteY0" fmla="*/ 26382 h 140115"/>
                  <a:gd name="connsiteX1" fmla="*/ 11286 w 103327"/>
                  <a:gd name="connsiteY1" fmla="*/ 23597 h 140115"/>
                  <a:gd name="connsiteX2" fmla="*/ 9234 w 103327"/>
                  <a:gd name="connsiteY2" fmla="*/ 20519 h 140115"/>
                  <a:gd name="connsiteX3" fmla="*/ 7035 w 103327"/>
                  <a:gd name="connsiteY3" fmla="*/ 17295 h 140115"/>
                  <a:gd name="connsiteX4" fmla="*/ 7328 w 103327"/>
                  <a:gd name="connsiteY4" fmla="*/ 20959 h 140115"/>
                  <a:gd name="connsiteX5" fmla="*/ 7621 w 103327"/>
                  <a:gd name="connsiteY5" fmla="*/ 24330 h 140115"/>
                  <a:gd name="connsiteX6" fmla="*/ 7621 w 103327"/>
                  <a:gd name="connsiteY6" fmla="*/ 27701 h 140115"/>
                  <a:gd name="connsiteX7" fmla="*/ 7621 w 103327"/>
                  <a:gd name="connsiteY7" fmla="*/ 138503 h 140115"/>
                  <a:gd name="connsiteX8" fmla="*/ 0 w 103327"/>
                  <a:gd name="connsiteY8" fmla="*/ 138503 h 140115"/>
                  <a:gd name="connsiteX9" fmla="*/ 0 w 103327"/>
                  <a:gd name="connsiteY9" fmla="*/ 0 h 140115"/>
                  <a:gd name="connsiteX10" fmla="*/ 2345 w 103327"/>
                  <a:gd name="connsiteY10" fmla="*/ 0 h 140115"/>
                  <a:gd name="connsiteX11" fmla="*/ 89991 w 103327"/>
                  <a:gd name="connsiteY11" fmla="*/ 113587 h 140115"/>
                  <a:gd name="connsiteX12" fmla="*/ 92042 w 103327"/>
                  <a:gd name="connsiteY12" fmla="*/ 116519 h 140115"/>
                  <a:gd name="connsiteX13" fmla="*/ 94095 w 103327"/>
                  <a:gd name="connsiteY13" fmla="*/ 119450 h 140115"/>
                  <a:gd name="connsiteX14" fmla="*/ 96293 w 103327"/>
                  <a:gd name="connsiteY14" fmla="*/ 122674 h 140115"/>
                  <a:gd name="connsiteX15" fmla="*/ 95853 w 103327"/>
                  <a:gd name="connsiteY15" fmla="*/ 119010 h 140115"/>
                  <a:gd name="connsiteX16" fmla="*/ 95707 w 103327"/>
                  <a:gd name="connsiteY16" fmla="*/ 115639 h 140115"/>
                  <a:gd name="connsiteX17" fmla="*/ 95707 w 103327"/>
                  <a:gd name="connsiteY17" fmla="*/ 1612 h 140115"/>
                  <a:gd name="connsiteX18" fmla="*/ 103328 w 103327"/>
                  <a:gd name="connsiteY18" fmla="*/ 1612 h 140115"/>
                  <a:gd name="connsiteX19" fmla="*/ 103328 w 103327"/>
                  <a:gd name="connsiteY19" fmla="*/ 140116 h 140115"/>
                  <a:gd name="connsiteX20" fmla="*/ 100983 w 103327"/>
                  <a:gd name="connsiteY20" fmla="*/ 140116 h 140115"/>
                  <a:gd name="connsiteX21" fmla="*/ 13337 w 103327"/>
                  <a:gd name="connsiteY21" fmla="*/ 26528 h 14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327" h="140115">
                    <a:moveTo>
                      <a:pt x="13337" y="26382"/>
                    </a:moveTo>
                    <a:cubicBezTo>
                      <a:pt x="12605" y="25502"/>
                      <a:pt x="12018" y="24623"/>
                      <a:pt x="11286" y="23597"/>
                    </a:cubicBezTo>
                    <a:cubicBezTo>
                      <a:pt x="10553" y="22571"/>
                      <a:pt x="9966" y="21545"/>
                      <a:pt x="9234" y="20519"/>
                    </a:cubicBezTo>
                    <a:cubicBezTo>
                      <a:pt x="8501" y="19493"/>
                      <a:pt x="7768" y="18321"/>
                      <a:pt x="7035" y="17295"/>
                    </a:cubicBezTo>
                    <a:cubicBezTo>
                      <a:pt x="7035" y="18467"/>
                      <a:pt x="7035" y="19640"/>
                      <a:pt x="7328" y="20959"/>
                    </a:cubicBezTo>
                    <a:cubicBezTo>
                      <a:pt x="7328" y="21985"/>
                      <a:pt x="7475" y="23157"/>
                      <a:pt x="7621" y="24330"/>
                    </a:cubicBezTo>
                    <a:cubicBezTo>
                      <a:pt x="7621" y="25502"/>
                      <a:pt x="7621" y="26528"/>
                      <a:pt x="7621" y="27701"/>
                    </a:cubicBezTo>
                    <a:lnTo>
                      <a:pt x="7621" y="138503"/>
                    </a:lnTo>
                    <a:lnTo>
                      <a:pt x="0" y="138503"/>
                    </a:lnTo>
                    <a:lnTo>
                      <a:pt x="0" y="0"/>
                    </a:lnTo>
                    <a:lnTo>
                      <a:pt x="2345" y="0"/>
                    </a:lnTo>
                    <a:lnTo>
                      <a:pt x="89991" y="113587"/>
                    </a:lnTo>
                    <a:cubicBezTo>
                      <a:pt x="90723" y="114467"/>
                      <a:pt x="91310" y="115493"/>
                      <a:pt x="92042" y="116519"/>
                    </a:cubicBezTo>
                    <a:cubicBezTo>
                      <a:pt x="92775" y="117545"/>
                      <a:pt x="93362" y="118424"/>
                      <a:pt x="94095" y="119450"/>
                    </a:cubicBezTo>
                    <a:cubicBezTo>
                      <a:pt x="94827" y="120476"/>
                      <a:pt x="95560" y="121648"/>
                      <a:pt x="96293" y="122674"/>
                    </a:cubicBezTo>
                    <a:cubicBezTo>
                      <a:pt x="96293" y="121502"/>
                      <a:pt x="96000" y="120329"/>
                      <a:pt x="95853" y="119010"/>
                    </a:cubicBezTo>
                    <a:cubicBezTo>
                      <a:pt x="95707" y="117984"/>
                      <a:pt x="95707" y="116812"/>
                      <a:pt x="95707" y="115639"/>
                    </a:cubicBezTo>
                    <a:lnTo>
                      <a:pt x="95707" y="1612"/>
                    </a:lnTo>
                    <a:lnTo>
                      <a:pt x="103328" y="1612"/>
                    </a:lnTo>
                    <a:lnTo>
                      <a:pt x="103328" y="140116"/>
                    </a:lnTo>
                    <a:lnTo>
                      <a:pt x="100983" y="140116"/>
                    </a:lnTo>
                    <a:lnTo>
                      <a:pt x="13337" y="26528"/>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51" name="Vrije vorm: vorm 50">
                <a:extLst>
                  <a:ext uri="{FF2B5EF4-FFF2-40B4-BE49-F238E27FC236}">
                    <a16:creationId xmlns:a16="http://schemas.microsoft.com/office/drawing/2014/main" id="{65015093-76B1-E7BF-3940-0B0761759B2B}"/>
                  </a:ext>
                </a:extLst>
              </p:cNvPr>
              <p:cNvSpPr/>
              <p:nvPr/>
            </p:nvSpPr>
            <p:spPr>
              <a:xfrm>
                <a:off x="9224900" y="4266468"/>
                <a:ext cx="140848" cy="138796"/>
              </a:xfrm>
              <a:custGeom>
                <a:avLst/>
                <a:gdLst>
                  <a:gd name="connsiteX0" fmla="*/ 16708 w 140848"/>
                  <a:gd name="connsiteY0" fmla="*/ 293 h 138796"/>
                  <a:gd name="connsiteX1" fmla="*/ 18321 w 140848"/>
                  <a:gd name="connsiteY1" fmla="*/ 293 h 138796"/>
                  <a:gd name="connsiteX2" fmla="*/ 64781 w 140848"/>
                  <a:gd name="connsiteY2" fmla="*/ 89111 h 138796"/>
                  <a:gd name="connsiteX3" fmla="*/ 68592 w 140848"/>
                  <a:gd name="connsiteY3" fmla="*/ 97319 h 138796"/>
                  <a:gd name="connsiteX4" fmla="*/ 70204 w 140848"/>
                  <a:gd name="connsiteY4" fmla="*/ 101422 h 138796"/>
                  <a:gd name="connsiteX5" fmla="*/ 71816 w 140848"/>
                  <a:gd name="connsiteY5" fmla="*/ 97319 h 138796"/>
                  <a:gd name="connsiteX6" fmla="*/ 73575 w 140848"/>
                  <a:gd name="connsiteY6" fmla="*/ 93361 h 138796"/>
                  <a:gd name="connsiteX7" fmla="*/ 75774 w 140848"/>
                  <a:gd name="connsiteY7" fmla="*/ 88965 h 138796"/>
                  <a:gd name="connsiteX8" fmla="*/ 122528 w 140848"/>
                  <a:gd name="connsiteY8" fmla="*/ 147 h 138796"/>
                  <a:gd name="connsiteX9" fmla="*/ 123993 w 140848"/>
                  <a:gd name="connsiteY9" fmla="*/ 147 h 138796"/>
                  <a:gd name="connsiteX10" fmla="*/ 140848 w 140848"/>
                  <a:gd name="connsiteY10" fmla="*/ 138796 h 138796"/>
                  <a:gd name="connsiteX11" fmla="*/ 132641 w 140848"/>
                  <a:gd name="connsiteY11" fmla="*/ 138796 h 138796"/>
                  <a:gd name="connsiteX12" fmla="*/ 120183 w 140848"/>
                  <a:gd name="connsiteY12" fmla="*/ 36348 h 138796"/>
                  <a:gd name="connsiteX13" fmla="*/ 119743 w 140848"/>
                  <a:gd name="connsiteY13" fmla="*/ 30632 h 138796"/>
                  <a:gd name="connsiteX14" fmla="*/ 119450 w 140848"/>
                  <a:gd name="connsiteY14" fmla="*/ 24769 h 138796"/>
                  <a:gd name="connsiteX15" fmla="*/ 119303 w 140848"/>
                  <a:gd name="connsiteY15" fmla="*/ 18467 h 138796"/>
                  <a:gd name="connsiteX16" fmla="*/ 117251 w 140848"/>
                  <a:gd name="connsiteY16" fmla="*/ 23890 h 138796"/>
                  <a:gd name="connsiteX17" fmla="*/ 115053 w 140848"/>
                  <a:gd name="connsiteY17" fmla="*/ 29020 h 138796"/>
                  <a:gd name="connsiteX18" fmla="*/ 112561 w 140848"/>
                  <a:gd name="connsiteY18" fmla="*/ 34589 h 138796"/>
                  <a:gd name="connsiteX19" fmla="*/ 70937 w 140848"/>
                  <a:gd name="connsiteY19" fmla="*/ 113881 h 138796"/>
                  <a:gd name="connsiteX20" fmla="*/ 69471 w 140848"/>
                  <a:gd name="connsiteY20" fmla="*/ 113881 h 138796"/>
                  <a:gd name="connsiteX21" fmla="*/ 28287 w 140848"/>
                  <a:gd name="connsiteY21" fmla="*/ 34296 h 138796"/>
                  <a:gd name="connsiteX22" fmla="*/ 25795 w 140848"/>
                  <a:gd name="connsiteY22" fmla="*/ 29020 h 138796"/>
                  <a:gd name="connsiteX23" fmla="*/ 23597 w 140848"/>
                  <a:gd name="connsiteY23" fmla="*/ 23743 h 138796"/>
                  <a:gd name="connsiteX24" fmla="*/ 21545 w 140848"/>
                  <a:gd name="connsiteY24" fmla="*/ 18174 h 138796"/>
                  <a:gd name="connsiteX25" fmla="*/ 21398 w 140848"/>
                  <a:gd name="connsiteY25" fmla="*/ 24476 h 138796"/>
                  <a:gd name="connsiteX26" fmla="*/ 21105 w 140848"/>
                  <a:gd name="connsiteY26" fmla="*/ 30339 h 138796"/>
                  <a:gd name="connsiteX27" fmla="*/ 20519 w 140848"/>
                  <a:gd name="connsiteY27" fmla="*/ 36055 h 138796"/>
                  <a:gd name="connsiteX28" fmla="*/ 8061 w 140848"/>
                  <a:gd name="connsiteY28" fmla="*/ 138650 h 138796"/>
                  <a:gd name="connsiteX29" fmla="*/ 0 w 140848"/>
                  <a:gd name="connsiteY29" fmla="*/ 138650 h 138796"/>
                  <a:gd name="connsiteX30" fmla="*/ 16855 w 140848"/>
                  <a:gd name="connsiteY30" fmla="*/ 0 h 138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848" h="138796">
                    <a:moveTo>
                      <a:pt x="16708" y="293"/>
                    </a:moveTo>
                    <a:lnTo>
                      <a:pt x="18321" y="293"/>
                    </a:lnTo>
                    <a:lnTo>
                      <a:pt x="64781" y="89111"/>
                    </a:lnTo>
                    <a:cubicBezTo>
                      <a:pt x="66247" y="92189"/>
                      <a:pt x="67566" y="94974"/>
                      <a:pt x="68592" y="97319"/>
                    </a:cubicBezTo>
                    <a:cubicBezTo>
                      <a:pt x="69178" y="98784"/>
                      <a:pt x="69618" y="100103"/>
                      <a:pt x="70204" y="101422"/>
                    </a:cubicBezTo>
                    <a:cubicBezTo>
                      <a:pt x="70790" y="100250"/>
                      <a:pt x="71230" y="98931"/>
                      <a:pt x="71816" y="97319"/>
                    </a:cubicBezTo>
                    <a:cubicBezTo>
                      <a:pt x="72403" y="96146"/>
                      <a:pt x="72989" y="94827"/>
                      <a:pt x="73575" y="93361"/>
                    </a:cubicBezTo>
                    <a:cubicBezTo>
                      <a:pt x="74162" y="91896"/>
                      <a:pt x="74894" y="90577"/>
                      <a:pt x="75774" y="88965"/>
                    </a:cubicBezTo>
                    <a:lnTo>
                      <a:pt x="122528" y="147"/>
                    </a:lnTo>
                    <a:lnTo>
                      <a:pt x="123993" y="147"/>
                    </a:lnTo>
                    <a:lnTo>
                      <a:pt x="140848" y="138796"/>
                    </a:lnTo>
                    <a:lnTo>
                      <a:pt x="132641" y="138796"/>
                    </a:lnTo>
                    <a:lnTo>
                      <a:pt x="120183" y="36348"/>
                    </a:lnTo>
                    <a:cubicBezTo>
                      <a:pt x="119890" y="34589"/>
                      <a:pt x="119743" y="32684"/>
                      <a:pt x="119743" y="30632"/>
                    </a:cubicBezTo>
                    <a:cubicBezTo>
                      <a:pt x="119743" y="28580"/>
                      <a:pt x="119596" y="26528"/>
                      <a:pt x="119450" y="24769"/>
                    </a:cubicBezTo>
                    <a:cubicBezTo>
                      <a:pt x="119450" y="22571"/>
                      <a:pt x="119303" y="20519"/>
                      <a:pt x="119303" y="18467"/>
                    </a:cubicBezTo>
                    <a:cubicBezTo>
                      <a:pt x="118571" y="20372"/>
                      <a:pt x="117984" y="22131"/>
                      <a:pt x="117251" y="23890"/>
                    </a:cubicBezTo>
                    <a:cubicBezTo>
                      <a:pt x="116519" y="25502"/>
                      <a:pt x="115932" y="27261"/>
                      <a:pt x="115053" y="29020"/>
                    </a:cubicBezTo>
                    <a:cubicBezTo>
                      <a:pt x="114320" y="30778"/>
                      <a:pt x="113441" y="32684"/>
                      <a:pt x="112561" y="34589"/>
                    </a:cubicBezTo>
                    <a:lnTo>
                      <a:pt x="70937" y="113881"/>
                    </a:lnTo>
                    <a:lnTo>
                      <a:pt x="69471" y="113881"/>
                    </a:lnTo>
                    <a:lnTo>
                      <a:pt x="28287" y="34296"/>
                    </a:lnTo>
                    <a:cubicBezTo>
                      <a:pt x="27261" y="32684"/>
                      <a:pt x="26528" y="30925"/>
                      <a:pt x="25795" y="29020"/>
                    </a:cubicBezTo>
                    <a:cubicBezTo>
                      <a:pt x="25062" y="27114"/>
                      <a:pt x="24330" y="25356"/>
                      <a:pt x="23597" y="23743"/>
                    </a:cubicBezTo>
                    <a:cubicBezTo>
                      <a:pt x="22864" y="21838"/>
                      <a:pt x="22278" y="19933"/>
                      <a:pt x="21545" y="18174"/>
                    </a:cubicBezTo>
                    <a:cubicBezTo>
                      <a:pt x="21545" y="20226"/>
                      <a:pt x="21545" y="22278"/>
                      <a:pt x="21398" y="24476"/>
                    </a:cubicBezTo>
                    <a:cubicBezTo>
                      <a:pt x="21398" y="26382"/>
                      <a:pt x="21105" y="28287"/>
                      <a:pt x="21105" y="30339"/>
                    </a:cubicBezTo>
                    <a:cubicBezTo>
                      <a:pt x="21105" y="32391"/>
                      <a:pt x="20959" y="34296"/>
                      <a:pt x="20519" y="36055"/>
                    </a:cubicBezTo>
                    <a:lnTo>
                      <a:pt x="8061" y="138650"/>
                    </a:lnTo>
                    <a:lnTo>
                      <a:pt x="0" y="138650"/>
                    </a:lnTo>
                    <a:lnTo>
                      <a:pt x="16855" y="0"/>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52" name="Vrije vorm: vorm 51">
                <a:extLst>
                  <a:ext uri="{FF2B5EF4-FFF2-40B4-BE49-F238E27FC236}">
                    <a16:creationId xmlns:a16="http://schemas.microsoft.com/office/drawing/2014/main" id="{AB601A52-A0D9-FFD1-8FFE-89DBA1FD4057}"/>
                  </a:ext>
                </a:extLst>
              </p:cNvPr>
              <p:cNvSpPr/>
              <p:nvPr/>
            </p:nvSpPr>
            <p:spPr>
              <a:xfrm>
                <a:off x="9224900" y="4266468"/>
                <a:ext cx="140848" cy="138796"/>
              </a:xfrm>
              <a:custGeom>
                <a:avLst/>
                <a:gdLst>
                  <a:gd name="connsiteX0" fmla="*/ 16708 w 140848"/>
                  <a:gd name="connsiteY0" fmla="*/ 293 h 138796"/>
                  <a:gd name="connsiteX1" fmla="*/ 18321 w 140848"/>
                  <a:gd name="connsiteY1" fmla="*/ 293 h 138796"/>
                  <a:gd name="connsiteX2" fmla="*/ 64781 w 140848"/>
                  <a:gd name="connsiteY2" fmla="*/ 89111 h 138796"/>
                  <a:gd name="connsiteX3" fmla="*/ 68592 w 140848"/>
                  <a:gd name="connsiteY3" fmla="*/ 97319 h 138796"/>
                  <a:gd name="connsiteX4" fmla="*/ 70204 w 140848"/>
                  <a:gd name="connsiteY4" fmla="*/ 101422 h 138796"/>
                  <a:gd name="connsiteX5" fmla="*/ 71816 w 140848"/>
                  <a:gd name="connsiteY5" fmla="*/ 97319 h 138796"/>
                  <a:gd name="connsiteX6" fmla="*/ 73575 w 140848"/>
                  <a:gd name="connsiteY6" fmla="*/ 93361 h 138796"/>
                  <a:gd name="connsiteX7" fmla="*/ 75774 w 140848"/>
                  <a:gd name="connsiteY7" fmla="*/ 88965 h 138796"/>
                  <a:gd name="connsiteX8" fmla="*/ 122528 w 140848"/>
                  <a:gd name="connsiteY8" fmla="*/ 147 h 138796"/>
                  <a:gd name="connsiteX9" fmla="*/ 123993 w 140848"/>
                  <a:gd name="connsiteY9" fmla="*/ 147 h 138796"/>
                  <a:gd name="connsiteX10" fmla="*/ 140848 w 140848"/>
                  <a:gd name="connsiteY10" fmla="*/ 138796 h 138796"/>
                  <a:gd name="connsiteX11" fmla="*/ 132641 w 140848"/>
                  <a:gd name="connsiteY11" fmla="*/ 138796 h 138796"/>
                  <a:gd name="connsiteX12" fmla="*/ 120183 w 140848"/>
                  <a:gd name="connsiteY12" fmla="*/ 36348 h 138796"/>
                  <a:gd name="connsiteX13" fmla="*/ 119743 w 140848"/>
                  <a:gd name="connsiteY13" fmla="*/ 30632 h 138796"/>
                  <a:gd name="connsiteX14" fmla="*/ 119450 w 140848"/>
                  <a:gd name="connsiteY14" fmla="*/ 24769 h 138796"/>
                  <a:gd name="connsiteX15" fmla="*/ 119303 w 140848"/>
                  <a:gd name="connsiteY15" fmla="*/ 18467 h 138796"/>
                  <a:gd name="connsiteX16" fmla="*/ 117251 w 140848"/>
                  <a:gd name="connsiteY16" fmla="*/ 23890 h 138796"/>
                  <a:gd name="connsiteX17" fmla="*/ 115053 w 140848"/>
                  <a:gd name="connsiteY17" fmla="*/ 29020 h 138796"/>
                  <a:gd name="connsiteX18" fmla="*/ 112561 w 140848"/>
                  <a:gd name="connsiteY18" fmla="*/ 34589 h 138796"/>
                  <a:gd name="connsiteX19" fmla="*/ 70937 w 140848"/>
                  <a:gd name="connsiteY19" fmla="*/ 113881 h 138796"/>
                  <a:gd name="connsiteX20" fmla="*/ 69471 w 140848"/>
                  <a:gd name="connsiteY20" fmla="*/ 113881 h 138796"/>
                  <a:gd name="connsiteX21" fmla="*/ 28287 w 140848"/>
                  <a:gd name="connsiteY21" fmla="*/ 34296 h 138796"/>
                  <a:gd name="connsiteX22" fmla="*/ 25795 w 140848"/>
                  <a:gd name="connsiteY22" fmla="*/ 29020 h 138796"/>
                  <a:gd name="connsiteX23" fmla="*/ 23597 w 140848"/>
                  <a:gd name="connsiteY23" fmla="*/ 23743 h 138796"/>
                  <a:gd name="connsiteX24" fmla="*/ 21545 w 140848"/>
                  <a:gd name="connsiteY24" fmla="*/ 18174 h 138796"/>
                  <a:gd name="connsiteX25" fmla="*/ 21398 w 140848"/>
                  <a:gd name="connsiteY25" fmla="*/ 24476 h 138796"/>
                  <a:gd name="connsiteX26" fmla="*/ 21105 w 140848"/>
                  <a:gd name="connsiteY26" fmla="*/ 30339 h 138796"/>
                  <a:gd name="connsiteX27" fmla="*/ 20519 w 140848"/>
                  <a:gd name="connsiteY27" fmla="*/ 36055 h 138796"/>
                  <a:gd name="connsiteX28" fmla="*/ 8061 w 140848"/>
                  <a:gd name="connsiteY28" fmla="*/ 138650 h 138796"/>
                  <a:gd name="connsiteX29" fmla="*/ 0 w 140848"/>
                  <a:gd name="connsiteY29" fmla="*/ 138650 h 138796"/>
                  <a:gd name="connsiteX30" fmla="*/ 16855 w 140848"/>
                  <a:gd name="connsiteY30" fmla="*/ 0 h 138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40848" h="138796">
                    <a:moveTo>
                      <a:pt x="16708" y="293"/>
                    </a:moveTo>
                    <a:lnTo>
                      <a:pt x="18321" y="293"/>
                    </a:lnTo>
                    <a:lnTo>
                      <a:pt x="64781" y="89111"/>
                    </a:lnTo>
                    <a:cubicBezTo>
                      <a:pt x="66247" y="92189"/>
                      <a:pt x="67566" y="94974"/>
                      <a:pt x="68592" y="97319"/>
                    </a:cubicBezTo>
                    <a:cubicBezTo>
                      <a:pt x="69178" y="98784"/>
                      <a:pt x="69618" y="100103"/>
                      <a:pt x="70204" y="101422"/>
                    </a:cubicBezTo>
                    <a:cubicBezTo>
                      <a:pt x="70790" y="100250"/>
                      <a:pt x="71230" y="98931"/>
                      <a:pt x="71816" y="97319"/>
                    </a:cubicBezTo>
                    <a:cubicBezTo>
                      <a:pt x="72403" y="96146"/>
                      <a:pt x="72989" y="94827"/>
                      <a:pt x="73575" y="93361"/>
                    </a:cubicBezTo>
                    <a:cubicBezTo>
                      <a:pt x="74162" y="91896"/>
                      <a:pt x="74894" y="90577"/>
                      <a:pt x="75774" y="88965"/>
                    </a:cubicBezTo>
                    <a:lnTo>
                      <a:pt x="122528" y="147"/>
                    </a:lnTo>
                    <a:lnTo>
                      <a:pt x="123993" y="147"/>
                    </a:lnTo>
                    <a:lnTo>
                      <a:pt x="140848" y="138796"/>
                    </a:lnTo>
                    <a:lnTo>
                      <a:pt x="132641" y="138796"/>
                    </a:lnTo>
                    <a:lnTo>
                      <a:pt x="120183" y="36348"/>
                    </a:lnTo>
                    <a:cubicBezTo>
                      <a:pt x="119890" y="34589"/>
                      <a:pt x="119743" y="32684"/>
                      <a:pt x="119743" y="30632"/>
                    </a:cubicBezTo>
                    <a:cubicBezTo>
                      <a:pt x="119743" y="28580"/>
                      <a:pt x="119596" y="26528"/>
                      <a:pt x="119450" y="24769"/>
                    </a:cubicBezTo>
                    <a:cubicBezTo>
                      <a:pt x="119450" y="22571"/>
                      <a:pt x="119303" y="20519"/>
                      <a:pt x="119303" y="18467"/>
                    </a:cubicBezTo>
                    <a:cubicBezTo>
                      <a:pt x="118571" y="20372"/>
                      <a:pt x="117984" y="22131"/>
                      <a:pt x="117251" y="23890"/>
                    </a:cubicBezTo>
                    <a:cubicBezTo>
                      <a:pt x="116519" y="25502"/>
                      <a:pt x="115932" y="27261"/>
                      <a:pt x="115053" y="29020"/>
                    </a:cubicBezTo>
                    <a:cubicBezTo>
                      <a:pt x="114320" y="30778"/>
                      <a:pt x="113441" y="32684"/>
                      <a:pt x="112561" y="34589"/>
                    </a:cubicBezTo>
                    <a:lnTo>
                      <a:pt x="70937" y="113881"/>
                    </a:lnTo>
                    <a:lnTo>
                      <a:pt x="69471" y="113881"/>
                    </a:lnTo>
                    <a:lnTo>
                      <a:pt x="28287" y="34296"/>
                    </a:lnTo>
                    <a:cubicBezTo>
                      <a:pt x="27261" y="32684"/>
                      <a:pt x="26528" y="30925"/>
                      <a:pt x="25795" y="29020"/>
                    </a:cubicBezTo>
                    <a:cubicBezTo>
                      <a:pt x="25062" y="27114"/>
                      <a:pt x="24330" y="25356"/>
                      <a:pt x="23597" y="23743"/>
                    </a:cubicBezTo>
                    <a:cubicBezTo>
                      <a:pt x="22864" y="21838"/>
                      <a:pt x="22278" y="19933"/>
                      <a:pt x="21545" y="18174"/>
                    </a:cubicBezTo>
                    <a:cubicBezTo>
                      <a:pt x="21545" y="20226"/>
                      <a:pt x="21545" y="22278"/>
                      <a:pt x="21398" y="24476"/>
                    </a:cubicBezTo>
                    <a:cubicBezTo>
                      <a:pt x="21398" y="26382"/>
                      <a:pt x="21105" y="28287"/>
                      <a:pt x="21105" y="30339"/>
                    </a:cubicBezTo>
                    <a:cubicBezTo>
                      <a:pt x="21105" y="32391"/>
                      <a:pt x="20959" y="34296"/>
                      <a:pt x="20519" y="36055"/>
                    </a:cubicBezTo>
                    <a:lnTo>
                      <a:pt x="8061" y="138650"/>
                    </a:lnTo>
                    <a:lnTo>
                      <a:pt x="0" y="138650"/>
                    </a:lnTo>
                    <a:lnTo>
                      <a:pt x="16855" y="0"/>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53" name="Vrije vorm: vorm 52">
                <a:extLst>
                  <a:ext uri="{FF2B5EF4-FFF2-40B4-BE49-F238E27FC236}">
                    <a16:creationId xmlns:a16="http://schemas.microsoft.com/office/drawing/2014/main" id="{E4C23ADA-F45E-DFA4-9521-7E8D226F1CDF}"/>
                  </a:ext>
                </a:extLst>
              </p:cNvPr>
              <p:cNvSpPr/>
              <p:nvPr/>
            </p:nvSpPr>
            <p:spPr>
              <a:xfrm>
                <a:off x="9389198" y="4266908"/>
                <a:ext cx="113440" cy="138503"/>
              </a:xfrm>
              <a:custGeom>
                <a:avLst/>
                <a:gdLst>
                  <a:gd name="connsiteX0" fmla="*/ 55548 w 113440"/>
                  <a:gd name="connsiteY0" fmla="*/ 0 h 138503"/>
                  <a:gd name="connsiteX1" fmla="*/ 57893 w 113440"/>
                  <a:gd name="connsiteY1" fmla="*/ 0 h 138503"/>
                  <a:gd name="connsiteX2" fmla="*/ 113441 w 113440"/>
                  <a:gd name="connsiteY2" fmla="*/ 138503 h 138503"/>
                  <a:gd name="connsiteX3" fmla="*/ 104940 w 113440"/>
                  <a:gd name="connsiteY3" fmla="*/ 138503 h 138503"/>
                  <a:gd name="connsiteX4" fmla="*/ 94387 w 113440"/>
                  <a:gd name="connsiteY4" fmla="*/ 111975 h 138503"/>
                  <a:gd name="connsiteX5" fmla="*/ 18760 w 113440"/>
                  <a:gd name="connsiteY5" fmla="*/ 111975 h 138503"/>
                  <a:gd name="connsiteX6" fmla="*/ 8208 w 113440"/>
                  <a:gd name="connsiteY6" fmla="*/ 138503 h 138503"/>
                  <a:gd name="connsiteX7" fmla="*/ 0 w 113440"/>
                  <a:gd name="connsiteY7" fmla="*/ 138503 h 138503"/>
                  <a:gd name="connsiteX8" fmla="*/ 55401 w 113440"/>
                  <a:gd name="connsiteY8" fmla="*/ 0 h 138503"/>
                  <a:gd name="connsiteX9" fmla="*/ 91603 w 113440"/>
                  <a:gd name="connsiteY9" fmla="*/ 104940 h 138503"/>
                  <a:gd name="connsiteX10" fmla="*/ 60824 w 113440"/>
                  <a:gd name="connsiteY10" fmla="*/ 26675 h 138503"/>
                  <a:gd name="connsiteX11" fmla="*/ 59359 w 113440"/>
                  <a:gd name="connsiteY11" fmla="*/ 22718 h 138503"/>
                  <a:gd name="connsiteX12" fmla="*/ 58040 w 113440"/>
                  <a:gd name="connsiteY12" fmla="*/ 18614 h 138503"/>
                  <a:gd name="connsiteX13" fmla="*/ 56867 w 113440"/>
                  <a:gd name="connsiteY13" fmla="*/ 14217 h 138503"/>
                  <a:gd name="connsiteX14" fmla="*/ 55695 w 113440"/>
                  <a:gd name="connsiteY14" fmla="*/ 18614 h 138503"/>
                  <a:gd name="connsiteX15" fmla="*/ 54375 w 113440"/>
                  <a:gd name="connsiteY15" fmla="*/ 22718 h 138503"/>
                  <a:gd name="connsiteX16" fmla="*/ 52910 w 113440"/>
                  <a:gd name="connsiteY16" fmla="*/ 26675 h 138503"/>
                  <a:gd name="connsiteX17" fmla="*/ 21838 w 113440"/>
                  <a:gd name="connsiteY17" fmla="*/ 104940 h 138503"/>
                  <a:gd name="connsiteX18" fmla="*/ 91749 w 113440"/>
                  <a:gd name="connsiteY18" fmla="*/ 104940 h 1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440" h="138503">
                    <a:moveTo>
                      <a:pt x="55548" y="0"/>
                    </a:moveTo>
                    <a:lnTo>
                      <a:pt x="57893" y="0"/>
                    </a:lnTo>
                    <a:lnTo>
                      <a:pt x="113441" y="138503"/>
                    </a:lnTo>
                    <a:lnTo>
                      <a:pt x="104940" y="138503"/>
                    </a:lnTo>
                    <a:lnTo>
                      <a:pt x="94387" y="111975"/>
                    </a:lnTo>
                    <a:lnTo>
                      <a:pt x="18760" y="111975"/>
                    </a:lnTo>
                    <a:lnTo>
                      <a:pt x="8208" y="138503"/>
                    </a:lnTo>
                    <a:lnTo>
                      <a:pt x="0" y="138503"/>
                    </a:lnTo>
                    <a:lnTo>
                      <a:pt x="55401" y="0"/>
                    </a:lnTo>
                    <a:close/>
                    <a:moveTo>
                      <a:pt x="91603" y="104940"/>
                    </a:moveTo>
                    <a:lnTo>
                      <a:pt x="60824" y="26675"/>
                    </a:lnTo>
                    <a:cubicBezTo>
                      <a:pt x="60238" y="25502"/>
                      <a:pt x="59798" y="24183"/>
                      <a:pt x="59359" y="22718"/>
                    </a:cubicBezTo>
                    <a:cubicBezTo>
                      <a:pt x="58919" y="21252"/>
                      <a:pt x="58479" y="19933"/>
                      <a:pt x="58040" y="18614"/>
                    </a:cubicBezTo>
                    <a:cubicBezTo>
                      <a:pt x="57453" y="17148"/>
                      <a:pt x="57160" y="15682"/>
                      <a:pt x="56867" y="14217"/>
                    </a:cubicBezTo>
                    <a:cubicBezTo>
                      <a:pt x="56574" y="15682"/>
                      <a:pt x="56134" y="17148"/>
                      <a:pt x="55695" y="18614"/>
                    </a:cubicBezTo>
                    <a:cubicBezTo>
                      <a:pt x="55255" y="19933"/>
                      <a:pt x="54815" y="21398"/>
                      <a:pt x="54375" y="22718"/>
                    </a:cubicBezTo>
                    <a:cubicBezTo>
                      <a:pt x="53936" y="24183"/>
                      <a:pt x="53349" y="25356"/>
                      <a:pt x="52910" y="26675"/>
                    </a:cubicBezTo>
                    <a:lnTo>
                      <a:pt x="21838" y="104940"/>
                    </a:lnTo>
                    <a:lnTo>
                      <a:pt x="91749" y="104940"/>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54" name="Vrije vorm: vorm 53">
                <a:extLst>
                  <a:ext uri="{FF2B5EF4-FFF2-40B4-BE49-F238E27FC236}">
                    <a16:creationId xmlns:a16="http://schemas.microsoft.com/office/drawing/2014/main" id="{7116AFF0-850F-EA71-F0C9-1C3D29F44BB9}"/>
                  </a:ext>
                </a:extLst>
              </p:cNvPr>
              <p:cNvSpPr/>
              <p:nvPr/>
            </p:nvSpPr>
            <p:spPr>
              <a:xfrm>
                <a:off x="9389198" y="4266908"/>
                <a:ext cx="113440" cy="138503"/>
              </a:xfrm>
              <a:custGeom>
                <a:avLst/>
                <a:gdLst>
                  <a:gd name="connsiteX0" fmla="*/ 55548 w 113440"/>
                  <a:gd name="connsiteY0" fmla="*/ 0 h 138503"/>
                  <a:gd name="connsiteX1" fmla="*/ 57893 w 113440"/>
                  <a:gd name="connsiteY1" fmla="*/ 0 h 138503"/>
                  <a:gd name="connsiteX2" fmla="*/ 113441 w 113440"/>
                  <a:gd name="connsiteY2" fmla="*/ 138503 h 138503"/>
                  <a:gd name="connsiteX3" fmla="*/ 104940 w 113440"/>
                  <a:gd name="connsiteY3" fmla="*/ 138503 h 138503"/>
                  <a:gd name="connsiteX4" fmla="*/ 94387 w 113440"/>
                  <a:gd name="connsiteY4" fmla="*/ 111975 h 138503"/>
                  <a:gd name="connsiteX5" fmla="*/ 18760 w 113440"/>
                  <a:gd name="connsiteY5" fmla="*/ 111975 h 138503"/>
                  <a:gd name="connsiteX6" fmla="*/ 8208 w 113440"/>
                  <a:gd name="connsiteY6" fmla="*/ 138503 h 138503"/>
                  <a:gd name="connsiteX7" fmla="*/ 0 w 113440"/>
                  <a:gd name="connsiteY7" fmla="*/ 138503 h 138503"/>
                  <a:gd name="connsiteX8" fmla="*/ 55401 w 113440"/>
                  <a:gd name="connsiteY8" fmla="*/ 0 h 138503"/>
                  <a:gd name="connsiteX9" fmla="*/ 91603 w 113440"/>
                  <a:gd name="connsiteY9" fmla="*/ 104940 h 138503"/>
                  <a:gd name="connsiteX10" fmla="*/ 60824 w 113440"/>
                  <a:gd name="connsiteY10" fmla="*/ 26675 h 138503"/>
                  <a:gd name="connsiteX11" fmla="*/ 59359 w 113440"/>
                  <a:gd name="connsiteY11" fmla="*/ 22718 h 138503"/>
                  <a:gd name="connsiteX12" fmla="*/ 58040 w 113440"/>
                  <a:gd name="connsiteY12" fmla="*/ 18614 h 138503"/>
                  <a:gd name="connsiteX13" fmla="*/ 56867 w 113440"/>
                  <a:gd name="connsiteY13" fmla="*/ 14217 h 138503"/>
                  <a:gd name="connsiteX14" fmla="*/ 55695 w 113440"/>
                  <a:gd name="connsiteY14" fmla="*/ 18614 h 138503"/>
                  <a:gd name="connsiteX15" fmla="*/ 54375 w 113440"/>
                  <a:gd name="connsiteY15" fmla="*/ 22718 h 138503"/>
                  <a:gd name="connsiteX16" fmla="*/ 52910 w 113440"/>
                  <a:gd name="connsiteY16" fmla="*/ 26675 h 138503"/>
                  <a:gd name="connsiteX17" fmla="*/ 21838 w 113440"/>
                  <a:gd name="connsiteY17" fmla="*/ 104940 h 138503"/>
                  <a:gd name="connsiteX18" fmla="*/ 91749 w 113440"/>
                  <a:gd name="connsiteY18" fmla="*/ 104940 h 1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440" h="138503">
                    <a:moveTo>
                      <a:pt x="55548" y="0"/>
                    </a:moveTo>
                    <a:lnTo>
                      <a:pt x="57893" y="0"/>
                    </a:lnTo>
                    <a:lnTo>
                      <a:pt x="113441" y="138503"/>
                    </a:lnTo>
                    <a:lnTo>
                      <a:pt x="104940" y="138503"/>
                    </a:lnTo>
                    <a:lnTo>
                      <a:pt x="94387" y="111975"/>
                    </a:lnTo>
                    <a:lnTo>
                      <a:pt x="18760" y="111975"/>
                    </a:lnTo>
                    <a:lnTo>
                      <a:pt x="8208" y="138503"/>
                    </a:lnTo>
                    <a:lnTo>
                      <a:pt x="0" y="138503"/>
                    </a:lnTo>
                    <a:lnTo>
                      <a:pt x="55401" y="0"/>
                    </a:lnTo>
                    <a:close/>
                    <a:moveTo>
                      <a:pt x="91603" y="104940"/>
                    </a:moveTo>
                    <a:lnTo>
                      <a:pt x="60824" y="26675"/>
                    </a:lnTo>
                    <a:cubicBezTo>
                      <a:pt x="60238" y="25502"/>
                      <a:pt x="59798" y="24183"/>
                      <a:pt x="59359" y="22718"/>
                    </a:cubicBezTo>
                    <a:cubicBezTo>
                      <a:pt x="58919" y="21252"/>
                      <a:pt x="58479" y="19933"/>
                      <a:pt x="58040" y="18614"/>
                    </a:cubicBezTo>
                    <a:cubicBezTo>
                      <a:pt x="57453" y="17148"/>
                      <a:pt x="57160" y="15682"/>
                      <a:pt x="56867" y="14217"/>
                    </a:cubicBezTo>
                    <a:cubicBezTo>
                      <a:pt x="56574" y="15682"/>
                      <a:pt x="56134" y="17148"/>
                      <a:pt x="55695" y="18614"/>
                    </a:cubicBezTo>
                    <a:cubicBezTo>
                      <a:pt x="55255" y="19933"/>
                      <a:pt x="54815" y="21398"/>
                      <a:pt x="54375" y="22718"/>
                    </a:cubicBezTo>
                    <a:cubicBezTo>
                      <a:pt x="53936" y="24183"/>
                      <a:pt x="53349" y="25356"/>
                      <a:pt x="52910" y="26675"/>
                    </a:cubicBezTo>
                    <a:lnTo>
                      <a:pt x="21838" y="104940"/>
                    </a:lnTo>
                    <a:lnTo>
                      <a:pt x="91749" y="104940"/>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55" name="Vrije vorm: vorm 54">
                <a:extLst>
                  <a:ext uri="{FF2B5EF4-FFF2-40B4-BE49-F238E27FC236}">
                    <a16:creationId xmlns:a16="http://schemas.microsoft.com/office/drawing/2014/main" id="{4D12A915-D30F-2846-88E5-4D402C21C71B}"/>
                  </a:ext>
                </a:extLst>
              </p:cNvPr>
              <p:cNvSpPr/>
              <p:nvPr/>
            </p:nvSpPr>
            <p:spPr>
              <a:xfrm>
                <a:off x="9532099" y="4267054"/>
                <a:ext cx="103327" cy="140115"/>
              </a:xfrm>
              <a:custGeom>
                <a:avLst/>
                <a:gdLst>
                  <a:gd name="connsiteX0" fmla="*/ 13484 w 103327"/>
                  <a:gd name="connsiteY0" fmla="*/ 26382 h 140115"/>
                  <a:gd name="connsiteX1" fmla="*/ 11432 w 103327"/>
                  <a:gd name="connsiteY1" fmla="*/ 23597 h 140115"/>
                  <a:gd name="connsiteX2" fmla="*/ 9380 w 103327"/>
                  <a:gd name="connsiteY2" fmla="*/ 20519 h 140115"/>
                  <a:gd name="connsiteX3" fmla="*/ 7182 w 103327"/>
                  <a:gd name="connsiteY3" fmla="*/ 17295 h 140115"/>
                  <a:gd name="connsiteX4" fmla="*/ 7328 w 103327"/>
                  <a:gd name="connsiteY4" fmla="*/ 20959 h 140115"/>
                  <a:gd name="connsiteX5" fmla="*/ 7621 w 103327"/>
                  <a:gd name="connsiteY5" fmla="*/ 24330 h 140115"/>
                  <a:gd name="connsiteX6" fmla="*/ 7621 w 103327"/>
                  <a:gd name="connsiteY6" fmla="*/ 27701 h 140115"/>
                  <a:gd name="connsiteX7" fmla="*/ 7621 w 103327"/>
                  <a:gd name="connsiteY7" fmla="*/ 138503 h 140115"/>
                  <a:gd name="connsiteX8" fmla="*/ 0 w 103327"/>
                  <a:gd name="connsiteY8" fmla="*/ 138503 h 140115"/>
                  <a:gd name="connsiteX9" fmla="*/ 0 w 103327"/>
                  <a:gd name="connsiteY9" fmla="*/ 0 h 140115"/>
                  <a:gd name="connsiteX10" fmla="*/ 2492 w 103327"/>
                  <a:gd name="connsiteY10" fmla="*/ 0 h 140115"/>
                  <a:gd name="connsiteX11" fmla="*/ 89991 w 103327"/>
                  <a:gd name="connsiteY11" fmla="*/ 113587 h 140115"/>
                  <a:gd name="connsiteX12" fmla="*/ 92042 w 103327"/>
                  <a:gd name="connsiteY12" fmla="*/ 116519 h 140115"/>
                  <a:gd name="connsiteX13" fmla="*/ 94094 w 103327"/>
                  <a:gd name="connsiteY13" fmla="*/ 119450 h 140115"/>
                  <a:gd name="connsiteX14" fmla="*/ 96293 w 103327"/>
                  <a:gd name="connsiteY14" fmla="*/ 122674 h 140115"/>
                  <a:gd name="connsiteX15" fmla="*/ 95853 w 103327"/>
                  <a:gd name="connsiteY15" fmla="*/ 119010 h 140115"/>
                  <a:gd name="connsiteX16" fmla="*/ 95707 w 103327"/>
                  <a:gd name="connsiteY16" fmla="*/ 115639 h 140115"/>
                  <a:gd name="connsiteX17" fmla="*/ 95707 w 103327"/>
                  <a:gd name="connsiteY17" fmla="*/ 1612 h 140115"/>
                  <a:gd name="connsiteX18" fmla="*/ 103328 w 103327"/>
                  <a:gd name="connsiteY18" fmla="*/ 1612 h 140115"/>
                  <a:gd name="connsiteX19" fmla="*/ 103328 w 103327"/>
                  <a:gd name="connsiteY19" fmla="*/ 140116 h 140115"/>
                  <a:gd name="connsiteX20" fmla="*/ 100983 w 103327"/>
                  <a:gd name="connsiteY20" fmla="*/ 140116 h 140115"/>
                  <a:gd name="connsiteX21" fmla="*/ 13337 w 103327"/>
                  <a:gd name="connsiteY21" fmla="*/ 26528 h 14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327" h="140115">
                    <a:moveTo>
                      <a:pt x="13484" y="26382"/>
                    </a:moveTo>
                    <a:cubicBezTo>
                      <a:pt x="12751" y="25502"/>
                      <a:pt x="12165" y="24623"/>
                      <a:pt x="11432" y="23597"/>
                    </a:cubicBezTo>
                    <a:cubicBezTo>
                      <a:pt x="10699" y="22571"/>
                      <a:pt x="10113" y="21545"/>
                      <a:pt x="9380" y="20519"/>
                    </a:cubicBezTo>
                    <a:cubicBezTo>
                      <a:pt x="8794" y="19493"/>
                      <a:pt x="7915" y="18321"/>
                      <a:pt x="7182" y="17295"/>
                    </a:cubicBezTo>
                    <a:cubicBezTo>
                      <a:pt x="7182" y="18467"/>
                      <a:pt x="7182" y="19640"/>
                      <a:pt x="7328" y="20959"/>
                    </a:cubicBezTo>
                    <a:cubicBezTo>
                      <a:pt x="7475" y="21985"/>
                      <a:pt x="7621" y="23157"/>
                      <a:pt x="7621" y="24330"/>
                    </a:cubicBezTo>
                    <a:cubicBezTo>
                      <a:pt x="7621" y="25502"/>
                      <a:pt x="7621" y="26528"/>
                      <a:pt x="7621" y="27701"/>
                    </a:cubicBezTo>
                    <a:lnTo>
                      <a:pt x="7621" y="138503"/>
                    </a:lnTo>
                    <a:lnTo>
                      <a:pt x="0" y="138503"/>
                    </a:lnTo>
                    <a:lnTo>
                      <a:pt x="0" y="0"/>
                    </a:lnTo>
                    <a:lnTo>
                      <a:pt x="2492" y="0"/>
                    </a:lnTo>
                    <a:lnTo>
                      <a:pt x="89991" y="113587"/>
                    </a:lnTo>
                    <a:cubicBezTo>
                      <a:pt x="90723" y="114467"/>
                      <a:pt x="91310" y="115493"/>
                      <a:pt x="92042" y="116519"/>
                    </a:cubicBezTo>
                    <a:cubicBezTo>
                      <a:pt x="92775" y="117545"/>
                      <a:pt x="93361" y="118424"/>
                      <a:pt x="94094" y="119450"/>
                    </a:cubicBezTo>
                    <a:cubicBezTo>
                      <a:pt x="94681" y="120476"/>
                      <a:pt x="95560" y="121648"/>
                      <a:pt x="96293" y="122674"/>
                    </a:cubicBezTo>
                    <a:cubicBezTo>
                      <a:pt x="96293" y="121502"/>
                      <a:pt x="96000" y="120329"/>
                      <a:pt x="95853" y="119010"/>
                    </a:cubicBezTo>
                    <a:cubicBezTo>
                      <a:pt x="95853" y="117984"/>
                      <a:pt x="95707" y="116812"/>
                      <a:pt x="95707" y="115639"/>
                    </a:cubicBezTo>
                    <a:lnTo>
                      <a:pt x="95707" y="1612"/>
                    </a:lnTo>
                    <a:lnTo>
                      <a:pt x="103328" y="1612"/>
                    </a:lnTo>
                    <a:lnTo>
                      <a:pt x="103328" y="140116"/>
                    </a:lnTo>
                    <a:lnTo>
                      <a:pt x="100983" y="140116"/>
                    </a:lnTo>
                    <a:lnTo>
                      <a:pt x="13337" y="26528"/>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56" name="Vrije vorm: vorm 55">
                <a:extLst>
                  <a:ext uri="{FF2B5EF4-FFF2-40B4-BE49-F238E27FC236}">
                    <a16:creationId xmlns:a16="http://schemas.microsoft.com/office/drawing/2014/main" id="{E2911D19-9E03-9B36-3CF6-D724C6F7B648}"/>
                  </a:ext>
                </a:extLst>
              </p:cNvPr>
              <p:cNvSpPr/>
              <p:nvPr/>
            </p:nvSpPr>
            <p:spPr>
              <a:xfrm>
                <a:off x="9532099" y="4267054"/>
                <a:ext cx="103327" cy="140115"/>
              </a:xfrm>
              <a:custGeom>
                <a:avLst/>
                <a:gdLst>
                  <a:gd name="connsiteX0" fmla="*/ 13484 w 103327"/>
                  <a:gd name="connsiteY0" fmla="*/ 26382 h 140115"/>
                  <a:gd name="connsiteX1" fmla="*/ 11432 w 103327"/>
                  <a:gd name="connsiteY1" fmla="*/ 23597 h 140115"/>
                  <a:gd name="connsiteX2" fmla="*/ 9380 w 103327"/>
                  <a:gd name="connsiteY2" fmla="*/ 20519 h 140115"/>
                  <a:gd name="connsiteX3" fmla="*/ 7182 w 103327"/>
                  <a:gd name="connsiteY3" fmla="*/ 17295 h 140115"/>
                  <a:gd name="connsiteX4" fmla="*/ 7328 w 103327"/>
                  <a:gd name="connsiteY4" fmla="*/ 20959 h 140115"/>
                  <a:gd name="connsiteX5" fmla="*/ 7621 w 103327"/>
                  <a:gd name="connsiteY5" fmla="*/ 24330 h 140115"/>
                  <a:gd name="connsiteX6" fmla="*/ 7621 w 103327"/>
                  <a:gd name="connsiteY6" fmla="*/ 27701 h 140115"/>
                  <a:gd name="connsiteX7" fmla="*/ 7621 w 103327"/>
                  <a:gd name="connsiteY7" fmla="*/ 138503 h 140115"/>
                  <a:gd name="connsiteX8" fmla="*/ 0 w 103327"/>
                  <a:gd name="connsiteY8" fmla="*/ 138503 h 140115"/>
                  <a:gd name="connsiteX9" fmla="*/ 0 w 103327"/>
                  <a:gd name="connsiteY9" fmla="*/ 0 h 140115"/>
                  <a:gd name="connsiteX10" fmla="*/ 2492 w 103327"/>
                  <a:gd name="connsiteY10" fmla="*/ 0 h 140115"/>
                  <a:gd name="connsiteX11" fmla="*/ 89991 w 103327"/>
                  <a:gd name="connsiteY11" fmla="*/ 113587 h 140115"/>
                  <a:gd name="connsiteX12" fmla="*/ 92042 w 103327"/>
                  <a:gd name="connsiteY12" fmla="*/ 116519 h 140115"/>
                  <a:gd name="connsiteX13" fmla="*/ 94094 w 103327"/>
                  <a:gd name="connsiteY13" fmla="*/ 119450 h 140115"/>
                  <a:gd name="connsiteX14" fmla="*/ 96293 w 103327"/>
                  <a:gd name="connsiteY14" fmla="*/ 122674 h 140115"/>
                  <a:gd name="connsiteX15" fmla="*/ 95853 w 103327"/>
                  <a:gd name="connsiteY15" fmla="*/ 119010 h 140115"/>
                  <a:gd name="connsiteX16" fmla="*/ 95707 w 103327"/>
                  <a:gd name="connsiteY16" fmla="*/ 115639 h 140115"/>
                  <a:gd name="connsiteX17" fmla="*/ 95707 w 103327"/>
                  <a:gd name="connsiteY17" fmla="*/ 1612 h 140115"/>
                  <a:gd name="connsiteX18" fmla="*/ 103328 w 103327"/>
                  <a:gd name="connsiteY18" fmla="*/ 1612 h 140115"/>
                  <a:gd name="connsiteX19" fmla="*/ 103328 w 103327"/>
                  <a:gd name="connsiteY19" fmla="*/ 140116 h 140115"/>
                  <a:gd name="connsiteX20" fmla="*/ 100983 w 103327"/>
                  <a:gd name="connsiteY20" fmla="*/ 140116 h 140115"/>
                  <a:gd name="connsiteX21" fmla="*/ 13337 w 103327"/>
                  <a:gd name="connsiteY21" fmla="*/ 26528 h 14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327" h="140115">
                    <a:moveTo>
                      <a:pt x="13484" y="26382"/>
                    </a:moveTo>
                    <a:cubicBezTo>
                      <a:pt x="12751" y="25502"/>
                      <a:pt x="12165" y="24623"/>
                      <a:pt x="11432" y="23597"/>
                    </a:cubicBezTo>
                    <a:cubicBezTo>
                      <a:pt x="10699" y="22571"/>
                      <a:pt x="10113" y="21545"/>
                      <a:pt x="9380" y="20519"/>
                    </a:cubicBezTo>
                    <a:cubicBezTo>
                      <a:pt x="8794" y="19493"/>
                      <a:pt x="7915" y="18321"/>
                      <a:pt x="7182" y="17295"/>
                    </a:cubicBezTo>
                    <a:cubicBezTo>
                      <a:pt x="7182" y="18467"/>
                      <a:pt x="7182" y="19640"/>
                      <a:pt x="7328" y="20959"/>
                    </a:cubicBezTo>
                    <a:cubicBezTo>
                      <a:pt x="7475" y="21985"/>
                      <a:pt x="7621" y="23157"/>
                      <a:pt x="7621" y="24330"/>
                    </a:cubicBezTo>
                    <a:cubicBezTo>
                      <a:pt x="7621" y="25502"/>
                      <a:pt x="7621" y="26528"/>
                      <a:pt x="7621" y="27701"/>
                    </a:cubicBezTo>
                    <a:lnTo>
                      <a:pt x="7621" y="138503"/>
                    </a:lnTo>
                    <a:lnTo>
                      <a:pt x="0" y="138503"/>
                    </a:lnTo>
                    <a:lnTo>
                      <a:pt x="0" y="0"/>
                    </a:lnTo>
                    <a:lnTo>
                      <a:pt x="2492" y="0"/>
                    </a:lnTo>
                    <a:lnTo>
                      <a:pt x="89991" y="113587"/>
                    </a:lnTo>
                    <a:cubicBezTo>
                      <a:pt x="90723" y="114467"/>
                      <a:pt x="91310" y="115493"/>
                      <a:pt x="92042" y="116519"/>
                    </a:cubicBezTo>
                    <a:cubicBezTo>
                      <a:pt x="92775" y="117545"/>
                      <a:pt x="93361" y="118424"/>
                      <a:pt x="94094" y="119450"/>
                    </a:cubicBezTo>
                    <a:cubicBezTo>
                      <a:pt x="94681" y="120476"/>
                      <a:pt x="95560" y="121648"/>
                      <a:pt x="96293" y="122674"/>
                    </a:cubicBezTo>
                    <a:cubicBezTo>
                      <a:pt x="96293" y="121502"/>
                      <a:pt x="96000" y="120329"/>
                      <a:pt x="95853" y="119010"/>
                    </a:cubicBezTo>
                    <a:cubicBezTo>
                      <a:pt x="95853" y="117984"/>
                      <a:pt x="95707" y="116812"/>
                      <a:pt x="95707" y="115639"/>
                    </a:cubicBezTo>
                    <a:lnTo>
                      <a:pt x="95707" y="1612"/>
                    </a:lnTo>
                    <a:lnTo>
                      <a:pt x="103328" y="1612"/>
                    </a:lnTo>
                    <a:lnTo>
                      <a:pt x="103328" y="140116"/>
                    </a:lnTo>
                    <a:lnTo>
                      <a:pt x="100983" y="140116"/>
                    </a:lnTo>
                    <a:lnTo>
                      <a:pt x="13337" y="26528"/>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57" name="Vrije vorm: vorm 56">
                <a:extLst>
                  <a:ext uri="{FF2B5EF4-FFF2-40B4-BE49-F238E27FC236}">
                    <a16:creationId xmlns:a16="http://schemas.microsoft.com/office/drawing/2014/main" id="{0DB60903-D0A3-6D80-1B60-08CBBE3EA9E5}"/>
                  </a:ext>
                </a:extLst>
              </p:cNvPr>
              <p:cNvSpPr/>
              <p:nvPr/>
            </p:nvSpPr>
            <p:spPr>
              <a:xfrm>
                <a:off x="9675585" y="4268520"/>
                <a:ext cx="92335" cy="138503"/>
              </a:xfrm>
              <a:custGeom>
                <a:avLst/>
                <a:gdLst>
                  <a:gd name="connsiteX0" fmla="*/ 46168 w 92335"/>
                  <a:gd name="connsiteY0" fmla="*/ 138503 h 138503"/>
                  <a:gd name="connsiteX1" fmla="*/ 27847 w 92335"/>
                  <a:gd name="connsiteY1" fmla="*/ 135572 h 138503"/>
                  <a:gd name="connsiteX2" fmla="*/ 13191 w 92335"/>
                  <a:gd name="connsiteY2" fmla="*/ 126632 h 138503"/>
                  <a:gd name="connsiteX3" fmla="*/ 3517 w 92335"/>
                  <a:gd name="connsiteY3" fmla="*/ 111829 h 138503"/>
                  <a:gd name="connsiteX4" fmla="*/ 0 w 92335"/>
                  <a:gd name="connsiteY4" fmla="*/ 91456 h 138503"/>
                  <a:gd name="connsiteX5" fmla="*/ 0 w 92335"/>
                  <a:gd name="connsiteY5" fmla="*/ 0 h 138503"/>
                  <a:gd name="connsiteX6" fmla="*/ 8208 w 92335"/>
                  <a:gd name="connsiteY6" fmla="*/ 0 h 138503"/>
                  <a:gd name="connsiteX7" fmla="*/ 8208 w 92335"/>
                  <a:gd name="connsiteY7" fmla="*/ 90870 h 138503"/>
                  <a:gd name="connsiteX8" fmla="*/ 18614 w 92335"/>
                  <a:gd name="connsiteY8" fmla="*/ 121062 h 138503"/>
                  <a:gd name="connsiteX9" fmla="*/ 46021 w 92335"/>
                  <a:gd name="connsiteY9" fmla="*/ 131468 h 138503"/>
                  <a:gd name="connsiteX10" fmla="*/ 61410 w 92335"/>
                  <a:gd name="connsiteY10" fmla="*/ 128830 h 138503"/>
                  <a:gd name="connsiteX11" fmla="*/ 73429 w 92335"/>
                  <a:gd name="connsiteY11" fmla="*/ 121062 h 138503"/>
                  <a:gd name="connsiteX12" fmla="*/ 81343 w 92335"/>
                  <a:gd name="connsiteY12" fmla="*/ 108311 h 138503"/>
                  <a:gd name="connsiteX13" fmla="*/ 84128 w 92335"/>
                  <a:gd name="connsiteY13" fmla="*/ 90870 h 138503"/>
                  <a:gd name="connsiteX14" fmla="*/ 84128 w 92335"/>
                  <a:gd name="connsiteY14" fmla="*/ 0 h 138503"/>
                  <a:gd name="connsiteX15" fmla="*/ 92335 w 92335"/>
                  <a:gd name="connsiteY15" fmla="*/ 0 h 138503"/>
                  <a:gd name="connsiteX16" fmla="*/ 92335 w 92335"/>
                  <a:gd name="connsiteY16" fmla="*/ 91456 h 138503"/>
                  <a:gd name="connsiteX17" fmla="*/ 88818 w 92335"/>
                  <a:gd name="connsiteY17" fmla="*/ 111829 h 138503"/>
                  <a:gd name="connsiteX18" fmla="*/ 78998 w 92335"/>
                  <a:gd name="connsiteY18" fmla="*/ 126632 h 138503"/>
                  <a:gd name="connsiteX19" fmla="*/ 64342 w 92335"/>
                  <a:gd name="connsiteY19" fmla="*/ 135572 h 138503"/>
                  <a:gd name="connsiteX20" fmla="*/ 46021 w 92335"/>
                  <a:gd name="connsiteY20" fmla="*/ 138503 h 1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35" h="138503">
                    <a:moveTo>
                      <a:pt x="46168" y="138503"/>
                    </a:moveTo>
                    <a:cubicBezTo>
                      <a:pt x="39572" y="138503"/>
                      <a:pt x="33417" y="137477"/>
                      <a:pt x="27847" y="135572"/>
                    </a:cubicBezTo>
                    <a:cubicBezTo>
                      <a:pt x="22131" y="133520"/>
                      <a:pt x="17294" y="130589"/>
                      <a:pt x="13191" y="126632"/>
                    </a:cubicBezTo>
                    <a:cubicBezTo>
                      <a:pt x="9087" y="122674"/>
                      <a:pt x="5862" y="117691"/>
                      <a:pt x="3517" y="111829"/>
                    </a:cubicBezTo>
                    <a:cubicBezTo>
                      <a:pt x="1172" y="105966"/>
                      <a:pt x="0" y="99077"/>
                      <a:pt x="0" y="91456"/>
                    </a:cubicBezTo>
                    <a:lnTo>
                      <a:pt x="0" y="0"/>
                    </a:lnTo>
                    <a:lnTo>
                      <a:pt x="8208" y="0"/>
                    </a:lnTo>
                    <a:lnTo>
                      <a:pt x="8208" y="90870"/>
                    </a:lnTo>
                    <a:cubicBezTo>
                      <a:pt x="8208" y="104061"/>
                      <a:pt x="11725" y="114027"/>
                      <a:pt x="18614" y="121062"/>
                    </a:cubicBezTo>
                    <a:cubicBezTo>
                      <a:pt x="25649" y="127951"/>
                      <a:pt x="34736" y="131468"/>
                      <a:pt x="46021" y="131468"/>
                    </a:cubicBezTo>
                    <a:cubicBezTo>
                      <a:pt x="51590" y="131468"/>
                      <a:pt x="56720" y="130589"/>
                      <a:pt x="61410" y="128830"/>
                    </a:cubicBezTo>
                    <a:cubicBezTo>
                      <a:pt x="66100" y="127071"/>
                      <a:pt x="70058" y="124433"/>
                      <a:pt x="73429" y="121062"/>
                    </a:cubicBezTo>
                    <a:cubicBezTo>
                      <a:pt x="76800" y="117691"/>
                      <a:pt x="79438" y="113441"/>
                      <a:pt x="81343" y="108311"/>
                    </a:cubicBezTo>
                    <a:cubicBezTo>
                      <a:pt x="83248" y="103328"/>
                      <a:pt x="84128" y="97465"/>
                      <a:pt x="84128" y="90870"/>
                    </a:cubicBezTo>
                    <a:lnTo>
                      <a:pt x="84128" y="0"/>
                    </a:lnTo>
                    <a:lnTo>
                      <a:pt x="92335" y="0"/>
                    </a:lnTo>
                    <a:lnTo>
                      <a:pt x="92335" y="91456"/>
                    </a:lnTo>
                    <a:cubicBezTo>
                      <a:pt x="92335" y="99077"/>
                      <a:pt x="91163" y="105819"/>
                      <a:pt x="88818" y="111829"/>
                    </a:cubicBezTo>
                    <a:cubicBezTo>
                      <a:pt x="86473" y="117691"/>
                      <a:pt x="83248" y="122674"/>
                      <a:pt x="78998" y="126632"/>
                    </a:cubicBezTo>
                    <a:cubicBezTo>
                      <a:pt x="74894" y="130589"/>
                      <a:pt x="69911" y="133520"/>
                      <a:pt x="64342" y="135572"/>
                    </a:cubicBezTo>
                    <a:cubicBezTo>
                      <a:pt x="58626" y="137624"/>
                      <a:pt x="52617" y="138503"/>
                      <a:pt x="46021" y="138503"/>
                    </a:cubicBezTo>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58" name="Vrije vorm: vorm 57">
                <a:extLst>
                  <a:ext uri="{FF2B5EF4-FFF2-40B4-BE49-F238E27FC236}">
                    <a16:creationId xmlns:a16="http://schemas.microsoft.com/office/drawing/2014/main" id="{73769A8F-F871-C6CD-DA5B-D88367B6AD52}"/>
                  </a:ext>
                </a:extLst>
              </p:cNvPr>
              <p:cNvSpPr/>
              <p:nvPr/>
            </p:nvSpPr>
            <p:spPr>
              <a:xfrm>
                <a:off x="9675585" y="4268520"/>
                <a:ext cx="92335" cy="138503"/>
              </a:xfrm>
              <a:custGeom>
                <a:avLst/>
                <a:gdLst>
                  <a:gd name="connsiteX0" fmla="*/ 46168 w 92335"/>
                  <a:gd name="connsiteY0" fmla="*/ 138503 h 138503"/>
                  <a:gd name="connsiteX1" fmla="*/ 27847 w 92335"/>
                  <a:gd name="connsiteY1" fmla="*/ 135572 h 138503"/>
                  <a:gd name="connsiteX2" fmla="*/ 13191 w 92335"/>
                  <a:gd name="connsiteY2" fmla="*/ 126632 h 138503"/>
                  <a:gd name="connsiteX3" fmla="*/ 3517 w 92335"/>
                  <a:gd name="connsiteY3" fmla="*/ 111829 h 138503"/>
                  <a:gd name="connsiteX4" fmla="*/ 0 w 92335"/>
                  <a:gd name="connsiteY4" fmla="*/ 91456 h 138503"/>
                  <a:gd name="connsiteX5" fmla="*/ 0 w 92335"/>
                  <a:gd name="connsiteY5" fmla="*/ 0 h 138503"/>
                  <a:gd name="connsiteX6" fmla="*/ 8208 w 92335"/>
                  <a:gd name="connsiteY6" fmla="*/ 0 h 138503"/>
                  <a:gd name="connsiteX7" fmla="*/ 8208 w 92335"/>
                  <a:gd name="connsiteY7" fmla="*/ 90870 h 138503"/>
                  <a:gd name="connsiteX8" fmla="*/ 18614 w 92335"/>
                  <a:gd name="connsiteY8" fmla="*/ 121062 h 138503"/>
                  <a:gd name="connsiteX9" fmla="*/ 46021 w 92335"/>
                  <a:gd name="connsiteY9" fmla="*/ 131468 h 138503"/>
                  <a:gd name="connsiteX10" fmla="*/ 61410 w 92335"/>
                  <a:gd name="connsiteY10" fmla="*/ 128830 h 138503"/>
                  <a:gd name="connsiteX11" fmla="*/ 73429 w 92335"/>
                  <a:gd name="connsiteY11" fmla="*/ 121062 h 138503"/>
                  <a:gd name="connsiteX12" fmla="*/ 81343 w 92335"/>
                  <a:gd name="connsiteY12" fmla="*/ 108311 h 138503"/>
                  <a:gd name="connsiteX13" fmla="*/ 84128 w 92335"/>
                  <a:gd name="connsiteY13" fmla="*/ 90870 h 138503"/>
                  <a:gd name="connsiteX14" fmla="*/ 84128 w 92335"/>
                  <a:gd name="connsiteY14" fmla="*/ 0 h 138503"/>
                  <a:gd name="connsiteX15" fmla="*/ 92335 w 92335"/>
                  <a:gd name="connsiteY15" fmla="*/ 0 h 138503"/>
                  <a:gd name="connsiteX16" fmla="*/ 92335 w 92335"/>
                  <a:gd name="connsiteY16" fmla="*/ 91456 h 138503"/>
                  <a:gd name="connsiteX17" fmla="*/ 88818 w 92335"/>
                  <a:gd name="connsiteY17" fmla="*/ 111829 h 138503"/>
                  <a:gd name="connsiteX18" fmla="*/ 78998 w 92335"/>
                  <a:gd name="connsiteY18" fmla="*/ 126632 h 138503"/>
                  <a:gd name="connsiteX19" fmla="*/ 64342 w 92335"/>
                  <a:gd name="connsiteY19" fmla="*/ 135572 h 138503"/>
                  <a:gd name="connsiteX20" fmla="*/ 46021 w 92335"/>
                  <a:gd name="connsiteY20" fmla="*/ 138503 h 1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35" h="138503">
                    <a:moveTo>
                      <a:pt x="46168" y="138503"/>
                    </a:moveTo>
                    <a:cubicBezTo>
                      <a:pt x="39572" y="138503"/>
                      <a:pt x="33417" y="137477"/>
                      <a:pt x="27847" y="135572"/>
                    </a:cubicBezTo>
                    <a:cubicBezTo>
                      <a:pt x="22131" y="133520"/>
                      <a:pt x="17294" y="130589"/>
                      <a:pt x="13191" y="126632"/>
                    </a:cubicBezTo>
                    <a:cubicBezTo>
                      <a:pt x="9087" y="122674"/>
                      <a:pt x="5862" y="117691"/>
                      <a:pt x="3517" y="111829"/>
                    </a:cubicBezTo>
                    <a:cubicBezTo>
                      <a:pt x="1172" y="105966"/>
                      <a:pt x="0" y="99077"/>
                      <a:pt x="0" y="91456"/>
                    </a:cubicBezTo>
                    <a:lnTo>
                      <a:pt x="0" y="0"/>
                    </a:lnTo>
                    <a:lnTo>
                      <a:pt x="8208" y="0"/>
                    </a:lnTo>
                    <a:lnTo>
                      <a:pt x="8208" y="90870"/>
                    </a:lnTo>
                    <a:cubicBezTo>
                      <a:pt x="8208" y="104061"/>
                      <a:pt x="11725" y="114027"/>
                      <a:pt x="18614" y="121062"/>
                    </a:cubicBezTo>
                    <a:cubicBezTo>
                      <a:pt x="25649" y="127951"/>
                      <a:pt x="34736" y="131468"/>
                      <a:pt x="46021" y="131468"/>
                    </a:cubicBezTo>
                    <a:cubicBezTo>
                      <a:pt x="51590" y="131468"/>
                      <a:pt x="56720" y="130589"/>
                      <a:pt x="61410" y="128830"/>
                    </a:cubicBezTo>
                    <a:cubicBezTo>
                      <a:pt x="66100" y="127071"/>
                      <a:pt x="70058" y="124433"/>
                      <a:pt x="73429" y="121062"/>
                    </a:cubicBezTo>
                    <a:cubicBezTo>
                      <a:pt x="76800" y="117691"/>
                      <a:pt x="79438" y="113441"/>
                      <a:pt x="81343" y="108311"/>
                    </a:cubicBezTo>
                    <a:cubicBezTo>
                      <a:pt x="83248" y="103328"/>
                      <a:pt x="84128" y="97465"/>
                      <a:pt x="84128" y="90870"/>
                    </a:cubicBezTo>
                    <a:lnTo>
                      <a:pt x="84128" y="0"/>
                    </a:lnTo>
                    <a:lnTo>
                      <a:pt x="92335" y="0"/>
                    </a:lnTo>
                    <a:lnTo>
                      <a:pt x="92335" y="91456"/>
                    </a:lnTo>
                    <a:cubicBezTo>
                      <a:pt x="92335" y="99077"/>
                      <a:pt x="91163" y="105819"/>
                      <a:pt x="88818" y="111829"/>
                    </a:cubicBezTo>
                    <a:cubicBezTo>
                      <a:pt x="86473" y="117691"/>
                      <a:pt x="83248" y="122674"/>
                      <a:pt x="78998" y="126632"/>
                    </a:cubicBezTo>
                    <a:cubicBezTo>
                      <a:pt x="74894" y="130589"/>
                      <a:pt x="69911" y="133520"/>
                      <a:pt x="64342" y="135572"/>
                    </a:cubicBezTo>
                    <a:cubicBezTo>
                      <a:pt x="58626" y="137624"/>
                      <a:pt x="52617" y="138503"/>
                      <a:pt x="46021" y="138503"/>
                    </a:cubicBez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59" name="Vrije vorm: vorm 58">
                <a:extLst>
                  <a:ext uri="{FF2B5EF4-FFF2-40B4-BE49-F238E27FC236}">
                    <a16:creationId xmlns:a16="http://schemas.microsoft.com/office/drawing/2014/main" id="{1FDD2542-AD41-E103-4311-0641E9623A40}"/>
                  </a:ext>
                </a:extLst>
              </p:cNvPr>
              <p:cNvSpPr/>
              <p:nvPr/>
            </p:nvSpPr>
            <p:spPr>
              <a:xfrm>
                <a:off x="9808079" y="4268520"/>
                <a:ext cx="79731" cy="136891"/>
              </a:xfrm>
              <a:custGeom>
                <a:avLst/>
                <a:gdLst>
                  <a:gd name="connsiteX0" fmla="*/ 0 w 79731"/>
                  <a:gd name="connsiteY0" fmla="*/ 0 h 136891"/>
                  <a:gd name="connsiteX1" fmla="*/ 79731 w 79731"/>
                  <a:gd name="connsiteY1" fmla="*/ 0 h 136891"/>
                  <a:gd name="connsiteX2" fmla="*/ 79731 w 79731"/>
                  <a:gd name="connsiteY2" fmla="*/ 7035 h 136891"/>
                  <a:gd name="connsiteX3" fmla="*/ 8208 w 79731"/>
                  <a:gd name="connsiteY3" fmla="*/ 7035 h 136891"/>
                  <a:gd name="connsiteX4" fmla="*/ 8208 w 79731"/>
                  <a:gd name="connsiteY4" fmla="*/ 80610 h 136891"/>
                  <a:gd name="connsiteX5" fmla="*/ 73136 w 79731"/>
                  <a:gd name="connsiteY5" fmla="*/ 80610 h 136891"/>
                  <a:gd name="connsiteX6" fmla="*/ 73136 w 79731"/>
                  <a:gd name="connsiteY6" fmla="*/ 87939 h 136891"/>
                  <a:gd name="connsiteX7" fmla="*/ 8208 w 79731"/>
                  <a:gd name="connsiteY7" fmla="*/ 87939 h 136891"/>
                  <a:gd name="connsiteX8" fmla="*/ 8208 w 79731"/>
                  <a:gd name="connsiteY8" fmla="*/ 136891 h 136891"/>
                  <a:gd name="connsiteX9" fmla="*/ 0 w 79731"/>
                  <a:gd name="connsiteY9" fmla="*/ 136891 h 136891"/>
                  <a:gd name="connsiteX10" fmla="*/ 0 w 79731"/>
                  <a:gd name="connsiteY10" fmla="*/ 0 h 13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731" h="136891">
                    <a:moveTo>
                      <a:pt x="0" y="0"/>
                    </a:moveTo>
                    <a:lnTo>
                      <a:pt x="79731" y="0"/>
                    </a:lnTo>
                    <a:lnTo>
                      <a:pt x="79731" y="7035"/>
                    </a:lnTo>
                    <a:lnTo>
                      <a:pt x="8208" y="7035"/>
                    </a:lnTo>
                    <a:lnTo>
                      <a:pt x="8208" y="80610"/>
                    </a:lnTo>
                    <a:lnTo>
                      <a:pt x="73136" y="80610"/>
                    </a:lnTo>
                    <a:lnTo>
                      <a:pt x="73136" y="87939"/>
                    </a:lnTo>
                    <a:lnTo>
                      <a:pt x="8208" y="87939"/>
                    </a:lnTo>
                    <a:lnTo>
                      <a:pt x="8208" y="136891"/>
                    </a:lnTo>
                    <a:lnTo>
                      <a:pt x="0" y="136891"/>
                    </a:lnTo>
                    <a:lnTo>
                      <a:pt x="0" y="0"/>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60" name="Vrije vorm: vorm 59">
                <a:extLst>
                  <a:ext uri="{FF2B5EF4-FFF2-40B4-BE49-F238E27FC236}">
                    <a16:creationId xmlns:a16="http://schemas.microsoft.com/office/drawing/2014/main" id="{17DCF70F-2EA5-40D5-7322-6CBE11808219}"/>
                  </a:ext>
                </a:extLst>
              </p:cNvPr>
              <p:cNvSpPr/>
              <p:nvPr/>
            </p:nvSpPr>
            <p:spPr>
              <a:xfrm>
                <a:off x="9808079" y="4268520"/>
                <a:ext cx="79731" cy="136891"/>
              </a:xfrm>
              <a:custGeom>
                <a:avLst/>
                <a:gdLst>
                  <a:gd name="connsiteX0" fmla="*/ 0 w 79731"/>
                  <a:gd name="connsiteY0" fmla="*/ 0 h 136891"/>
                  <a:gd name="connsiteX1" fmla="*/ 79731 w 79731"/>
                  <a:gd name="connsiteY1" fmla="*/ 0 h 136891"/>
                  <a:gd name="connsiteX2" fmla="*/ 79731 w 79731"/>
                  <a:gd name="connsiteY2" fmla="*/ 7035 h 136891"/>
                  <a:gd name="connsiteX3" fmla="*/ 8208 w 79731"/>
                  <a:gd name="connsiteY3" fmla="*/ 7035 h 136891"/>
                  <a:gd name="connsiteX4" fmla="*/ 8208 w 79731"/>
                  <a:gd name="connsiteY4" fmla="*/ 80610 h 136891"/>
                  <a:gd name="connsiteX5" fmla="*/ 73136 w 79731"/>
                  <a:gd name="connsiteY5" fmla="*/ 80610 h 136891"/>
                  <a:gd name="connsiteX6" fmla="*/ 73136 w 79731"/>
                  <a:gd name="connsiteY6" fmla="*/ 87939 h 136891"/>
                  <a:gd name="connsiteX7" fmla="*/ 8208 w 79731"/>
                  <a:gd name="connsiteY7" fmla="*/ 87939 h 136891"/>
                  <a:gd name="connsiteX8" fmla="*/ 8208 w 79731"/>
                  <a:gd name="connsiteY8" fmla="*/ 136891 h 136891"/>
                  <a:gd name="connsiteX9" fmla="*/ 0 w 79731"/>
                  <a:gd name="connsiteY9" fmla="*/ 136891 h 136891"/>
                  <a:gd name="connsiteX10" fmla="*/ 0 w 79731"/>
                  <a:gd name="connsiteY10" fmla="*/ 0 h 13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731" h="136891">
                    <a:moveTo>
                      <a:pt x="0" y="0"/>
                    </a:moveTo>
                    <a:lnTo>
                      <a:pt x="79731" y="0"/>
                    </a:lnTo>
                    <a:lnTo>
                      <a:pt x="79731" y="7035"/>
                    </a:lnTo>
                    <a:lnTo>
                      <a:pt x="8208" y="7035"/>
                    </a:lnTo>
                    <a:lnTo>
                      <a:pt x="8208" y="80610"/>
                    </a:lnTo>
                    <a:lnTo>
                      <a:pt x="73136" y="80610"/>
                    </a:lnTo>
                    <a:lnTo>
                      <a:pt x="73136" y="87939"/>
                    </a:lnTo>
                    <a:lnTo>
                      <a:pt x="8208" y="87939"/>
                    </a:lnTo>
                    <a:lnTo>
                      <a:pt x="8208" y="136891"/>
                    </a:lnTo>
                    <a:lnTo>
                      <a:pt x="0" y="136891"/>
                    </a:lnTo>
                    <a:lnTo>
                      <a:pt x="0" y="0"/>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61" name="Vrije vorm: vorm 60">
                <a:extLst>
                  <a:ext uri="{FF2B5EF4-FFF2-40B4-BE49-F238E27FC236}">
                    <a16:creationId xmlns:a16="http://schemas.microsoft.com/office/drawing/2014/main" id="{05FA0CE3-DA80-EB04-F0DE-2F755AAA3CD4}"/>
                  </a:ext>
                </a:extLst>
              </p:cNvPr>
              <p:cNvSpPr/>
              <p:nvPr/>
            </p:nvSpPr>
            <p:spPr>
              <a:xfrm>
                <a:off x="9900268" y="4266908"/>
                <a:ext cx="113147" cy="138503"/>
              </a:xfrm>
              <a:custGeom>
                <a:avLst/>
                <a:gdLst>
                  <a:gd name="connsiteX0" fmla="*/ 55255 w 113147"/>
                  <a:gd name="connsiteY0" fmla="*/ 0 h 138503"/>
                  <a:gd name="connsiteX1" fmla="*/ 57600 w 113147"/>
                  <a:gd name="connsiteY1" fmla="*/ 0 h 138503"/>
                  <a:gd name="connsiteX2" fmla="*/ 113148 w 113147"/>
                  <a:gd name="connsiteY2" fmla="*/ 138503 h 138503"/>
                  <a:gd name="connsiteX3" fmla="*/ 104647 w 113147"/>
                  <a:gd name="connsiteY3" fmla="*/ 138503 h 138503"/>
                  <a:gd name="connsiteX4" fmla="*/ 94241 w 113147"/>
                  <a:gd name="connsiteY4" fmla="*/ 111975 h 138503"/>
                  <a:gd name="connsiteX5" fmla="*/ 18614 w 113147"/>
                  <a:gd name="connsiteY5" fmla="*/ 111975 h 138503"/>
                  <a:gd name="connsiteX6" fmla="*/ 8208 w 113147"/>
                  <a:gd name="connsiteY6" fmla="*/ 138503 h 138503"/>
                  <a:gd name="connsiteX7" fmla="*/ 0 w 113147"/>
                  <a:gd name="connsiteY7" fmla="*/ 138503 h 138503"/>
                  <a:gd name="connsiteX8" fmla="*/ 55402 w 113147"/>
                  <a:gd name="connsiteY8" fmla="*/ 0 h 138503"/>
                  <a:gd name="connsiteX9" fmla="*/ 91310 w 113147"/>
                  <a:gd name="connsiteY9" fmla="*/ 104940 h 138503"/>
                  <a:gd name="connsiteX10" fmla="*/ 60531 w 113147"/>
                  <a:gd name="connsiteY10" fmla="*/ 26675 h 138503"/>
                  <a:gd name="connsiteX11" fmla="*/ 59066 w 113147"/>
                  <a:gd name="connsiteY11" fmla="*/ 22718 h 138503"/>
                  <a:gd name="connsiteX12" fmla="*/ 57746 w 113147"/>
                  <a:gd name="connsiteY12" fmla="*/ 18614 h 138503"/>
                  <a:gd name="connsiteX13" fmla="*/ 56574 w 113147"/>
                  <a:gd name="connsiteY13" fmla="*/ 14217 h 138503"/>
                  <a:gd name="connsiteX14" fmla="*/ 55402 w 113147"/>
                  <a:gd name="connsiteY14" fmla="*/ 18614 h 138503"/>
                  <a:gd name="connsiteX15" fmla="*/ 54082 w 113147"/>
                  <a:gd name="connsiteY15" fmla="*/ 22718 h 138503"/>
                  <a:gd name="connsiteX16" fmla="*/ 52617 w 113147"/>
                  <a:gd name="connsiteY16" fmla="*/ 26675 h 138503"/>
                  <a:gd name="connsiteX17" fmla="*/ 21545 w 113147"/>
                  <a:gd name="connsiteY17" fmla="*/ 104940 h 138503"/>
                  <a:gd name="connsiteX18" fmla="*/ 91456 w 113147"/>
                  <a:gd name="connsiteY18" fmla="*/ 104940 h 1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147" h="138503">
                    <a:moveTo>
                      <a:pt x="55255" y="0"/>
                    </a:moveTo>
                    <a:lnTo>
                      <a:pt x="57600" y="0"/>
                    </a:lnTo>
                    <a:lnTo>
                      <a:pt x="113148" y="138503"/>
                    </a:lnTo>
                    <a:lnTo>
                      <a:pt x="104647" y="138503"/>
                    </a:lnTo>
                    <a:lnTo>
                      <a:pt x="94241" y="111975"/>
                    </a:lnTo>
                    <a:lnTo>
                      <a:pt x="18614" y="111975"/>
                    </a:lnTo>
                    <a:lnTo>
                      <a:pt x="8208" y="138503"/>
                    </a:lnTo>
                    <a:lnTo>
                      <a:pt x="0" y="138503"/>
                    </a:lnTo>
                    <a:lnTo>
                      <a:pt x="55402" y="0"/>
                    </a:lnTo>
                    <a:close/>
                    <a:moveTo>
                      <a:pt x="91310" y="104940"/>
                    </a:moveTo>
                    <a:lnTo>
                      <a:pt x="60531" y="26675"/>
                    </a:lnTo>
                    <a:cubicBezTo>
                      <a:pt x="59945" y="25502"/>
                      <a:pt x="59505" y="24183"/>
                      <a:pt x="59066" y="22718"/>
                    </a:cubicBezTo>
                    <a:cubicBezTo>
                      <a:pt x="58626" y="21252"/>
                      <a:pt x="58186" y="19933"/>
                      <a:pt x="57746" y="18614"/>
                    </a:cubicBezTo>
                    <a:cubicBezTo>
                      <a:pt x="57160" y="17148"/>
                      <a:pt x="56867" y="15682"/>
                      <a:pt x="56574" y="14217"/>
                    </a:cubicBezTo>
                    <a:cubicBezTo>
                      <a:pt x="56281" y="15682"/>
                      <a:pt x="55841" y="17148"/>
                      <a:pt x="55402" y="18614"/>
                    </a:cubicBezTo>
                    <a:cubicBezTo>
                      <a:pt x="54962" y="19933"/>
                      <a:pt x="54522" y="21398"/>
                      <a:pt x="54082" y="22718"/>
                    </a:cubicBezTo>
                    <a:cubicBezTo>
                      <a:pt x="53643" y="24183"/>
                      <a:pt x="53056" y="25356"/>
                      <a:pt x="52617" y="26675"/>
                    </a:cubicBezTo>
                    <a:lnTo>
                      <a:pt x="21545" y="104940"/>
                    </a:lnTo>
                    <a:lnTo>
                      <a:pt x="91456" y="104940"/>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62" name="Vrije vorm: vorm 61">
                <a:extLst>
                  <a:ext uri="{FF2B5EF4-FFF2-40B4-BE49-F238E27FC236}">
                    <a16:creationId xmlns:a16="http://schemas.microsoft.com/office/drawing/2014/main" id="{A85931E6-E8EC-B02D-5D20-6D5B2035A7B2}"/>
                  </a:ext>
                </a:extLst>
              </p:cNvPr>
              <p:cNvSpPr/>
              <p:nvPr/>
            </p:nvSpPr>
            <p:spPr>
              <a:xfrm>
                <a:off x="9900268" y="4266908"/>
                <a:ext cx="113147" cy="138503"/>
              </a:xfrm>
              <a:custGeom>
                <a:avLst/>
                <a:gdLst>
                  <a:gd name="connsiteX0" fmla="*/ 55255 w 113147"/>
                  <a:gd name="connsiteY0" fmla="*/ 0 h 138503"/>
                  <a:gd name="connsiteX1" fmla="*/ 57600 w 113147"/>
                  <a:gd name="connsiteY1" fmla="*/ 0 h 138503"/>
                  <a:gd name="connsiteX2" fmla="*/ 113148 w 113147"/>
                  <a:gd name="connsiteY2" fmla="*/ 138503 h 138503"/>
                  <a:gd name="connsiteX3" fmla="*/ 104647 w 113147"/>
                  <a:gd name="connsiteY3" fmla="*/ 138503 h 138503"/>
                  <a:gd name="connsiteX4" fmla="*/ 94241 w 113147"/>
                  <a:gd name="connsiteY4" fmla="*/ 111975 h 138503"/>
                  <a:gd name="connsiteX5" fmla="*/ 18614 w 113147"/>
                  <a:gd name="connsiteY5" fmla="*/ 111975 h 138503"/>
                  <a:gd name="connsiteX6" fmla="*/ 8208 w 113147"/>
                  <a:gd name="connsiteY6" fmla="*/ 138503 h 138503"/>
                  <a:gd name="connsiteX7" fmla="*/ 0 w 113147"/>
                  <a:gd name="connsiteY7" fmla="*/ 138503 h 138503"/>
                  <a:gd name="connsiteX8" fmla="*/ 55402 w 113147"/>
                  <a:gd name="connsiteY8" fmla="*/ 0 h 138503"/>
                  <a:gd name="connsiteX9" fmla="*/ 91310 w 113147"/>
                  <a:gd name="connsiteY9" fmla="*/ 104940 h 138503"/>
                  <a:gd name="connsiteX10" fmla="*/ 60531 w 113147"/>
                  <a:gd name="connsiteY10" fmla="*/ 26675 h 138503"/>
                  <a:gd name="connsiteX11" fmla="*/ 59066 w 113147"/>
                  <a:gd name="connsiteY11" fmla="*/ 22718 h 138503"/>
                  <a:gd name="connsiteX12" fmla="*/ 57746 w 113147"/>
                  <a:gd name="connsiteY12" fmla="*/ 18614 h 138503"/>
                  <a:gd name="connsiteX13" fmla="*/ 56574 w 113147"/>
                  <a:gd name="connsiteY13" fmla="*/ 14217 h 138503"/>
                  <a:gd name="connsiteX14" fmla="*/ 55402 w 113147"/>
                  <a:gd name="connsiteY14" fmla="*/ 18614 h 138503"/>
                  <a:gd name="connsiteX15" fmla="*/ 54082 w 113147"/>
                  <a:gd name="connsiteY15" fmla="*/ 22718 h 138503"/>
                  <a:gd name="connsiteX16" fmla="*/ 52617 w 113147"/>
                  <a:gd name="connsiteY16" fmla="*/ 26675 h 138503"/>
                  <a:gd name="connsiteX17" fmla="*/ 21545 w 113147"/>
                  <a:gd name="connsiteY17" fmla="*/ 104940 h 138503"/>
                  <a:gd name="connsiteX18" fmla="*/ 91456 w 113147"/>
                  <a:gd name="connsiteY18" fmla="*/ 104940 h 1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147" h="138503">
                    <a:moveTo>
                      <a:pt x="55255" y="0"/>
                    </a:moveTo>
                    <a:lnTo>
                      <a:pt x="57600" y="0"/>
                    </a:lnTo>
                    <a:lnTo>
                      <a:pt x="113148" y="138503"/>
                    </a:lnTo>
                    <a:lnTo>
                      <a:pt x="104647" y="138503"/>
                    </a:lnTo>
                    <a:lnTo>
                      <a:pt x="94241" y="111975"/>
                    </a:lnTo>
                    <a:lnTo>
                      <a:pt x="18614" y="111975"/>
                    </a:lnTo>
                    <a:lnTo>
                      <a:pt x="8208" y="138503"/>
                    </a:lnTo>
                    <a:lnTo>
                      <a:pt x="0" y="138503"/>
                    </a:lnTo>
                    <a:lnTo>
                      <a:pt x="55402" y="0"/>
                    </a:lnTo>
                    <a:close/>
                    <a:moveTo>
                      <a:pt x="91310" y="104940"/>
                    </a:moveTo>
                    <a:lnTo>
                      <a:pt x="60531" y="26675"/>
                    </a:lnTo>
                    <a:cubicBezTo>
                      <a:pt x="59945" y="25502"/>
                      <a:pt x="59505" y="24183"/>
                      <a:pt x="59066" y="22718"/>
                    </a:cubicBezTo>
                    <a:cubicBezTo>
                      <a:pt x="58626" y="21252"/>
                      <a:pt x="58186" y="19933"/>
                      <a:pt x="57746" y="18614"/>
                    </a:cubicBezTo>
                    <a:cubicBezTo>
                      <a:pt x="57160" y="17148"/>
                      <a:pt x="56867" y="15682"/>
                      <a:pt x="56574" y="14217"/>
                    </a:cubicBezTo>
                    <a:cubicBezTo>
                      <a:pt x="56281" y="15682"/>
                      <a:pt x="55841" y="17148"/>
                      <a:pt x="55402" y="18614"/>
                    </a:cubicBezTo>
                    <a:cubicBezTo>
                      <a:pt x="54962" y="19933"/>
                      <a:pt x="54522" y="21398"/>
                      <a:pt x="54082" y="22718"/>
                    </a:cubicBezTo>
                    <a:cubicBezTo>
                      <a:pt x="53643" y="24183"/>
                      <a:pt x="53056" y="25356"/>
                      <a:pt x="52617" y="26675"/>
                    </a:cubicBezTo>
                    <a:lnTo>
                      <a:pt x="21545" y="104940"/>
                    </a:lnTo>
                    <a:lnTo>
                      <a:pt x="91456" y="104940"/>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63" name="Vrije vorm: vorm 62">
                <a:extLst>
                  <a:ext uri="{FF2B5EF4-FFF2-40B4-BE49-F238E27FC236}">
                    <a16:creationId xmlns:a16="http://schemas.microsoft.com/office/drawing/2014/main" id="{7A13189C-63C3-CB62-F6CA-01364D67D4E2}"/>
                  </a:ext>
                </a:extLst>
              </p:cNvPr>
              <p:cNvSpPr/>
              <p:nvPr/>
            </p:nvSpPr>
            <p:spPr>
              <a:xfrm>
                <a:off x="10025727" y="4267054"/>
                <a:ext cx="126045" cy="139968"/>
              </a:xfrm>
              <a:custGeom>
                <a:avLst/>
                <a:gdLst>
                  <a:gd name="connsiteX0" fmla="*/ 69911 w 126045"/>
                  <a:gd name="connsiteY0" fmla="*/ 139969 h 139968"/>
                  <a:gd name="connsiteX1" fmla="*/ 42650 w 126045"/>
                  <a:gd name="connsiteY1" fmla="*/ 134839 h 139968"/>
                  <a:gd name="connsiteX2" fmla="*/ 20372 w 126045"/>
                  <a:gd name="connsiteY2" fmla="*/ 120622 h 139968"/>
                  <a:gd name="connsiteX3" fmla="*/ 5423 w 126045"/>
                  <a:gd name="connsiteY3" fmla="*/ 98638 h 139968"/>
                  <a:gd name="connsiteX4" fmla="*/ 0 w 126045"/>
                  <a:gd name="connsiteY4" fmla="*/ 70058 h 139968"/>
                  <a:gd name="connsiteX5" fmla="*/ 5423 w 126045"/>
                  <a:gd name="connsiteY5" fmla="*/ 41478 h 139968"/>
                  <a:gd name="connsiteX6" fmla="*/ 20372 w 126045"/>
                  <a:gd name="connsiteY6" fmla="*/ 19493 h 139968"/>
                  <a:gd name="connsiteX7" fmla="*/ 42650 w 126045"/>
                  <a:gd name="connsiteY7" fmla="*/ 5130 h 139968"/>
                  <a:gd name="connsiteX8" fmla="*/ 69911 w 126045"/>
                  <a:gd name="connsiteY8" fmla="*/ 0 h 139968"/>
                  <a:gd name="connsiteX9" fmla="*/ 101862 w 126045"/>
                  <a:gd name="connsiteY9" fmla="*/ 6595 h 139968"/>
                  <a:gd name="connsiteX10" fmla="*/ 124287 w 126045"/>
                  <a:gd name="connsiteY10" fmla="*/ 25942 h 139968"/>
                  <a:gd name="connsiteX11" fmla="*/ 118131 w 126045"/>
                  <a:gd name="connsiteY11" fmla="*/ 30632 h 139968"/>
                  <a:gd name="connsiteX12" fmla="*/ 98345 w 126045"/>
                  <a:gd name="connsiteY12" fmla="*/ 13630 h 139968"/>
                  <a:gd name="connsiteX13" fmla="*/ 69911 w 126045"/>
                  <a:gd name="connsiteY13" fmla="*/ 7475 h 139968"/>
                  <a:gd name="connsiteX14" fmla="*/ 45288 w 126045"/>
                  <a:gd name="connsiteY14" fmla="*/ 12165 h 139968"/>
                  <a:gd name="connsiteX15" fmla="*/ 25795 w 126045"/>
                  <a:gd name="connsiteY15" fmla="*/ 25209 h 139968"/>
                  <a:gd name="connsiteX16" fmla="*/ 12898 w 126045"/>
                  <a:gd name="connsiteY16" fmla="*/ 44995 h 139968"/>
                  <a:gd name="connsiteX17" fmla="*/ 8354 w 126045"/>
                  <a:gd name="connsiteY17" fmla="*/ 69911 h 139968"/>
                  <a:gd name="connsiteX18" fmla="*/ 12898 w 126045"/>
                  <a:gd name="connsiteY18" fmla="*/ 94827 h 139968"/>
                  <a:gd name="connsiteX19" fmla="*/ 25795 w 126045"/>
                  <a:gd name="connsiteY19" fmla="*/ 114613 h 139968"/>
                  <a:gd name="connsiteX20" fmla="*/ 45288 w 126045"/>
                  <a:gd name="connsiteY20" fmla="*/ 127658 h 139968"/>
                  <a:gd name="connsiteX21" fmla="*/ 69911 w 126045"/>
                  <a:gd name="connsiteY21" fmla="*/ 132348 h 139968"/>
                  <a:gd name="connsiteX22" fmla="*/ 98638 w 126045"/>
                  <a:gd name="connsiteY22" fmla="*/ 126045 h 139968"/>
                  <a:gd name="connsiteX23" fmla="*/ 119743 w 126045"/>
                  <a:gd name="connsiteY23" fmla="*/ 108018 h 139968"/>
                  <a:gd name="connsiteX24" fmla="*/ 126045 w 126045"/>
                  <a:gd name="connsiteY24" fmla="*/ 112415 h 139968"/>
                  <a:gd name="connsiteX25" fmla="*/ 102448 w 126045"/>
                  <a:gd name="connsiteY25" fmla="*/ 132787 h 139968"/>
                  <a:gd name="connsiteX26" fmla="*/ 70058 w 126045"/>
                  <a:gd name="connsiteY26" fmla="*/ 139822 h 13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6045" h="139968">
                    <a:moveTo>
                      <a:pt x="69911" y="139969"/>
                    </a:moveTo>
                    <a:cubicBezTo>
                      <a:pt x="60238" y="139969"/>
                      <a:pt x="51151" y="138210"/>
                      <a:pt x="42650" y="134839"/>
                    </a:cubicBezTo>
                    <a:cubicBezTo>
                      <a:pt x="34149" y="131468"/>
                      <a:pt x="26675" y="126632"/>
                      <a:pt x="20372" y="120622"/>
                    </a:cubicBezTo>
                    <a:cubicBezTo>
                      <a:pt x="14070" y="114467"/>
                      <a:pt x="9087" y="107139"/>
                      <a:pt x="5423" y="98638"/>
                    </a:cubicBezTo>
                    <a:cubicBezTo>
                      <a:pt x="1759" y="89991"/>
                      <a:pt x="0" y="80464"/>
                      <a:pt x="0" y="70058"/>
                    </a:cubicBezTo>
                    <a:cubicBezTo>
                      <a:pt x="0" y="59652"/>
                      <a:pt x="1759" y="49978"/>
                      <a:pt x="5423" y="41478"/>
                    </a:cubicBezTo>
                    <a:cubicBezTo>
                      <a:pt x="9087" y="32830"/>
                      <a:pt x="14070" y="25502"/>
                      <a:pt x="20372" y="19493"/>
                    </a:cubicBezTo>
                    <a:cubicBezTo>
                      <a:pt x="26675" y="13337"/>
                      <a:pt x="34149" y="8647"/>
                      <a:pt x="42650" y="5130"/>
                    </a:cubicBezTo>
                    <a:cubicBezTo>
                      <a:pt x="51151" y="1759"/>
                      <a:pt x="60238" y="0"/>
                      <a:pt x="69911" y="0"/>
                    </a:cubicBezTo>
                    <a:cubicBezTo>
                      <a:pt x="81929" y="0"/>
                      <a:pt x="92629" y="2198"/>
                      <a:pt x="101862" y="6595"/>
                    </a:cubicBezTo>
                    <a:cubicBezTo>
                      <a:pt x="110949" y="10992"/>
                      <a:pt x="118571" y="17441"/>
                      <a:pt x="124287" y="25942"/>
                    </a:cubicBezTo>
                    <a:lnTo>
                      <a:pt x="118131" y="30632"/>
                    </a:lnTo>
                    <a:cubicBezTo>
                      <a:pt x="113001" y="23450"/>
                      <a:pt x="106406" y="17734"/>
                      <a:pt x="98345" y="13630"/>
                    </a:cubicBezTo>
                    <a:cubicBezTo>
                      <a:pt x="90283" y="9527"/>
                      <a:pt x="80757" y="7475"/>
                      <a:pt x="69911" y="7475"/>
                    </a:cubicBezTo>
                    <a:cubicBezTo>
                      <a:pt x="61117" y="7475"/>
                      <a:pt x="52910" y="9087"/>
                      <a:pt x="45288" y="12165"/>
                    </a:cubicBezTo>
                    <a:cubicBezTo>
                      <a:pt x="37813" y="15243"/>
                      <a:pt x="31218" y="19640"/>
                      <a:pt x="25795" y="25209"/>
                    </a:cubicBezTo>
                    <a:cubicBezTo>
                      <a:pt x="20226" y="30778"/>
                      <a:pt x="15975" y="37374"/>
                      <a:pt x="12898" y="44995"/>
                    </a:cubicBezTo>
                    <a:cubicBezTo>
                      <a:pt x="9820" y="52617"/>
                      <a:pt x="8354" y="60971"/>
                      <a:pt x="8354" y="69911"/>
                    </a:cubicBezTo>
                    <a:cubicBezTo>
                      <a:pt x="8354" y="78852"/>
                      <a:pt x="9820" y="87206"/>
                      <a:pt x="12898" y="94827"/>
                    </a:cubicBezTo>
                    <a:cubicBezTo>
                      <a:pt x="15975" y="102448"/>
                      <a:pt x="20226" y="109044"/>
                      <a:pt x="25795" y="114613"/>
                    </a:cubicBezTo>
                    <a:cubicBezTo>
                      <a:pt x="31365" y="120183"/>
                      <a:pt x="37813" y="124580"/>
                      <a:pt x="45288" y="127658"/>
                    </a:cubicBezTo>
                    <a:cubicBezTo>
                      <a:pt x="52763" y="130735"/>
                      <a:pt x="60971" y="132348"/>
                      <a:pt x="69911" y="132348"/>
                    </a:cubicBezTo>
                    <a:cubicBezTo>
                      <a:pt x="80464" y="132348"/>
                      <a:pt x="90137" y="130296"/>
                      <a:pt x="98638" y="126045"/>
                    </a:cubicBezTo>
                    <a:cubicBezTo>
                      <a:pt x="107139" y="121795"/>
                      <a:pt x="114174" y="115786"/>
                      <a:pt x="119743" y="108018"/>
                    </a:cubicBezTo>
                    <a:lnTo>
                      <a:pt x="126045" y="112415"/>
                    </a:lnTo>
                    <a:cubicBezTo>
                      <a:pt x="120036" y="121209"/>
                      <a:pt x="112122" y="128097"/>
                      <a:pt x="102448" y="132787"/>
                    </a:cubicBezTo>
                    <a:cubicBezTo>
                      <a:pt x="92775" y="137477"/>
                      <a:pt x="81929" y="139822"/>
                      <a:pt x="70058" y="139822"/>
                    </a:cubicBezTo>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64" name="Vrije vorm: vorm 63">
                <a:extLst>
                  <a:ext uri="{FF2B5EF4-FFF2-40B4-BE49-F238E27FC236}">
                    <a16:creationId xmlns:a16="http://schemas.microsoft.com/office/drawing/2014/main" id="{AE59EAAB-FEF6-87F0-CADD-AD0DF4D19C1A}"/>
                  </a:ext>
                </a:extLst>
              </p:cNvPr>
              <p:cNvSpPr/>
              <p:nvPr/>
            </p:nvSpPr>
            <p:spPr>
              <a:xfrm>
                <a:off x="10025727" y="4267054"/>
                <a:ext cx="126045" cy="139968"/>
              </a:xfrm>
              <a:custGeom>
                <a:avLst/>
                <a:gdLst>
                  <a:gd name="connsiteX0" fmla="*/ 69911 w 126045"/>
                  <a:gd name="connsiteY0" fmla="*/ 139969 h 139968"/>
                  <a:gd name="connsiteX1" fmla="*/ 42650 w 126045"/>
                  <a:gd name="connsiteY1" fmla="*/ 134839 h 139968"/>
                  <a:gd name="connsiteX2" fmla="*/ 20372 w 126045"/>
                  <a:gd name="connsiteY2" fmla="*/ 120622 h 139968"/>
                  <a:gd name="connsiteX3" fmla="*/ 5423 w 126045"/>
                  <a:gd name="connsiteY3" fmla="*/ 98638 h 139968"/>
                  <a:gd name="connsiteX4" fmla="*/ 0 w 126045"/>
                  <a:gd name="connsiteY4" fmla="*/ 70058 h 139968"/>
                  <a:gd name="connsiteX5" fmla="*/ 5423 w 126045"/>
                  <a:gd name="connsiteY5" fmla="*/ 41478 h 139968"/>
                  <a:gd name="connsiteX6" fmla="*/ 20372 w 126045"/>
                  <a:gd name="connsiteY6" fmla="*/ 19493 h 139968"/>
                  <a:gd name="connsiteX7" fmla="*/ 42650 w 126045"/>
                  <a:gd name="connsiteY7" fmla="*/ 5130 h 139968"/>
                  <a:gd name="connsiteX8" fmla="*/ 69911 w 126045"/>
                  <a:gd name="connsiteY8" fmla="*/ 0 h 139968"/>
                  <a:gd name="connsiteX9" fmla="*/ 101862 w 126045"/>
                  <a:gd name="connsiteY9" fmla="*/ 6595 h 139968"/>
                  <a:gd name="connsiteX10" fmla="*/ 124287 w 126045"/>
                  <a:gd name="connsiteY10" fmla="*/ 25942 h 139968"/>
                  <a:gd name="connsiteX11" fmla="*/ 118131 w 126045"/>
                  <a:gd name="connsiteY11" fmla="*/ 30632 h 139968"/>
                  <a:gd name="connsiteX12" fmla="*/ 98345 w 126045"/>
                  <a:gd name="connsiteY12" fmla="*/ 13630 h 139968"/>
                  <a:gd name="connsiteX13" fmla="*/ 69911 w 126045"/>
                  <a:gd name="connsiteY13" fmla="*/ 7475 h 139968"/>
                  <a:gd name="connsiteX14" fmla="*/ 45288 w 126045"/>
                  <a:gd name="connsiteY14" fmla="*/ 12165 h 139968"/>
                  <a:gd name="connsiteX15" fmla="*/ 25795 w 126045"/>
                  <a:gd name="connsiteY15" fmla="*/ 25209 h 139968"/>
                  <a:gd name="connsiteX16" fmla="*/ 12898 w 126045"/>
                  <a:gd name="connsiteY16" fmla="*/ 44995 h 139968"/>
                  <a:gd name="connsiteX17" fmla="*/ 8354 w 126045"/>
                  <a:gd name="connsiteY17" fmla="*/ 69911 h 139968"/>
                  <a:gd name="connsiteX18" fmla="*/ 12898 w 126045"/>
                  <a:gd name="connsiteY18" fmla="*/ 94827 h 139968"/>
                  <a:gd name="connsiteX19" fmla="*/ 25795 w 126045"/>
                  <a:gd name="connsiteY19" fmla="*/ 114613 h 139968"/>
                  <a:gd name="connsiteX20" fmla="*/ 45288 w 126045"/>
                  <a:gd name="connsiteY20" fmla="*/ 127658 h 139968"/>
                  <a:gd name="connsiteX21" fmla="*/ 69911 w 126045"/>
                  <a:gd name="connsiteY21" fmla="*/ 132348 h 139968"/>
                  <a:gd name="connsiteX22" fmla="*/ 98638 w 126045"/>
                  <a:gd name="connsiteY22" fmla="*/ 126045 h 139968"/>
                  <a:gd name="connsiteX23" fmla="*/ 119743 w 126045"/>
                  <a:gd name="connsiteY23" fmla="*/ 108018 h 139968"/>
                  <a:gd name="connsiteX24" fmla="*/ 126045 w 126045"/>
                  <a:gd name="connsiteY24" fmla="*/ 112415 h 139968"/>
                  <a:gd name="connsiteX25" fmla="*/ 102448 w 126045"/>
                  <a:gd name="connsiteY25" fmla="*/ 132787 h 139968"/>
                  <a:gd name="connsiteX26" fmla="*/ 70058 w 126045"/>
                  <a:gd name="connsiteY26" fmla="*/ 139822 h 139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6045" h="139968">
                    <a:moveTo>
                      <a:pt x="69911" y="139969"/>
                    </a:moveTo>
                    <a:cubicBezTo>
                      <a:pt x="60238" y="139969"/>
                      <a:pt x="51151" y="138210"/>
                      <a:pt x="42650" y="134839"/>
                    </a:cubicBezTo>
                    <a:cubicBezTo>
                      <a:pt x="34149" y="131468"/>
                      <a:pt x="26675" y="126632"/>
                      <a:pt x="20372" y="120622"/>
                    </a:cubicBezTo>
                    <a:cubicBezTo>
                      <a:pt x="14070" y="114467"/>
                      <a:pt x="9087" y="107139"/>
                      <a:pt x="5423" y="98638"/>
                    </a:cubicBezTo>
                    <a:cubicBezTo>
                      <a:pt x="1759" y="89991"/>
                      <a:pt x="0" y="80464"/>
                      <a:pt x="0" y="70058"/>
                    </a:cubicBezTo>
                    <a:cubicBezTo>
                      <a:pt x="0" y="59652"/>
                      <a:pt x="1759" y="49978"/>
                      <a:pt x="5423" y="41478"/>
                    </a:cubicBezTo>
                    <a:cubicBezTo>
                      <a:pt x="9087" y="32830"/>
                      <a:pt x="14070" y="25502"/>
                      <a:pt x="20372" y="19493"/>
                    </a:cubicBezTo>
                    <a:cubicBezTo>
                      <a:pt x="26675" y="13337"/>
                      <a:pt x="34149" y="8647"/>
                      <a:pt x="42650" y="5130"/>
                    </a:cubicBezTo>
                    <a:cubicBezTo>
                      <a:pt x="51151" y="1759"/>
                      <a:pt x="60238" y="0"/>
                      <a:pt x="69911" y="0"/>
                    </a:cubicBezTo>
                    <a:cubicBezTo>
                      <a:pt x="81929" y="0"/>
                      <a:pt x="92629" y="2198"/>
                      <a:pt x="101862" y="6595"/>
                    </a:cubicBezTo>
                    <a:cubicBezTo>
                      <a:pt x="110949" y="10992"/>
                      <a:pt x="118571" y="17441"/>
                      <a:pt x="124287" y="25942"/>
                    </a:cubicBezTo>
                    <a:lnTo>
                      <a:pt x="118131" y="30632"/>
                    </a:lnTo>
                    <a:cubicBezTo>
                      <a:pt x="113001" y="23450"/>
                      <a:pt x="106406" y="17734"/>
                      <a:pt x="98345" y="13630"/>
                    </a:cubicBezTo>
                    <a:cubicBezTo>
                      <a:pt x="90283" y="9527"/>
                      <a:pt x="80757" y="7475"/>
                      <a:pt x="69911" y="7475"/>
                    </a:cubicBezTo>
                    <a:cubicBezTo>
                      <a:pt x="61117" y="7475"/>
                      <a:pt x="52910" y="9087"/>
                      <a:pt x="45288" y="12165"/>
                    </a:cubicBezTo>
                    <a:cubicBezTo>
                      <a:pt x="37813" y="15243"/>
                      <a:pt x="31218" y="19640"/>
                      <a:pt x="25795" y="25209"/>
                    </a:cubicBezTo>
                    <a:cubicBezTo>
                      <a:pt x="20226" y="30778"/>
                      <a:pt x="15975" y="37374"/>
                      <a:pt x="12898" y="44995"/>
                    </a:cubicBezTo>
                    <a:cubicBezTo>
                      <a:pt x="9820" y="52617"/>
                      <a:pt x="8354" y="60971"/>
                      <a:pt x="8354" y="69911"/>
                    </a:cubicBezTo>
                    <a:cubicBezTo>
                      <a:pt x="8354" y="78852"/>
                      <a:pt x="9820" y="87206"/>
                      <a:pt x="12898" y="94827"/>
                    </a:cubicBezTo>
                    <a:cubicBezTo>
                      <a:pt x="15975" y="102448"/>
                      <a:pt x="20226" y="109044"/>
                      <a:pt x="25795" y="114613"/>
                    </a:cubicBezTo>
                    <a:cubicBezTo>
                      <a:pt x="31365" y="120183"/>
                      <a:pt x="37813" y="124580"/>
                      <a:pt x="45288" y="127658"/>
                    </a:cubicBezTo>
                    <a:cubicBezTo>
                      <a:pt x="52763" y="130735"/>
                      <a:pt x="60971" y="132348"/>
                      <a:pt x="69911" y="132348"/>
                    </a:cubicBezTo>
                    <a:cubicBezTo>
                      <a:pt x="80464" y="132348"/>
                      <a:pt x="90137" y="130296"/>
                      <a:pt x="98638" y="126045"/>
                    </a:cubicBezTo>
                    <a:cubicBezTo>
                      <a:pt x="107139" y="121795"/>
                      <a:pt x="114174" y="115786"/>
                      <a:pt x="119743" y="108018"/>
                    </a:cubicBezTo>
                    <a:lnTo>
                      <a:pt x="126045" y="112415"/>
                    </a:lnTo>
                    <a:cubicBezTo>
                      <a:pt x="120036" y="121209"/>
                      <a:pt x="112122" y="128097"/>
                      <a:pt x="102448" y="132787"/>
                    </a:cubicBezTo>
                    <a:cubicBezTo>
                      <a:pt x="92775" y="137477"/>
                      <a:pt x="81929" y="139822"/>
                      <a:pt x="70058" y="139822"/>
                    </a:cubicBez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65" name="Vrije vorm: vorm 64">
                <a:extLst>
                  <a:ext uri="{FF2B5EF4-FFF2-40B4-BE49-F238E27FC236}">
                    <a16:creationId xmlns:a16="http://schemas.microsoft.com/office/drawing/2014/main" id="{E9DC1E5D-F669-BC81-C6C7-DE7CFA00E54D}"/>
                  </a:ext>
                </a:extLst>
              </p:cNvPr>
              <p:cNvSpPr/>
              <p:nvPr/>
            </p:nvSpPr>
            <p:spPr>
              <a:xfrm>
                <a:off x="10165989" y="4268520"/>
                <a:ext cx="95266" cy="136891"/>
              </a:xfrm>
              <a:custGeom>
                <a:avLst/>
                <a:gdLst>
                  <a:gd name="connsiteX0" fmla="*/ 43530 w 95266"/>
                  <a:gd name="connsiteY0" fmla="*/ 7035 h 136891"/>
                  <a:gd name="connsiteX1" fmla="*/ 0 w 95266"/>
                  <a:gd name="connsiteY1" fmla="*/ 7035 h 136891"/>
                  <a:gd name="connsiteX2" fmla="*/ 0 w 95266"/>
                  <a:gd name="connsiteY2" fmla="*/ 0 h 136891"/>
                  <a:gd name="connsiteX3" fmla="*/ 95267 w 95266"/>
                  <a:gd name="connsiteY3" fmla="*/ 0 h 136891"/>
                  <a:gd name="connsiteX4" fmla="*/ 95267 w 95266"/>
                  <a:gd name="connsiteY4" fmla="*/ 7035 h 136891"/>
                  <a:gd name="connsiteX5" fmla="*/ 51884 w 95266"/>
                  <a:gd name="connsiteY5" fmla="*/ 7035 h 136891"/>
                  <a:gd name="connsiteX6" fmla="*/ 51884 w 95266"/>
                  <a:gd name="connsiteY6" fmla="*/ 136891 h 136891"/>
                  <a:gd name="connsiteX7" fmla="*/ 43530 w 95266"/>
                  <a:gd name="connsiteY7" fmla="*/ 136891 h 136891"/>
                  <a:gd name="connsiteX8" fmla="*/ 43530 w 95266"/>
                  <a:gd name="connsiteY8" fmla="*/ 7035 h 13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66" h="136891">
                    <a:moveTo>
                      <a:pt x="43530" y="7035"/>
                    </a:moveTo>
                    <a:lnTo>
                      <a:pt x="0" y="7035"/>
                    </a:lnTo>
                    <a:lnTo>
                      <a:pt x="0" y="0"/>
                    </a:lnTo>
                    <a:lnTo>
                      <a:pt x="95267" y="0"/>
                    </a:lnTo>
                    <a:lnTo>
                      <a:pt x="95267" y="7035"/>
                    </a:lnTo>
                    <a:lnTo>
                      <a:pt x="51884" y="7035"/>
                    </a:lnTo>
                    <a:lnTo>
                      <a:pt x="51884" y="136891"/>
                    </a:lnTo>
                    <a:lnTo>
                      <a:pt x="43530" y="136891"/>
                    </a:lnTo>
                    <a:lnTo>
                      <a:pt x="43530" y="7035"/>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66" name="Vrije vorm: vorm 65">
                <a:extLst>
                  <a:ext uri="{FF2B5EF4-FFF2-40B4-BE49-F238E27FC236}">
                    <a16:creationId xmlns:a16="http://schemas.microsoft.com/office/drawing/2014/main" id="{4DAA61D9-935B-7BB4-42ED-1D9566DF0A0B}"/>
                  </a:ext>
                </a:extLst>
              </p:cNvPr>
              <p:cNvSpPr/>
              <p:nvPr/>
            </p:nvSpPr>
            <p:spPr>
              <a:xfrm>
                <a:off x="10165989" y="4268520"/>
                <a:ext cx="95266" cy="136891"/>
              </a:xfrm>
              <a:custGeom>
                <a:avLst/>
                <a:gdLst>
                  <a:gd name="connsiteX0" fmla="*/ 43530 w 95266"/>
                  <a:gd name="connsiteY0" fmla="*/ 7035 h 136891"/>
                  <a:gd name="connsiteX1" fmla="*/ 0 w 95266"/>
                  <a:gd name="connsiteY1" fmla="*/ 7035 h 136891"/>
                  <a:gd name="connsiteX2" fmla="*/ 0 w 95266"/>
                  <a:gd name="connsiteY2" fmla="*/ 0 h 136891"/>
                  <a:gd name="connsiteX3" fmla="*/ 95267 w 95266"/>
                  <a:gd name="connsiteY3" fmla="*/ 0 h 136891"/>
                  <a:gd name="connsiteX4" fmla="*/ 95267 w 95266"/>
                  <a:gd name="connsiteY4" fmla="*/ 7035 h 136891"/>
                  <a:gd name="connsiteX5" fmla="*/ 51884 w 95266"/>
                  <a:gd name="connsiteY5" fmla="*/ 7035 h 136891"/>
                  <a:gd name="connsiteX6" fmla="*/ 51884 w 95266"/>
                  <a:gd name="connsiteY6" fmla="*/ 136891 h 136891"/>
                  <a:gd name="connsiteX7" fmla="*/ 43530 w 95266"/>
                  <a:gd name="connsiteY7" fmla="*/ 136891 h 136891"/>
                  <a:gd name="connsiteX8" fmla="*/ 43530 w 95266"/>
                  <a:gd name="connsiteY8" fmla="*/ 7035 h 13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66" h="136891">
                    <a:moveTo>
                      <a:pt x="43530" y="7035"/>
                    </a:moveTo>
                    <a:lnTo>
                      <a:pt x="0" y="7035"/>
                    </a:lnTo>
                    <a:lnTo>
                      <a:pt x="0" y="0"/>
                    </a:lnTo>
                    <a:lnTo>
                      <a:pt x="95267" y="0"/>
                    </a:lnTo>
                    <a:lnTo>
                      <a:pt x="95267" y="7035"/>
                    </a:lnTo>
                    <a:lnTo>
                      <a:pt x="51884" y="7035"/>
                    </a:lnTo>
                    <a:lnTo>
                      <a:pt x="51884" y="136891"/>
                    </a:lnTo>
                    <a:lnTo>
                      <a:pt x="43530" y="136891"/>
                    </a:lnTo>
                    <a:lnTo>
                      <a:pt x="43530" y="7035"/>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67" name="Vrije vorm: vorm 66">
                <a:extLst>
                  <a:ext uri="{FF2B5EF4-FFF2-40B4-BE49-F238E27FC236}">
                    <a16:creationId xmlns:a16="http://schemas.microsoft.com/office/drawing/2014/main" id="{67BED4E4-645F-1530-52D0-43891D723158}"/>
                  </a:ext>
                </a:extLst>
              </p:cNvPr>
              <p:cNvSpPr/>
              <p:nvPr/>
            </p:nvSpPr>
            <p:spPr>
              <a:xfrm>
                <a:off x="10287198" y="4268520"/>
                <a:ext cx="92335" cy="138503"/>
              </a:xfrm>
              <a:custGeom>
                <a:avLst/>
                <a:gdLst>
                  <a:gd name="connsiteX0" fmla="*/ 46168 w 92335"/>
                  <a:gd name="connsiteY0" fmla="*/ 138503 h 138503"/>
                  <a:gd name="connsiteX1" fmla="*/ 27847 w 92335"/>
                  <a:gd name="connsiteY1" fmla="*/ 135572 h 138503"/>
                  <a:gd name="connsiteX2" fmla="*/ 13191 w 92335"/>
                  <a:gd name="connsiteY2" fmla="*/ 126632 h 138503"/>
                  <a:gd name="connsiteX3" fmla="*/ 3517 w 92335"/>
                  <a:gd name="connsiteY3" fmla="*/ 111829 h 138503"/>
                  <a:gd name="connsiteX4" fmla="*/ 0 w 92335"/>
                  <a:gd name="connsiteY4" fmla="*/ 91456 h 138503"/>
                  <a:gd name="connsiteX5" fmla="*/ 0 w 92335"/>
                  <a:gd name="connsiteY5" fmla="*/ 0 h 138503"/>
                  <a:gd name="connsiteX6" fmla="*/ 8208 w 92335"/>
                  <a:gd name="connsiteY6" fmla="*/ 0 h 138503"/>
                  <a:gd name="connsiteX7" fmla="*/ 8208 w 92335"/>
                  <a:gd name="connsiteY7" fmla="*/ 90870 h 138503"/>
                  <a:gd name="connsiteX8" fmla="*/ 18614 w 92335"/>
                  <a:gd name="connsiteY8" fmla="*/ 121062 h 138503"/>
                  <a:gd name="connsiteX9" fmla="*/ 46021 w 92335"/>
                  <a:gd name="connsiteY9" fmla="*/ 131468 h 138503"/>
                  <a:gd name="connsiteX10" fmla="*/ 61411 w 92335"/>
                  <a:gd name="connsiteY10" fmla="*/ 128830 h 138503"/>
                  <a:gd name="connsiteX11" fmla="*/ 73429 w 92335"/>
                  <a:gd name="connsiteY11" fmla="*/ 121062 h 138503"/>
                  <a:gd name="connsiteX12" fmla="*/ 81343 w 92335"/>
                  <a:gd name="connsiteY12" fmla="*/ 108311 h 138503"/>
                  <a:gd name="connsiteX13" fmla="*/ 84128 w 92335"/>
                  <a:gd name="connsiteY13" fmla="*/ 90870 h 138503"/>
                  <a:gd name="connsiteX14" fmla="*/ 84128 w 92335"/>
                  <a:gd name="connsiteY14" fmla="*/ 0 h 138503"/>
                  <a:gd name="connsiteX15" fmla="*/ 92336 w 92335"/>
                  <a:gd name="connsiteY15" fmla="*/ 0 h 138503"/>
                  <a:gd name="connsiteX16" fmla="*/ 92336 w 92335"/>
                  <a:gd name="connsiteY16" fmla="*/ 91456 h 138503"/>
                  <a:gd name="connsiteX17" fmla="*/ 88818 w 92335"/>
                  <a:gd name="connsiteY17" fmla="*/ 111829 h 138503"/>
                  <a:gd name="connsiteX18" fmla="*/ 78998 w 92335"/>
                  <a:gd name="connsiteY18" fmla="*/ 126632 h 138503"/>
                  <a:gd name="connsiteX19" fmla="*/ 64342 w 92335"/>
                  <a:gd name="connsiteY19" fmla="*/ 135572 h 138503"/>
                  <a:gd name="connsiteX20" fmla="*/ 46021 w 92335"/>
                  <a:gd name="connsiteY20" fmla="*/ 138503 h 1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35" h="138503">
                    <a:moveTo>
                      <a:pt x="46168" y="138503"/>
                    </a:moveTo>
                    <a:cubicBezTo>
                      <a:pt x="39572" y="138503"/>
                      <a:pt x="33417" y="137477"/>
                      <a:pt x="27847" y="135572"/>
                    </a:cubicBezTo>
                    <a:cubicBezTo>
                      <a:pt x="22278" y="133520"/>
                      <a:pt x="17294" y="130589"/>
                      <a:pt x="13191" y="126632"/>
                    </a:cubicBezTo>
                    <a:cubicBezTo>
                      <a:pt x="9087" y="122674"/>
                      <a:pt x="5862" y="117691"/>
                      <a:pt x="3517" y="111829"/>
                    </a:cubicBezTo>
                    <a:cubicBezTo>
                      <a:pt x="1173" y="105966"/>
                      <a:pt x="0" y="99077"/>
                      <a:pt x="0" y="91456"/>
                    </a:cubicBezTo>
                    <a:lnTo>
                      <a:pt x="0" y="0"/>
                    </a:lnTo>
                    <a:lnTo>
                      <a:pt x="8208" y="0"/>
                    </a:lnTo>
                    <a:lnTo>
                      <a:pt x="8208" y="90870"/>
                    </a:lnTo>
                    <a:cubicBezTo>
                      <a:pt x="8208" y="104061"/>
                      <a:pt x="11725" y="114027"/>
                      <a:pt x="18614" y="121062"/>
                    </a:cubicBezTo>
                    <a:cubicBezTo>
                      <a:pt x="25649" y="127951"/>
                      <a:pt x="34736" y="131468"/>
                      <a:pt x="46021" y="131468"/>
                    </a:cubicBezTo>
                    <a:cubicBezTo>
                      <a:pt x="51591" y="131468"/>
                      <a:pt x="56867" y="130589"/>
                      <a:pt x="61411" y="128830"/>
                    </a:cubicBezTo>
                    <a:cubicBezTo>
                      <a:pt x="66100" y="127071"/>
                      <a:pt x="70058" y="124433"/>
                      <a:pt x="73429" y="121062"/>
                    </a:cubicBezTo>
                    <a:cubicBezTo>
                      <a:pt x="76800" y="117691"/>
                      <a:pt x="79438" y="113441"/>
                      <a:pt x="81343" y="108311"/>
                    </a:cubicBezTo>
                    <a:cubicBezTo>
                      <a:pt x="83248" y="103328"/>
                      <a:pt x="84128" y="97465"/>
                      <a:pt x="84128" y="90870"/>
                    </a:cubicBezTo>
                    <a:lnTo>
                      <a:pt x="84128" y="0"/>
                    </a:lnTo>
                    <a:lnTo>
                      <a:pt x="92336" y="0"/>
                    </a:lnTo>
                    <a:lnTo>
                      <a:pt x="92336" y="91456"/>
                    </a:lnTo>
                    <a:cubicBezTo>
                      <a:pt x="92336" y="99077"/>
                      <a:pt x="91163" y="105819"/>
                      <a:pt x="88818" y="111829"/>
                    </a:cubicBezTo>
                    <a:cubicBezTo>
                      <a:pt x="86473" y="117838"/>
                      <a:pt x="83248" y="122674"/>
                      <a:pt x="78998" y="126632"/>
                    </a:cubicBezTo>
                    <a:cubicBezTo>
                      <a:pt x="74748" y="130589"/>
                      <a:pt x="69911" y="133520"/>
                      <a:pt x="64342" y="135572"/>
                    </a:cubicBezTo>
                    <a:cubicBezTo>
                      <a:pt x="58626" y="137624"/>
                      <a:pt x="52617" y="138503"/>
                      <a:pt x="46021" y="138503"/>
                    </a:cubicBezTo>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68" name="Vrije vorm: vorm 67">
                <a:extLst>
                  <a:ext uri="{FF2B5EF4-FFF2-40B4-BE49-F238E27FC236}">
                    <a16:creationId xmlns:a16="http://schemas.microsoft.com/office/drawing/2014/main" id="{A3DD5A94-992C-43E5-43AD-92585A8C3E9A}"/>
                  </a:ext>
                </a:extLst>
              </p:cNvPr>
              <p:cNvSpPr/>
              <p:nvPr/>
            </p:nvSpPr>
            <p:spPr>
              <a:xfrm>
                <a:off x="10287198" y="4268520"/>
                <a:ext cx="92335" cy="138503"/>
              </a:xfrm>
              <a:custGeom>
                <a:avLst/>
                <a:gdLst>
                  <a:gd name="connsiteX0" fmla="*/ 46168 w 92335"/>
                  <a:gd name="connsiteY0" fmla="*/ 138503 h 138503"/>
                  <a:gd name="connsiteX1" fmla="*/ 27847 w 92335"/>
                  <a:gd name="connsiteY1" fmla="*/ 135572 h 138503"/>
                  <a:gd name="connsiteX2" fmla="*/ 13191 w 92335"/>
                  <a:gd name="connsiteY2" fmla="*/ 126632 h 138503"/>
                  <a:gd name="connsiteX3" fmla="*/ 3517 w 92335"/>
                  <a:gd name="connsiteY3" fmla="*/ 111829 h 138503"/>
                  <a:gd name="connsiteX4" fmla="*/ 0 w 92335"/>
                  <a:gd name="connsiteY4" fmla="*/ 91456 h 138503"/>
                  <a:gd name="connsiteX5" fmla="*/ 0 w 92335"/>
                  <a:gd name="connsiteY5" fmla="*/ 0 h 138503"/>
                  <a:gd name="connsiteX6" fmla="*/ 8208 w 92335"/>
                  <a:gd name="connsiteY6" fmla="*/ 0 h 138503"/>
                  <a:gd name="connsiteX7" fmla="*/ 8208 w 92335"/>
                  <a:gd name="connsiteY7" fmla="*/ 90870 h 138503"/>
                  <a:gd name="connsiteX8" fmla="*/ 18614 w 92335"/>
                  <a:gd name="connsiteY8" fmla="*/ 121062 h 138503"/>
                  <a:gd name="connsiteX9" fmla="*/ 46021 w 92335"/>
                  <a:gd name="connsiteY9" fmla="*/ 131468 h 138503"/>
                  <a:gd name="connsiteX10" fmla="*/ 61411 w 92335"/>
                  <a:gd name="connsiteY10" fmla="*/ 128830 h 138503"/>
                  <a:gd name="connsiteX11" fmla="*/ 73429 w 92335"/>
                  <a:gd name="connsiteY11" fmla="*/ 121062 h 138503"/>
                  <a:gd name="connsiteX12" fmla="*/ 81343 w 92335"/>
                  <a:gd name="connsiteY12" fmla="*/ 108311 h 138503"/>
                  <a:gd name="connsiteX13" fmla="*/ 84128 w 92335"/>
                  <a:gd name="connsiteY13" fmla="*/ 90870 h 138503"/>
                  <a:gd name="connsiteX14" fmla="*/ 84128 w 92335"/>
                  <a:gd name="connsiteY14" fmla="*/ 0 h 138503"/>
                  <a:gd name="connsiteX15" fmla="*/ 92336 w 92335"/>
                  <a:gd name="connsiteY15" fmla="*/ 0 h 138503"/>
                  <a:gd name="connsiteX16" fmla="*/ 92336 w 92335"/>
                  <a:gd name="connsiteY16" fmla="*/ 91456 h 138503"/>
                  <a:gd name="connsiteX17" fmla="*/ 88818 w 92335"/>
                  <a:gd name="connsiteY17" fmla="*/ 111829 h 138503"/>
                  <a:gd name="connsiteX18" fmla="*/ 78998 w 92335"/>
                  <a:gd name="connsiteY18" fmla="*/ 126632 h 138503"/>
                  <a:gd name="connsiteX19" fmla="*/ 64342 w 92335"/>
                  <a:gd name="connsiteY19" fmla="*/ 135572 h 138503"/>
                  <a:gd name="connsiteX20" fmla="*/ 46021 w 92335"/>
                  <a:gd name="connsiteY20" fmla="*/ 138503 h 13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35" h="138503">
                    <a:moveTo>
                      <a:pt x="46168" y="138503"/>
                    </a:moveTo>
                    <a:cubicBezTo>
                      <a:pt x="39572" y="138503"/>
                      <a:pt x="33417" y="137477"/>
                      <a:pt x="27847" y="135572"/>
                    </a:cubicBezTo>
                    <a:cubicBezTo>
                      <a:pt x="22278" y="133520"/>
                      <a:pt x="17294" y="130589"/>
                      <a:pt x="13191" y="126632"/>
                    </a:cubicBezTo>
                    <a:cubicBezTo>
                      <a:pt x="9087" y="122674"/>
                      <a:pt x="5862" y="117691"/>
                      <a:pt x="3517" y="111829"/>
                    </a:cubicBezTo>
                    <a:cubicBezTo>
                      <a:pt x="1173" y="105966"/>
                      <a:pt x="0" y="99077"/>
                      <a:pt x="0" y="91456"/>
                    </a:cubicBezTo>
                    <a:lnTo>
                      <a:pt x="0" y="0"/>
                    </a:lnTo>
                    <a:lnTo>
                      <a:pt x="8208" y="0"/>
                    </a:lnTo>
                    <a:lnTo>
                      <a:pt x="8208" y="90870"/>
                    </a:lnTo>
                    <a:cubicBezTo>
                      <a:pt x="8208" y="104061"/>
                      <a:pt x="11725" y="114027"/>
                      <a:pt x="18614" y="121062"/>
                    </a:cubicBezTo>
                    <a:cubicBezTo>
                      <a:pt x="25649" y="127951"/>
                      <a:pt x="34736" y="131468"/>
                      <a:pt x="46021" y="131468"/>
                    </a:cubicBezTo>
                    <a:cubicBezTo>
                      <a:pt x="51591" y="131468"/>
                      <a:pt x="56867" y="130589"/>
                      <a:pt x="61411" y="128830"/>
                    </a:cubicBezTo>
                    <a:cubicBezTo>
                      <a:pt x="66100" y="127071"/>
                      <a:pt x="70058" y="124433"/>
                      <a:pt x="73429" y="121062"/>
                    </a:cubicBezTo>
                    <a:cubicBezTo>
                      <a:pt x="76800" y="117691"/>
                      <a:pt x="79438" y="113441"/>
                      <a:pt x="81343" y="108311"/>
                    </a:cubicBezTo>
                    <a:cubicBezTo>
                      <a:pt x="83248" y="103328"/>
                      <a:pt x="84128" y="97465"/>
                      <a:pt x="84128" y="90870"/>
                    </a:cubicBezTo>
                    <a:lnTo>
                      <a:pt x="84128" y="0"/>
                    </a:lnTo>
                    <a:lnTo>
                      <a:pt x="92336" y="0"/>
                    </a:lnTo>
                    <a:lnTo>
                      <a:pt x="92336" y="91456"/>
                    </a:lnTo>
                    <a:cubicBezTo>
                      <a:pt x="92336" y="99077"/>
                      <a:pt x="91163" y="105819"/>
                      <a:pt x="88818" y="111829"/>
                    </a:cubicBezTo>
                    <a:cubicBezTo>
                      <a:pt x="86473" y="117838"/>
                      <a:pt x="83248" y="122674"/>
                      <a:pt x="78998" y="126632"/>
                    </a:cubicBezTo>
                    <a:cubicBezTo>
                      <a:pt x="74748" y="130589"/>
                      <a:pt x="69911" y="133520"/>
                      <a:pt x="64342" y="135572"/>
                    </a:cubicBezTo>
                    <a:cubicBezTo>
                      <a:pt x="58626" y="137624"/>
                      <a:pt x="52617" y="138503"/>
                      <a:pt x="46021" y="138503"/>
                    </a:cubicBez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69" name="Vrije vorm: vorm 68">
                <a:extLst>
                  <a:ext uri="{FF2B5EF4-FFF2-40B4-BE49-F238E27FC236}">
                    <a16:creationId xmlns:a16="http://schemas.microsoft.com/office/drawing/2014/main" id="{6123FE80-C18C-E0F1-FD97-27AFAD029D6A}"/>
                  </a:ext>
                </a:extLst>
              </p:cNvPr>
              <p:cNvSpPr/>
              <p:nvPr/>
            </p:nvSpPr>
            <p:spPr>
              <a:xfrm>
                <a:off x="10419839" y="4268520"/>
                <a:ext cx="83248" cy="136891"/>
              </a:xfrm>
              <a:custGeom>
                <a:avLst/>
                <a:gdLst>
                  <a:gd name="connsiteX0" fmla="*/ 83102 w 83248"/>
                  <a:gd name="connsiteY0" fmla="*/ 136891 h 136891"/>
                  <a:gd name="connsiteX1" fmla="*/ 73429 w 83248"/>
                  <a:gd name="connsiteY1" fmla="*/ 136891 h 136891"/>
                  <a:gd name="connsiteX2" fmla="*/ 44702 w 83248"/>
                  <a:gd name="connsiteY2" fmla="*/ 97612 h 136891"/>
                  <a:gd name="connsiteX3" fmla="*/ 27554 w 83248"/>
                  <a:gd name="connsiteY3" fmla="*/ 99371 h 136891"/>
                  <a:gd name="connsiteX4" fmla="*/ 8208 w 83248"/>
                  <a:gd name="connsiteY4" fmla="*/ 99371 h 136891"/>
                  <a:gd name="connsiteX5" fmla="*/ 8208 w 83248"/>
                  <a:gd name="connsiteY5" fmla="*/ 136891 h 136891"/>
                  <a:gd name="connsiteX6" fmla="*/ 0 w 83248"/>
                  <a:gd name="connsiteY6" fmla="*/ 136891 h 136891"/>
                  <a:gd name="connsiteX7" fmla="*/ 0 w 83248"/>
                  <a:gd name="connsiteY7" fmla="*/ 0 h 136891"/>
                  <a:gd name="connsiteX8" fmla="*/ 27554 w 83248"/>
                  <a:gd name="connsiteY8" fmla="*/ 0 h 136891"/>
                  <a:gd name="connsiteX9" fmla="*/ 51737 w 83248"/>
                  <a:gd name="connsiteY9" fmla="*/ 3957 h 136891"/>
                  <a:gd name="connsiteX10" fmla="*/ 68738 w 83248"/>
                  <a:gd name="connsiteY10" fmla="*/ 14656 h 136891"/>
                  <a:gd name="connsiteX11" fmla="*/ 78851 w 83248"/>
                  <a:gd name="connsiteY11" fmla="*/ 30485 h 136891"/>
                  <a:gd name="connsiteX12" fmla="*/ 82223 w 83248"/>
                  <a:gd name="connsiteY12" fmla="*/ 49978 h 136891"/>
                  <a:gd name="connsiteX13" fmla="*/ 75041 w 83248"/>
                  <a:gd name="connsiteY13" fmla="*/ 77239 h 136891"/>
                  <a:gd name="connsiteX14" fmla="*/ 52910 w 83248"/>
                  <a:gd name="connsiteY14" fmla="*/ 95267 h 136891"/>
                  <a:gd name="connsiteX15" fmla="*/ 83248 w 83248"/>
                  <a:gd name="connsiteY15" fmla="*/ 136891 h 136891"/>
                  <a:gd name="connsiteX16" fmla="*/ 26821 w 83248"/>
                  <a:gd name="connsiteY16" fmla="*/ 92336 h 136891"/>
                  <a:gd name="connsiteX17" fmla="*/ 48659 w 83248"/>
                  <a:gd name="connsiteY17" fmla="*/ 88965 h 136891"/>
                  <a:gd name="connsiteX18" fmla="*/ 63316 w 83248"/>
                  <a:gd name="connsiteY18" fmla="*/ 79585 h 136891"/>
                  <a:gd name="connsiteX19" fmla="*/ 71377 w 83248"/>
                  <a:gd name="connsiteY19" fmla="*/ 65954 h 136891"/>
                  <a:gd name="connsiteX20" fmla="*/ 73722 w 83248"/>
                  <a:gd name="connsiteY20" fmla="*/ 49832 h 136891"/>
                  <a:gd name="connsiteX21" fmla="*/ 71377 w 83248"/>
                  <a:gd name="connsiteY21" fmla="*/ 33563 h 136891"/>
                  <a:gd name="connsiteX22" fmla="*/ 63316 w 83248"/>
                  <a:gd name="connsiteY22" fmla="*/ 19933 h 136891"/>
                  <a:gd name="connsiteX23" fmla="*/ 48659 w 83248"/>
                  <a:gd name="connsiteY23" fmla="*/ 10553 h 136891"/>
                  <a:gd name="connsiteX24" fmla="*/ 26821 w 83248"/>
                  <a:gd name="connsiteY24" fmla="*/ 7035 h 136891"/>
                  <a:gd name="connsiteX25" fmla="*/ 8208 w 83248"/>
                  <a:gd name="connsiteY25" fmla="*/ 7035 h 136891"/>
                  <a:gd name="connsiteX26" fmla="*/ 8208 w 83248"/>
                  <a:gd name="connsiteY26" fmla="*/ 92336 h 136891"/>
                  <a:gd name="connsiteX27" fmla="*/ 26821 w 83248"/>
                  <a:gd name="connsiteY27" fmla="*/ 92336 h 13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3248" h="136891">
                    <a:moveTo>
                      <a:pt x="83102" y="136891"/>
                    </a:moveTo>
                    <a:lnTo>
                      <a:pt x="73429" y="136891"/>
                    </a:lnTo>
                    <a:lnTo>
                      <a:pt x="44702" y="97612"/>
                    </a:lnTo>
                    <a:cubicBezTo>
                      <a:pt x="39572" y="98784"/>
                      <a:pt x="33856" y="99371"/>
                      <a:pt x="27554" y="99371"/>
                    </a:cubicBezTo>
                    <a:lnTo>
                      <a:pt x="8208" y="99371"/>
                    </a:lnTo>
                    <a:lnTo>
                      <a:pt x="8208" y="136891"/>
                    </a:lnTo>
                    <a:lnTo>
                      <a:pt x="0" y="136891"/>
                    </a:lnTo>
                    <a:lnTo>
                      <a:pt x="0" y="0"/>
                    </a:lnTo>
                    <a:lnTo>
                      <a:pt x="27554" y="0"/>
                    </a:lnTo>
                    <a:cubicBezTo>
                      <a:pt x="36788" y="0"/>
                      <a:pt x="44849" y="1319"/>
                      <a:pt x="51737" y="3957"/>
                    </a:cubicBezTo>
                    <a:cubicBezTo>
                      <a:pt x="58626" y="6595"/>
                      <a:pt x="64195" y="10113"/>
                      <a:pt x="68738" y="14656"/>
                    </a:cubicBezTo>
                    <a:cubicBezTo>
                      <a:pt x="73282" y="19200"/>
                      <a:pt x="76653" y="24476"/>
                      <a:pt x="78851" y="30485"/>
                    </a:cubicBezTo>
                    <a:cubicBezTo>
                      <a:pt x="81050" y="36494"/>
                      <a:pt x="82223" y="43090"/>
                      <a:pt x="82223" y="49978"/>
                    </a:cubicBezTo>
                    <a:cubicBezTo>
                      <a:pt x="82223" y="60091"/>
                      <a:pt x="79731" y="69178"/>
                      <a:pt x="75041" y="77239"/>
                    </a:cubicBezTo>
                    <a:cubicBezTo>
                      <a:pt x="70204" y="85301"/>
                      <a:pt x="62876" y="91310"/>
                      <a:pt x="52910" y="95267"/>
                    </a:cubicBezTo>
                    <a:lnTo>
                      <a:pt x="83248" y="136891"/>
                    </a:lnTo>
                    <a:close/>
                    <a:moveTo>
                      <a:pt x="26821" y="92336"/>
                    </a:moveTo>
                    <a:cubicBezTo>
                      <a:pt x="35469" y="92336"/>
                      <a:pt x="42797" y="91163"/>
                      <a:pt x="48659" y="88965"/>
                    </a:cubicBezTo>
                    <a:cubicBezTo>
                      <a:pt x="54668" y="86620"/>
                      <a:pt x="59505" y="83542"/>
                      <a:pt x="63316" y="79585"/>
                    </a:cubicBezTo>
                    <a:cubicBezTo>
                      <a:pt x="67127" y="75627"/>
                      <a:pt x="69765" y="71084"/>
                      <a:pt x="71377" y="65954"/>
                    </a:cubicBezTo>
                    <a:cubicBezTo>
                      <a:pt x="72989" y="60824"/>
                      <a:pt x="73722" y="55401"/>
                      <a:pt x="73722" y="49832"/>
                    </a:cubicBezTo>
                    <a:cubicBezTo>
                      <a:pt x="73722" y="44262"/>
                      <a:pt x="72989" y="38693"/>
                      <a:pt x="71377" y="33563"/>
                    </a:cubicBezTo>
                    <a:cubicBezTo>
                      <a:pt x="69765" y="28434"/>
                      <a:pt x="67127" y="23890"/>
                      <a:pt x="63316" y="19933"/>
                    </a:cubicBezTo>
                    <a:cubicBezTo>
                      <a:pt x="59505" y="15976"/>
                      <a:pt x="54668" y="12898"/>
                      <a:pt x="48659" y="10553"/>
                    </a:cubicBezTo>
                    <a:cubicBezTo>
                      <a:pt x="42650" y="8208"/>
                      <a:pt x="35322" y="7035"/>
                      <a:pt x="26821" y="7035"/>
                    </a:cubicBezTo>
                    <a:lnTo>
                      <a:pt x="8208" y="7035"/>
                    </a:lnTo>
                    <a:lnTo>
                      <a:pt x="8208" y="92336"/>
                    </a:lnTo>
                    <a:lnTo>
                      <a:pt x="26821" y="92336"/>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70" name="Vrije vorm: vorm 69">
                <a:extLst>
                  <a:ext uri="{FF2B5EF4-FFF2-40B4-BE49-F238E27FC236}">
                    <a16:creationId xmlns:a16="http://schemas.microsoft.com/office/drawing/2014/main" id="{8FBDF6FD-611F-0FAA-8A12-4DBC4D7E2B43}"/>
                  </a:ext>
                </a:extLst>
              </p:cNvPr>
              <p:cNvSpPr/>
              <p:nvPr/>
            </p:nvSpPr>
            <p:spPr>
              <a:xfrm>
                <a:off x="10419839" y="4268520"/>
                <a:ext cx="83248" cy="136891"/>
              </a:xfrm>
              <a:custGeom>
                <a:avLst/>
                <a:gdLst>
                  <a:gd name="connsiteX0" fmla="*/ 83102 w 83248"/>
                  <a:gd name="connsiteY0" fmla="*/ 136891 h 136891"/>
                  <a:gd name="connsiteX1" fmla="*/ 73429 w 83248"/>
                  <a:gd name="connsiteY1" fmla="*/ 136891 h 136891"/>
                  <a:gd name="connsiteX2" fmla="*/ 44702 w 83248"/>
                  <a:gd name="connsiteY2" fmla="*/ 97612 h 136891"/>
                  <a:gd name="connsiteX3" fmla="*/ 27554 w 83248"/>
                  <a:gd name="connsiteY3" fmla="*/ 99371 h 136891"/>
                  <a:gd name="connsiteX4" fmla="*/ 8208 w 83248"/>
                  <a:gd name="connsiteY4" fmla="*/ 99371 h 136891"/>
                  <a:gd name="connsiteX5" fmla="*/ 8208 w 83248"/>
                  <a:gd name="connsiteY5" fmla="*/ 136891 h 136891"/>
                  <a:gd name="connsiteX6" fmla="*/ 0 w 83248"/>
                  <a:gd name="connsiteY6" fmla="*/ 136891 h 136891"/>
                  <a:gd name="connsiteX7" fmla="*/ 0 w 83248"/>
                  <a:gd name="connsiteY7" fmla="*/ 0 h 136891"/>
                  <a:gd name="connsiteX8" fmla="*/ 27554 w 83248"/>
                  <a:gd name="connsiteY8" fmla="*/ 0 h 136891"/>
                  <a:gd name="connsiteX9" fmla="*/ 51737 w 83248"/>
                  <a:gd name="connsiteY9" fmla="*/ 3957 h 136891"/>
                  <a:gd name="connsiteX10" fmla="*/ 68738 w 83248"/>
                  <a:gd name="connsiteY10" fmla="*/ 14656 h 136891"/>
                  <a:gd name="connsiteX11" fmla="*/ 78851 w 83248"/>
                  <a:gd name="connsiteY11" fmla="*/ 30485 h 136891"/>
                  <a:gd name="connsiteX12" fmla="*/ 82223 w 83248"/>
                  <a:gd name="connsiteY12" fmla="*/ 49978 h 136891"/>
                  <a:gd name="connsiteX13" fmla="*/ 75041 w 83248"/>
                  <a:gd name="connsiteY13" fmla="*/ 77239 h 136891"/>
                  <a:gd name="connsiteX14" fmla="*/ 52910 w 83248"/>
                  <a:gd name="connsiteY14" fmla="*/ 95267 h 136891"/>
                  <a:gd name="connsiteX15" fmla="*/ 83248 w 83248"/>
                  <a:gd name="connsiteY15" fmla="*/ 136891 h 136891"/>
                  <a:gd name="connsiteX16" fmla="*/ 26821 w 83248"/>
                  <a:gd name="connsiteY16" fmla="*/ 92336 h 136891"/>
                  <a:gd name="connsiteX17" fmla="*/ 48659 w 83248"/>
                  <a:gd name="connsiteY17" fmla="*/ 88965 h 136891"/>
                  <a:gd name="connsiteX18" fmla="*/ 63316 w 83248"/>
                  <a:gd name="connsiteY18" fmla="*/ 79585 h 136891"/>
                  <a:gd name="connsiteX19" fmla="*/ 71377 w 83248"/>
                  <a:gd name="connsiteY19" fmla="*/ 65954 h 136891"/>
                  <a:gd name="connsiteX20" fmla="*/ 73722 w 83248"/>
                  <a:gd name="connsiteY20" fmla="*/ 49832 h 136891"/>
                  <a:gd name="connsiteX21" fmla="*/ 71377 w 83248"/>
                  <a:gd name="connsiteY21" fmla="*/ 33563 h 136891"/>
                  <a:gd name="connsiteX22" fmla="*/ 63316 w 83248"/>
                  <a:gd name="connsiteY22" fmla="*/ 19933 h 136891"/>
                  <a:gd name="connsiteX23" fmla="*/ 48659 w 83248"/>
                  <a:gd name="connsiteY23" fmla="*/ 10553 h 136891"/>
                  <a:gd name="connsiteX24" fmla="*/ 26821 w 83248"/>
                  <a:gd name="connsiteY24" fmla="*/ 7035 h 136891"/>
                  <a:gd name="connsiteX25" fmla="*/ 8208 w 83248"/>
                  <a:gd name="connsiteY25" fmla="*/ 7035 h 136891"/>
                  <a:gd name="connsiteX26" fmla="*/ 8208 w 83248"/>
                  <a:gd name="connsiteY26" fmla="*/ 92336 h 136891"/>
                  <a:gd name="connsiteX27" fmla="*/ 26821 w 83248"/>
                  <a:gd name="connsiteY27" fmla="*/ 92336 h 13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3248" h="136891">
                    <a:moveTo>
                      <a:pt x="83102" y="136891"/>
                    </a:moveTo>
                    <a:lnTo>
                      <a:pt x="73429" y="136891"/>
                    </a:lnTo>
                    <a:lnTo>
                      <a:pt x="44702" y="97612"/>
                    </a:lnTo>
                    <a:cubicBezTo>
                      <a:pt x="39572" y="98784"/>
                      <a:pt x="33856" y="99371"/>
                      <a:pt x="27554" y="99371"/>
                    </a:cubicBezTo>
                    <a:lnTo>
                      <a:pt x="8208" y="99371"/>
                    </a:lnTo>
                    <a:lnTo>
                      <a:pt x="8208" y="136891"/>
                    </a:lnTo>
                    <a:lnTo>
                      <a:pt x="0" y="136891"/>
                    </a:lnTo>
                    <a:lnTo>
                      <a:pt x="0" y="0"/>
                    </a:lnTo>
                    <a:lnTo>
                      <a:pt x="27554" y="0"/>
                    </a:lnTo>
                    <a:cubicBezTo>
                      <a:pt x="36788" y="0"/>
                      <a:pt x="44849" y="1319"/>
                      <a:pt x="51737" y="3957"/>
                    </a:cubicBezTo>
                    <a:cubicBezTo>
                      <a:pt x="58626" y="6595"/>
                      <a:pt x="64195" y="10113"/>
                      <a:pt x="68738" y="14656"/>
                    </a:cubicBezTo>
                    <a:cubicBezTo>
                      <a:pt x="73282" y="19200"/>
                      <a:pt x="76653" y="24476"/>
                      <a:pt x="78851" y="30485"/>
                    </a:cubicBezTo>
                    <a:cubicBezTo>
                      <a:pt x="81050" y="36494"/>
                      <a:pt x="82223" y="43090"/>
                      <a:pt x="82223" y="49978"/>
                    </a:cubicBezTo>
                    <a:cubicBezTo>
                      <a:pt x="82223" y="60091"/>
                      <a:pt x="79731" y="69178"/>
                      <a:pt x="75041" y="77239"/>
                    </a:cubicBezTo>
                    <a:cubicBezTo>
                      <a:pt x="70204" y="85301"/>
                      <a:pt x="62876" y="91310"/>
                      <a:pt x="52910" y="95267"/>
                    </a:cubicBezTo>
                    <a:lnTo>
                      <a:pt x="83248" y="136891"/>
                    </a:lnTo>
                    <a:close/>
                    <a:moveTo>
                      <a:pt x="26821" y="92336"/>
                    </a:moveTo>
                    <a:cubicBezTo>
                      <a:pt x="35469" y="92336"/>
                      <a:pt x="42797" y="91163"/>
                      <a:pt x="48659" y="88965"/>
                    </a:cubicBezTo>
                    <a:cubicBezTo>
                      <a:pt x="54668" y="86620"/>
                      <a:pt x="59505" y="83542"/>
                      <a:pt x="63316" y="79585"/>
                    </a:cubicBezTo>
                    <a:cubicBezTo>
                      <a:pt x="67127" y="75627"/>
                      <a:pt x="69765" y="71084"/>
                      <a:pt x="71377" y="65954"/>
                    </a:cubicBezTo>
                    <a:cubicBezTo>
                      <a:pt x="72989" y="60824"/>
                      <a:pt x="73722" y="55401"/>
                      <a:pt x="73722" y="49832"/>
                    </a:cubicBezTo>
                    <a:cubicBezTo>
                      <a:pt x="73722" y="44262"/>
                      <a:pt x="72989" y="38693"/>
                      <a:pt x="71377" y="33563"/>
                    </a:cubicBezTo>
                    <a:cubicBezTo>
                      <a:pt x="69765" y="28434"/>
                      <a:pt x="67127" y="23890"/>
                      <a:pt x="63316" y="19933"/>
                    </a:cubicBezTo>
                    <a:cubicBezTo>
                      <a:pt x="59505" y="15976"/>
                      <a:pt x="54668" y="12898"/>
                      <a:pt x="48659" y="10553"/>
                    </a:cubicBezTo>
                    <a:cubicBezTo>
                      <a:pt x="42650" y="8208"/>
                      <a:pt x="35322" y="7035"/>
                      <a:pt x="26821" y="7035"/>
                    </a:cubicBezTo>
                    <a:lnTo>
                      <a:pt x="8208" y="7035"/>
                    </a:lnTo>
                    <a:lnTo>
                      <a:pt x="8208" y="92336"/>
                    </a:lnTo>
                    <a:lnTo>
                      <a:pt x="26821" y="92336"/>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71" name="Vrije vorm: vorm 70">
                <a:extLst>
                  <a:ext uri="{FF2B5EF4-FFF2-40B4-BE49-F238E27FC236}">
                    <a16:creationId xmlns:a16="http://schemas.microsoft.com/office/drawing/2014/main" id="{61DE963F-D89F-D295-18C0-EF63276F1786}"/>
                  </a:ext>
                </a:extLst>
              </p:cNvPr>
              <p:cNvSpPr/>
              <p:nvPr/>
            </p:nvSpPr>
            <p:spPr>
              <a:xfrm>
                <a:off x="10538849" y="4268520"/>
                <a:ext cx="8207" cy="136891"/>
              </a:xfrm>
              <a:custGeom>
                <a:avLst/>
                <a:gdLst>
                  <a:gd name="connsiteX0" fmla="*/ 0 w 8207"/>
                  <a:gd name="connsiteY0" fmla="*/ 0 h 136891"/>
                  <a:gd name="connsiteX1" fmla="*/ 8207 w 8207"/>
                  <a:gd name="connsiteY1" fmla="*/ 0 h 136891"/>
                  <a:gd name="connsiteX2" fmla="*/ 8207 w 8207"/>
                  <a:gd name="connsiteY2" fmla="*/ 136891 h 136891"/>
                  <a:gd name="connsiteX3" fmla="*/ 0 w 8207"/>
                  <a:gd name="connsiteY3" fmla="*/ 136891 h 136891"/>
                </a:gdLst>
                <a:ahLst/>
                <a:cxnLst>
                  <a:cxn ang="0">
                    <a:pos x="connsiteX0" y="connsiteY0"/>
                  </a:cxn>
                  <a:cxn ang="0">
                    <a:pos x="connsiteX1" y="connsiteY1"/>
                  </a:cxn>
                  <a:cxn ang="0">
                    <a:pos x="connsiteX2" y="connsiteY2"/>
                  </a:cxn>
                  <a:cxn ang="0">
                    <a:pos x="connsiteX3" y="connsiteY3"/>
                  </a:cxn>
                </a:cxnLst>
                <a:rect l="l" t="t" r="r" b="b"/>
                <a:pathLst>
                  <a:path w="8207" h="136891">
                    <a:moveTo>
                      <a:pt x="0" y="0"/>
                    </a:moveTo>
                    <a:lnTo>
                      <a:pt x="8207" y="0"/>
                    </a:lnTo>
                    <a:lnTo>
                      <a:pt x="8207" y="136891"/>
                    </a:lnTo>
                    <a:lnTo>
                      <a:pt x="0" y="136891"/>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72" name="Vrije vorm: vorm 71">
                <a:extLst>
                  <a:ext uri="{FF2B5EF4-FFF2-40B4-BE49-F238E27FC236}">
                    <a16:creationId xmlns:a16="http://schemas.microsoft.com/office/drawing/2014/main" id="{6DAEA6D0-9FE3-7EE6-2A09-5B65161A9F20}"/>
                  </a:ext>
                </a:extLst>
              </p:cNvPr>
              <p:cNvSpPr/>
              <p:nvPr/>
            </p:nvSpPr>
            <p:spPr>
              <a:xfrm>
                <a:off x="10538849" y="4268520"/>
                <a:ext cx="8207" cy="136891"/>
              </a:xfrm>
              <a:custGeom>
                <a:avLst/>
                <a:gdLst>
                  <a:gd name="connsiteX0" fmla="*/ 0 w 8207"/>
                  <a:gd name="connsiteY0" fmla="*/ 0 h 136891"/>
                  <a:gd name="connsiteX1" fmla="*/ 8207 w 8207"/>
                  <a:gd name="connsiteY1" fmla="*/ 0 h 136891"/>
                  <a:gd name="connsiteX2" fmla="*/ 8207 w 8207"/>
                  <a:gd name="connsiteY2" fmla="*/ 136891 h 136891"/>
                  <a:gd name="connsiteX3" fmla="*/ 0 w 8207"/>
                  <a:gd name="connsiteY3" fmla="*/ 136891 h 136891"/>
                </a:gdLst>
                <a:ahLst/>
                <a:cxnLst>
                  <a:cxn ang="0">
                    <a:pos x="connsiteX0" y="connsiteY0"/>
                  </a:cxn>
                  <a:cxn ang="0">
                    <a:pos x="connsiteX1" y="connsiteY1"/>
                  </a:cxn>
                  <a:cxn ang="0">
                    <a:pos x="connsiteX2" y="connsiteY2"/>
                  </a:cxn>
                  <a:cxn ang="0">
                    <a:pos x="connsiteX3" y="connsiteY3"/>
                  </a:cxn>
                </a:cxnLst>
                <a:rect l="l" t="t" r="r" b="b"/>
                <a:pathLst>
                  <a:path w="8207" h="136891">
                    <a:moveTo>
                      <a:pt x="0" y="0"/>
                    </a:moveTo>
                    <a:lnTo>
                      <a:pt x="8207" y="0"/>
                    </a:lnTo>
                    <a:lnTo>
                      <a:pt x="8207" y="136891"/>
                    </a:lnTo>
                    <a:lnTo>
                      <a:pt x="0" y="136891"/>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73" name="Vrije vorm: vorm 72">
                <a:extLst>
                  <a:ext uri="{FF2B5EF4-FFF2-40B4-BE49-F238E27FC236}">
                    <a16:creationId xmlns:a16="http://schemas.microsoft.com/office/drawing/2014/main" id="{76241547-8750-56BF-C00A-57376A6996C5}"/>
                  </a:ext>
                </a:extLst>
              </p:cNvPr>
              <p:cNvSpPr/>
              <p:nvPr/>
            </p:nvSpPr>
            <p:spPr>
              <a:xfrm>
                <a:off x="10589267" y="4267054"/>
                <a:ext cx="103181" cy="140115"/>
              </a:xfrm>
              <a:custGeom>
                <a:avLst/>
                <a:gdLst>
                  <a:gd name="connsiteX0" fmla="*/ 13484 w 103181"/>
                  <a:gd name="connsiteY0" fmla="*/ 26382 h 140115"/>
                  <a:gd name="connsiteX1" fmla="*/ 11432 w 103181"/>
                  <a:gd name="connsiteY1" fmla="*/ 23597 h 140115"/>
                  <a:gd name="connsiteX2" fmla="*/ 9380 w 103181"/>
                  <a:gd name="connsiteY2" fmla="*/ 20519 h 140115"/>
                  <a:gd name="connsiteX3" fmla="*/ 7182 w 103181"/>
                  <a:gd name="connsiteY3" fmla="*/ 17295 h 140115"/>
                  <a:gd name="connsiteX4" fmla="*/ 7328 w 103181"/>
                  <a:gd name="connsiteY4" fmla="*/ 20959 h 140115"/>
                  <a:gd name="connsiteX5" fmla="*/ 7622 w 103181"/>
                  <a:gd name="connsiteY5" fmla="*/ 24330 h 140115"/>
                  <a:gd name="connsiteX6" fmla="*/ 7622 w 103181"/>
                  <a:gd name="connsiteY6" fmla="*/ 27701 h 140115"/>
                  <a:gd name="connsiteX7" fmla="*/ 7622 w 103181"/>
                  <a:gd name="connsiteY7" fmla="*/ 138503 h 140115"/>
                  <a:gd name="connsiteX8" fmla="*/ 0 w 103181"/>
                  <a:gd name="connsiteY8" fmla="*/ 138503 h 140115"/>
                  <a:gd name="connsiteX9" fmla="*/ 0 w 103181"/>
                  <a:gd name="connsiteY9" fmla="*/ 0 h 140115"/>
                  <a:gd name="connsiteX10" fmla="*/ 2492 w 103181"/>
                  <a:gd name="connsiteY10" fmla="*/ 0 h 140115"/>
                  <a:gd name="connsiteX11" fmla="*/ 89991 w 103181"/>
                  <a:gd name="connsiteY11" fmla="*/ 113587 h 140115"/>
                  <a:gd name="connsiteX12" fmla="*/ 92042 w 103181"/>
                  <a:gd name="connsiteY12" fmla="*/ 116519 h 140115"/>
                  <a:gd name="connsiteX13" fmla="*/ 94095 w 103181"/>
                  <a:gd name="connsiteY13" fmla="*/ 119450 h 140115"/>
                  <a:gd name="connsiteX14" fmla="*/ 96293 w 103181"/>
                  <a:gd name="connsiteY14" fmla="*/ 122674 h 140115"/>
                  <a:gd name="connsiteX15" fmla="*/ 95853 w 103181"/>
                  <a:gd name="connsiteY15" fmla="*/ 119010 h 140115"/>
                  <a:gd name="connsiteX16" fmla="*/ 95560 w 103181"/>
                  <a:gd name="connsiteY16" fmla="*/ 115639 h 140115"/>
                  <a:gd name="connsiteX17" fmla="*/ 95560 w 103181"/>
                  <a:gd name="connsiteY17" fmla="*/ 1612 h 140115"/>
                  <a:gd name="connsiteX18" fmla="*/ 103181 w 103181"/>
                  <a:gd name="connsiteY18" fmla="*/ 1612 h 140115"/>
                  <a:gd name="connsiteX19" fmla="*/ 103181 w 103181"/>
                  <a:gd name="connsiteY19" fmla="*/ 140116 h 140115"/>
                  <a:gd name="connsiteX20" fmla="*/ 100836 w 103181"/>
                  <a:gd name="connsiteY20" fmla="*/ 140116 h 140115"/>
                  <a:gd name="connsiteX21" fmla="*/ 13191 w 103181"/>
                  <a:gd name="connsiteY21" fmla="*/ 26528 h 14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181" h="140115">
                    <a:moveTo>
                      <a:pt x="13484" y="26382"/>
                    </a:moveTo>
                    <a:cubicBezTo>
                      <a:pt x="12751" y="25502"/>
                      <a:pt x="12165" y="24623"/>
                      <a:pt x="11432" y="23597"/>
                    </a:cubicBezTo>
                    <a:cubicBezTo>
                      <a:pt x="10846" y="22571"/>
                      <a:pt x="10113" y="21545"/>
                      <a:pt x="9380" y="20519"/>
                    </a:cubicBezTo>
                    <a:cubicBezTo>
                      <a:pt x="8648" y="19493"/>
                      <a:pt x="7915" y="18321"/>
                      <a:pt x="7182" y="17295"/>
                    </a:cubicBezTo>
                    <a:cubicBezTo>
                      <a:pt x="7182" y="18467"/>
                      <a:pt x="7182" y="19640"/>
                      <a:pt x="7328" y="20959"/>
                    </a:cubicBezTo>
                    <a:cubicBezTo>
                      <a:pt x="7475" y="21985"/>
                      <a:pt x="7622" y="23157"/>
                      <a:pt x="7622" y="24330"/>
                    </a:cubicBezTo>
                    <a:cubicBezTo>
                      <a:pt x="7622" y="25502"/>
                      <a:pt x="7622" y="26528"/>
                      <a:pt x="7622" y="27701"/>
                    </a:cubicBezTo>
                    <a:lnTo>
                      <a:pt x="7622" y="138503"/>
                    </a:lnTo>
                    <a:lnTo>
                      <a:pt x="0" y="138503"/>
                    </a:lnTo>
                    <a:lnTo>
                      <a:pt x="0" y="0"/>
                    </a:lnTo>
                    <a:lnTo>
                      <a:pt x="2492" y="0"/>
                    </a:lnTo>
                    <a:lnTo>
                      <a:pt x="89991" y="113587"/>
                    </a:lnTo>
                    <a:cubicBezTo>
                      <a:pt x="90723" y="114467"/>
                      <a:pt x="91310" y="115493"/>
                      <a:pt x="92042" y="116519"/>
                    </a:cubicBezTo>
                    <a:cubicBezTo>
                      <a:pt x="92775" y="117545"/>
                      <a:pt x="93362" y="118424"/>
                      <a:pt x="94095" y="119450"/>
                    </a:cubicBezTo>
                    <a:cubicBezTo>
                      <a:pt x="94827" y="120476"/>
                      <a:pt x="95560" y="121648"/>
                      <a:pt x="96293" y="122674"/>
                    </a:cubicBezTo>
                    <a:cubicBezTo>
                      <a:pt x="96293" y="121502"/>
                      <a:pt x="96000" y="120329"/>
                      <a:pt x="95853" y="119010"/>
                    </a:cubicBezTo>
                    <a:cubicBezTo>
                      <a:pt x="95707" y="117984"/>
                      <a:pt x="95560" y="116812"/>
                      <a:pt x="95560" y="115639"/>
                    </a:cubicBezTo>
                    <a:lnTo>
                      <a:pt x="95560" y="1612"/>
                    </a:lnTo>
                    <a:lnTo>
                      <a:pt x="103181" y="1612"/>
                    </a:lnTo>
                    <a:lnTo>
                      <a:pt x="103181" y="140116"/>
                    </a:lnTo>
                    <a:lnTo>
                      <a:pt x="100836" y="140116"/>
                    </a:lnTo>
                    <a:lnTo>
                      <a:pt x="13191" y="26528"/>
                    </a:lnTo>
                    <a:close/>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74" name="Vrije vorm: vorm 73">
                <a:extLst>
                  <a:ext uri="{FF2B5EF4-FFF2-40B4-BE49-F238E27FC236}">
                    <a16:creationId xmlns:a16="http://schemas.microsoft.com/office/drawing/2014/main" id="{3415CEE5-EFE7-B524-2D7F-BB548D24F5D5}"/>
                  </a:ext>
                </a:extLst>
              </p:cNvPr>
              <p:cNvSpPr/>
              <p:nvPr/>
            </p:nvSpPr>
            <p:spPr>
              <a:xfrm>
                <a:off x="10589267" y="4267054"/>
                <a:ext cx="103181" cy="140115"/>
              </a:xfrm>
              <a:custGeom>
                <a:avLst/>
                <a:gdLst>
                  <a:gd name="connsiteX0" fmla="*/ 13484 w 103181"/>
                  <a:gd name="connsiteY0" fmla="*/ 26382 h 140115"/>
                  <a:gd name="connsiteX1" fmla="*/ 11432 w 103181"/>
                  <a:gd name="connsiteY1" fmla="*/ 23597 h 140115"/>
                  <a:gd name="connsiteX2" fmla="*/ 9380 w 103181"/>
                  <a:gd name="connsiteY2" fmla="*/ 20519 h 140115"/>
                  <a:gd name="connsiteX3" fmla="*/ 7182 w 103181"/>
                  <a:gd name="connsiteY3" fmla="*/ 17295 h 140115"/>
                  <a:gd name="connsiteX4" fmla="*/ 7328 w 103181"/>
                  <a:gd name="connsiteY4" fmla="*/ 20959 h 140115"/>
                  <a:gd name="connsiteX5" fmla="*/ 7622 w 103181"/>
                  <a:gd name="connsiteY5" fmla="*/ 24330 h 140115"/>
                  <a:gd name="connsiteX6" fmla="*/ 7622 w 103181"/>
                  <a:gd name="connsiteY6" fmla="*/ 27701 h 140115"/>
                  <a:gd name="connsiteX7" fmla="*/ 7622 w 103181"/>
                  <a:gd name="connsiteY7" fmla="*/ 138503 h 140115"/>
                  <a:gd name="connsiteX8" fmla="*/ 0 w 103181"/>
                  <a:gd name="connsiteY8" fmla="*/ 138503 h 140115"/>
                  <a:gd name="connsiteX9" fmla="*/ 0 w 103181"/>
                  <a:gd name="connsiteY9" fmla="*/ 0 h 140115"/>
                  <a:gd name="connsiteX10" fmla="*/ 2492 w 103181"/>
                  <a:gd name="connsiteY10" fmla="*/ 0 h 140115"/>
                  <a:gd name="connsiteX11" fmla="*/ 89991 w 103181"/>
                  <a:gd name="connsiteY11" fmla="*/ 113587 h 140115"/>
                  <a:gd name="connsiteX12" fmla="*/ 92042 w 103181"/>
                  <a:gd name="connsiteY12" fmla="*/ 116519 h 140115"/>
                  <a:gd name="connsiteX13" fmla="*/ 94095 w 103181"/>
                  <a:gd name="connsiteY13" fmla="*/ 119450 h 140115"/>
                  <a:gd name="connsiteX14" fmla="*/ 96293 w 103181"/>
                  <a:gd name="connsiteY14" fmla="*/ 122674 h 140115"/>
                  <a:gd name="connsiteX15" fmla="*/ 95853 w 103181"/>
                  <a:gd name="connsiteY15" fmla="*/ 119010 h 140115"/>
                  <a:gd name="connsiteX16" fmla="*/ 95560 w 103181"/>
                  <a:gd name="connsiteY16" fmla="*/ 115639 h 140115"/>
                  <a:gd name="connsiteX17" fmla="*/ 95560 w 103181"/>
                  <a:gd name="connsiteY17" fmla="*/ 1612 h 140115"/>
                  <a:gd name="connsiteX18" fmla="*/ 103181 w 103181"/>
                  <a:gd name="connsiteY18" fmla="*/ 1612 h 140115"/>
                  <a:gd name="connsiteX19" fmla="*/ 103181 w 103181"/>
                  <a:gd name="connsiteY19" fmla="*/ 140116 h 140115"/>
                  <a:gd name="connsiteX20" fmla="*/ 100836 w 103181"/>
                  <a:gd name="connsiteY20" fmla="*/ 140116 h 140115"/>
                  <a:gd name="connsiteX21" fmla="*/ 13191 w 103181"/>
                  <a:gd name="connsiteY21" fmla="*/ 26528 h 14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3181" h="140115">
                    <a:moveTo>
                      <a:pt x="13484" y="26382"/>
                    </a:moveTo>
                    <a:cubicBezTo>
                      <a:pt x="12751" y="25502"/>
                      <a:pt x="12165" y="24623"/>
                      <a:pt x="11432" y="23597"/>
                    </a:cubicBezTo>
                    <a:cubicBezTo>
                      <a:pt x="10846" y="22571"/>
                      <a:pt x="10113" y="21545"/>
                      <a:pt x="9380" y="20519"/>
                    </a:cubicBezTo>
                    <a:cubicBezTo>
                      <a:pt x="8648" y="19493"/>
                      <a:pt x="7915" y="18321"/>
                      <a:pt x="7182" y="17295"/>
                    </a:cubicBezTo>
                    <a:cubicBezTo>
                      <a:pt x="7182" y="18467"/>
                      <a:pt x="7182" y="19640"/>
                      <a:pt x="7328" y="20959"/>
                    </a:cubicBezTo>
                    <a:cubicBezTo>
                      <a:pt x="7475" y="21985"/>
                      <a:pt x="7622" y="23157"/>
                      <a:pt x="7622" y="24330"/>
                    </a:cubicBezTo>
                    <a:cubicBezTo>
                      <a:pt x="7622" y="25502"/>
                      <a:pt x="7622" y="26528"/>
                      <a:pt x="7622" y="27701"/>
                    </a:cubicBezTo>
                    <a:lnTo>
                      <a:pt x="7622" y="138503"/>
                    </a:lnTo>
                    <a:lnTo>
                      <a:pt x="0" y="138503"/>
                    </a:lnTo>
                    <a:lnTo>
                      <a:pt x="0" y="0"/>
                    </a:lnTo>
                    <a:lnTo>
                      <a:pt x="2492" y="0"/>
                    </a:lnTo>
                    <a:lnTo>
                      <a:pt x="89991" y="113587"/>
                    </a:lnTo>
                    <a:cubicBezTo>
                      <a:pt x="90723" y="114467"/>
                      <a:pt x="91310" y="115493"/>
                      <a:pt x="92042" y="116519"/>
                    </a:cubicBezTo>
                    <a:cubicBezTo>
                      <a:pt x="92775" y="117545"/>
                      <a:pt x="93362" y="118424"/>
                      <a:pt x="94095" y="119450"/>
                    </a:cubicBezTo>
                    <a:cubicBezTo>
                      <a:pt x="94827" y="120476"/>
                      <a:pt x="95560" y="121648"/>
                      <a:pt x="96293" y="122674"/>
                    </a:cubicBezTo>
                    <a:cubicBezTo>
                      <a:pt x="96293" y="121502"/>
                      <a:pt x="96000" y="120329"/>
                      <a:pt x="95853" y="119010"/>
                    </a:cubicBezTo>
                    <a:cubicBezTo>
                      <a:pt x="95707" y="117984"/>
                      <a:pt x="95560" y="116812"/>
                      <a:pt x="95560" y="115639"/>
                    </a:cubicBezTo>
                    <a:lnTo>
                      <a:pt x="95560" y="1612"/>
                    </a:lnTo>
                    <a:lnTo>
                      <a:pt x="103181" y="1612"/>
                    </a:lnTo>
                    <a:lnTo>
                      <a:pt x="103181" y="140116"/>
                    </a:lnTo>
                    <a:lnTo>
                      <a:pt x="100836" y="140116"/>
                    </a:lnTo>
                    <a:lnTo>
                      <a:pt x="13191" y="26528"/>
                    </a:ln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75" name="Vrije vorm: vorm 74">
                <a:extLst>
                  <a:ext uri="{FF2B5EF4-FFF2-40B4-BE49-F238E27FC236}">
                    <a16:creationId xmlns:a16="http://schemas.microsoft.com/office/drawing/2014/main" id="{DFBEA849-B1B2-9856-0010-B888E6A1DED9}"/>
                  </a:ext>
                </a:extLst>
              </p:cNvPr>
              <p:cNvSpPr/>
              <p:nvPr/>
            </p:nvSpPr>
            <p:spPr>
              <a:xfrm>
                <a:off x="10722348" y="4266908"/>
                <a:ext cx="137184" cy="140115"/>
              </a:xfrm>
              <a:custGeom>
                <a:avLst/>
                <a:gdLst>
                  <a:gd name="connsiteX0" fmla="*/ 70058 w 137184"/>
                  <a:gd name="connsiteY0" fmla="*/ 140115 h 140115"/>
                  <a:gd name="connsiteX1" fmla="*/ 42797 w 137184"/>
                  <a:gd name="connsiteY1" fmla="*/ 134986 h 140115"/>
                  <a:gd name="connsiteX2" fmla="*/ 20372 w 137184"/>
                  <a:gd name="connsiteY2" fmla="*/ 120622 h 140115"/>
                  <a:gd name="connsiteX3" fmla="*/ 5423 w 137184"/>
                  <a:gd name="connsiteY3" fmla="*/ 98491 h 140115"/>
                  <a:gd name="connsiteX4" fmla="*/ 0 w 137184"/>
                  <a:gd name="connsiteY4" fmla="*/ 70058 h 140115"/>
                  <a:gd name="connsiteX5" fmla="*/ 5423 w 137184"/>
                  <a:gd name="connsiteY5" fmla="*/ 41624 h 140115"/>
                  <a:gd name="connsiteX6" fmla="*/ 20372 w 137184"/>
                  <a:gd name="connsiteY6" fmla="*/ 19493 h 140115"/>
                  <a:gd name="connsiteX7" fmla="*/ 42650 w 137184"/>
                  <a:gd name="connsiteY7" fmla="*/ 5130 h 140115"/>
                  <a:gd name="connsiteX8" fmla="*/ 69911 w 137184"/>
                  <a:gd name="connsiteY8" fmla="*/ 0 h 140115"/>
                  <a:gd name="connsiteX9" fmla="*/ 102155 w 137184"/>
                  <a:gd name="connsiteY9" fmla="*/ 6595 h 140115"/>
                  <a:gd name="connsiteX10" fmla="*/ 125459 w 137184"/>
                  <a:gd name="connsiteY10" fmla="*/ 27114 h 140115"/>
                  <a:gd name="connsiteX11" fmla="*/ 119303 w 137184"/>
                  <a:gd name="connsiteY11" fmla="*/ 31658 h 140115"/>
                  <a:gd name="connsiteX12" fmla="*/ 98784 w 137184"/>
                  <a:gd name="connsiteY12" fmla="*/ 13337 h 140115"/>
                  <a:gd name="connsiteX13" fmla="*/ 69911 w 137184"/>
                  <a:gd name="connsiteY13" fmla="*/ 7328 h 140115"/>
                  <a:gd name="connsiteX14" fmla="*/ 45288 w 137184"/>
                  <a:gd name="connsiteY14" fmla="*/ 12018 h 140115"/>
                  <a:gd name="connsiteX15" fmla="*/ 25795 w 137184"/>
                  <a:gd name="connsiteY15" fmla="*/ 25062 h 140115"/>
                  <a:gd name="connsiteX16" fmla="*/ 12898 w 137184"/>
                  <a:gd name="connsiteY16" fmla="*/ 44849 h 140115"/>
                  <a:gd name="connsiteX17" fmla="*/ 8208 w 137184"/>
                  <a:gd name="connsiteY17" fmla="*/ 69765 h 140115"/>
                  <a:gd name="connsiteX18" fmla="*/ 12898 w 137184"/>
                  <a:gd name="connsiteY18" fmla="*/ 94681 h 140115"/>
                  <a:gd name="connsiteX19" fmla="*/ 25942 w 137184"/>
                  <a:gd name="connsiteY19" fmla="*/ 114467 h 140115"/>
                  <a:gd name="connsiteX20" fmla="*/ 45435 w 137184"/>
                  <a:gd name="connsiteY20" fmla="*/ 127511 h 140115"/>
                  <a:gd name="connsiteX21" fmla="*/ 70058 w 137184"/>
                  <a:gd name="connsiteY21" fmla="*/ 132201 h 140115"/>
                  <a:gd name="connsiteX22" fmla="*/ 93801 w 137184"/>
                  <a:gd name="connsiteY22" fmla="*/ 128390 h 140115"/>
                  <a:gd name="connsiteX23" fmla="*/ 111389 w 137184"/>
                  <a:gd name="connsiteY23" fmla="*/ 117984 h 140115"/>
                  <a:gd name="connsiteX24" fmla="*/ 122821 w 137184"/>
                  <a:gd name="connsiteY24" fmla="*/ 103035 h 140115"/>
                  <a:gd name="connsiteX25" fmla="*/ 128097 w 137184"/>
                  <a:gd name="connsiteY25" fmla="*/ 85301 h 140115"/>
                  <a:gd name="connsiteX26" fmla="*/ 72549 w 137184"/>
                  <a:gd name="connsiteY26" fmla="*/ 85301 h 140115"/>
                  <a:gd name="connsiteX27" fmla="*/ 72549 w 137184"/>
                  <a:gd name="connsiteY27" fmla="*/ 77826 h 140115"/>
                  <a:gd name="connsiteX28" fmla="*/ 137184 w 137184"/>
                  <a:gd name="connsiteY28" fmla="*/ 77826 h 140115"/>
                  <a:gd name="connsiteX29" fmla="*/ 131615 w 137184"/>
                  <a:gd name="connsiteY29" fmla="*/ 103035 h 140115"/>
                  <a:gd name="connsiteX30" fmla="*/ 117838 w 137184"/>
                  <a:gd name="connsiteY30" fmla="*/ 122528 h 140115"/>
                  <a:gd name="connsiteX31" fmla="*/ 97026 w 137184"/>
                  <a:gd name="connsiteY31" fmla="*/ 135132 h 140115"/>
                  <a:gd name="connsiteX32" fmla="*/ 70204 w 137184"/>
                  <a:gd name="connsiteY32" fmla="*/ 139529 h 14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7184" h="140115">
                    <a:moveTo>
                      <a:pt x="70058" y="140115"/>
                    </a:moveTo>
                    <a:cubicBezTo>
                      <a:pt x="60384" y="140115"/>
                      <a:pt x="51298" y="138357"/>
                      <a:pt x="42797" y="134986"/>
                    </a:cubicBezTo>
                    <a:cubicBezTo>
                      <a:pt x="34296" y="131615"/>
                      <a:pt x="26821" y="126778"/>
                      <a:pt x="20372" y="120622"/>
                    </a:cubicBezTo>
                    <a:cubicBezTo>
                      <a:pt x="14070" y="114467"/>
                      <a:pt x="9087" y="106992"/>
                      <a:pt x="5423" y="98491"/>
                    </a:cubicBezTo>
                    <a:cubicBezTo>
                      <a:pt x="1759" y="89844"/>
                      <a:pt x="0" y="80464"/>
                      <a:pt x="0" y="70058"/>
                    </a:cubicBezTo>
                    <a:cubicBezTo>
                      <a:pt x="0" y="59652"/>
                      <a:pt x="1759" y="50272"/>
                      <a:pt x="5423" y="41624"/>
                    </a:cubicBezTo>
                    <a:cubicBezTo>
                      <a:pt x="9087" y="32977"/>
                      <a:pt x="14070" y="25649"/>
                      <a:pt x="20372" y="19493"/>
                    </a:cubicBezTo>
                    <a:cubicBezTo>
                      <a:pt x="26675" y="13337"/>
                      <a:pt x="34149" y="8501"/>
                      <a:pt x="42650" y="5130"/>
                    </a:cubicBezTo>
                    <a:cubicBezTo>
                      <a:pt x="51151" y="1759"/>
                      <a:pt x="60238" y="0"/>
                      <a:pt x="69911" y="0"/>
                    </a:cubicBezTo>
                    <a:cubicBezTo>
                      <a:pt x="81636" y="0"/>
                      <a:pt x="92335" y="2198"/>
                      <a:pt x="102155" y="6595"/>
                    </a:cubicBezTo>
                    <a:cubicBezTo>
                      <a:pt x="111975" y="10992"/>
                      <a:pt x="119743" y="17881"/>
                      <a:pt x="125459" y="27114"/>
                    </a:cubicBezTo>
                    <a:lnTo>
                      <a:pt x="119303" y="31658"/>
                    </a:lnTo>
                    <a:cubicBezTo>
                      <a:pt x="114027" y="23450"/>
                      <a:pt x="107285" y="17441"/>
                      <a:pt x="98784" y="13337"/>
                    </a:cubicBezTo>
                    <a:cubicBezTo>
                      <a:pt x="90430" y="9380"/>
                      <a:pt x="80757" y="7328"/>
                      <a:pt x="69911" y="7328"/>
                    </a:cubicBezTo>
                    <a:cubicBezTo>
                      <a:pt x="60971" y="7328"/>
                      <a:pt x="52910" y="8940"/>
                      <a:pt x="45288" y="12018"/>
                    </a:cubicBezTo>
                    <a:cubicBezTo>
                      <a:pt x="37813" y="15096"/>
                      <a:pt x="31218" y="19493"/>
                      <a:pt x="25795" y="25062"/>
                    </a:cubicBezTo>
                    <a:cubicBezTo>
                      <a:pt x="20226" y="30632"/>
                      <a:pt x="15975" y="37227"/>
                      <a:pt x="12898" y="44849"/>
                    </a:cubicBezTo>
                    <a:cubicBezTo>
                      <a:pt x="9820" y="52470"/>
                      <a:pt x="8208" y="60824"/>
                      <a:pt x="8208" y="69765"/>
                    </a:cubicBezTo>
                    <a:cubicBezTo>
                      <a:pt x="8208" y="78705"/>
                      <a:pt x="9820" y="87059"/>
                      <a:pt x="12898" y="94681"/>
                    </a:cubicBezTo>
                    <a:cubicBezTo>
                      <a:pt x="15975" y="102302"/>
                      <a:pt x="20372" y="108897"/>
                      <a:pt x="25942" y="114467"/>
                    </a:cubicBezTo>
                    <a:cubicBezTo>
                      <a:pt x="31511" y="120036"/>
                      <a:pt x="37960" y="124433"/>
                      <a:pt x="45435" y="127511"/>
                    </a:cubicBezTo>
                    <a:cubicBezTo>
                      <a:pt x="52910" y="130589"/>
                      <a:pt x="61117" y="132201"/>
                      <a:pt x="70058" y="132201"/>
                    </a:cubicBezTo>
                    <a:cubicBezTo>
                      <a:pt x="78998" y="132201"/>
                      <a:pt x="86913" y="130882"/>
                      <a:pt x="93801" y="128390"/>
                    </a:cubicBezTo>
                    <a:cubicBezTo>
                      <a:pt x="100690" y="125899"/>
                      <a:pt x="106552" y="122381"/>
                      <a:pt x="111389" y="117984"/>
                    </a:cubicBezTo>
                    <a:cubicBezTo>
                      <a:pt x="116225" y="113587"/>
                      <a:pt x="120036" y="108604"/>
                      <a:pt x="122821" y="103035"/>
                    </a:cubicBezTo>
                    <a:cubicBezTo>
                      <a:pt x="125606" y="97465"/>
                      <a:pt x="127364" y="91456"/>
                      <a:pt x="128097" y="85301"/>
                    </a:cubicBezTo>
                    <a:lnTo>
                      <a:pt x="72549" y="85301"/>
                    </a:lnTo>
                    <a:lnTo>
                      <a:pt x="72549" y="77826"/>
                    </a:lnTo>
                    <a:lnTo>
                      <a:pt x="137184" y="77826"/>
                    </a:lnTo>
                    <a:cubicBezTo>
                      <a:pt x="136744" y="87059"/>
                      <a:pt x="134839" y="95560"/>
                      <a:pt x="131615" y="103035"/>
                    </a:cubicBezTo>
                    <a:cubicBezTo>
                      <a:pt x="128244" y="110656"/>
                      <a:pt x="123700" y="117105"/>
                      <a:pt x="117838" y="122528"/>
                    </a:cubicBezTo>
                    <a:cubicBezTo>
                      <a:pt x="111975" y="127951"/>
                      <a:pt x="105086" y="132201"/>
                      <a:pt x="97026" y="135132"/>
                    </a:cubicBezTo>
                    <a:cubicBezTo>
                      <a:pt x="88965" y="138064"/>
                      <a:pt x="80024" y="139529"/>
                      <a:pt x="70204" y="139529"/>
                    </a:cubicBezTo>
                  </a:path>
                </a:pathLst>
              </a:custGeom>
              <a:grpFill/>
              <a:ln w="14628"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sp>
            <p:nvSpPr>
              <p:cNvPr id="76" name="Vrije vorm: vorm 75">
                <a:extLst>
                  <a:ext uri="{FF2B5EF4-FFF2-40B4-BE49-F238E27FC236}">
                    <a16:creationId xmlns:a16="http://schemas.microsoft.com/office/drawing/2014/main" id="{A6FAA40D-040F-8BA0-9CC1-0FA8993C5616}"/>
                  </a:ext>
                </a:extLst>
              </p:cNvPr>
              <p:cNvSpPr/>
              <p:nvPr/>
            </p:nvSpPr>
            <p:spPr>
              <a:xfrm>
                <a:off x="10722348" y="4266908"/>
                <a:ext cx="137184" cy="140115"/>
              </a:xfrm>
              <a:custGeom>
                <a:avLst/>
                <a:gdLst>
                  <a:gd name="connsiteX0" fmla="*/ 70058 w 137184"/>
                  <a:gd name="connsiteY0" fmla="*/ 140115 h 140115"/>
                  <a:gd name="connsiteX1" fmla="*/ 42797 w 137184"/>
                  <a:gd name="connsiteY1" fmla="*/ 134986 h 140115"/>
                  <a:gd name="connsiteX2" fmla="*/ 20372 w 137184"/>
                  <a:gd name="connsiteY2" fmla="*/ 120622 h 140115"/>
                  <a:gd name="connsiteX3" fmla="*/ 5423 w 137184"/>
                  <a:gd name="connsiteY3" fmla="*/ 98491 h 140115"/>
                  <a:gd name="connsiteX4" fmla="*/ 0 w 137184"/>
                  <a:gd name="connsiteY4" fmla="*/ 70058 h 140115"/>
                  <a:gd name="connsiteX5" fmla="*/ 5423 w 137184"/>
                  <a:gd name="connsiteY5" fmla="*/ 41624 h 140115"/>
                  <a:gd name="connsiteX6" fmla="*/ 20372 w 137184"/>
                  <a:gd name="connsiteY6" fmla="*/ 19493 h 140115"/>
                  <a:gd name="connsiteX7" fmla="*/ 42650 w 137184"/>
                  <a:gd name="connsiteY7" fmla="*/ 5130 h 140115"/>
                  <a:gd name="connsiteX8" fmla="*/ 69911 w 137184"/>
                  <a:gd name="connsiteY8" fmla="*/ 0 h 140115"/>
                  <a:gd name="connsiteX9" fmla="*/ 102155 w 137184"/>
                  <a:gd name="connsiteY9" fmla="*/ 6595 h 140115"/>
                  <a:gd name="connsiteX10" fmla="*/ 125459 w 137184"/>
                  <a:gd name="connsiteY10" fmla="*/ 27114 h 140115"/>
                  <a:gd name="connsiteX11" fmla="*/ 119303 w 137184"/>
                  <a:gd name="connsiteY11" fmla="*/ 31658 h 140115"/>
                  <a:gd name="connsiteX12" fmla="*/ 98784 w 137184"/>
                  <a:gd name="connsiteY12" fmla="*/ 13337 h 140115"/>
                  <a:gd name="connsiteX13" fmla="*/ 69911 w 137184"/>
                  <a:gd name="connsiteY13" fmla="*/ 7328 h 140115"/>
                  <a:gd name="connsiteX14" fmla="*/ 45288 w 137184"/>
                  <a:gd name="connsiteY14" fmla="*/ 12018 h 140115"/>
                  <a:gd name="connsiteX15" fmla="*/ 25795 w 137184"/>
                  <a:gd name="connsiteY15" fmla="*/ 25062 h 140115"/>
                  <a:gd name="connsiteX16" fmla="*/ 12898 w 137184"/>
                  <a:gd name="connsiteY16" fmla="*/ 44849 h 140115"/>
                  <a:gd name="connsiteX17" fmla="*/ 8208 w 137184"/>
                  <a:gd name="connsiteY17" fmla="*/ 69765 h 140115"/>
                  <a:gd name="connsiteX18" fmla="*/ 12898 w 137184"/>
                  <a:gd name="connsiteY18" fmla="*/ 94681 h 140115"/>
                  <a:gd name="connsiteX19" fmla="*/ 25942 w 137184"/>
                  <a:gd name="connsiteY19" fmla="*/ 114467 h 140115"/>
                  <a:gd name="connsiteX20" fmla="*/ 45435 w 137184"/>
                  <a:gd name="connsiteY20" fmla="*/ 127511 h 140115"/>
                  <a:gd name="connsiteX21" fmla="*/ 70058 w 137184"/>
                  <a:gd name="connsiteY21" fmla="*/ 132201 h 140115"/>
                  <a:gd name="connsiteX22" fmla="*/ 93801 w 137184"/>
                  <a:gd name="connsiteY22" fmla="*/ 128390 h 140115"/>
                  <a:gd name="connsiteX23" fmla="*/ 111389 w 137184"/>
                  <a:gd name="connsiteY23" fmla="*/ 117984 h 140115"/>
                  <a:gd name="connsiteX24" fmla="*/ 122821 w 137184"/>
                  <a:gd name="connsiteY24" fmla="*/ 103035 h 140115"/>
                  <a:gd name="connsiteX25" fmla="*/ 128097 w 137184"/>
                  <a:gd name="connsiteY25" fmla="*/ 85301 h 140115"/>
                  <a:gd name="connsiteX26" fmla="*/ 72549 w 137184"/>
                  <a:gd name="connsiteY26" fmla="*/ 85301 h 140115"/>
                  <a:gd name="connsiteX27" fmla="*/ 72549 w 137184"/>
                  <a:gd name="connsiteY27" fmla="*/ 77826 h 140115"/>
                  <a:gd name="connsiteX28" fmla="*/ 137184 w 137184"/>
                  <a:gd name="connsiteY28" fmla="*/ 77826 h 140115"/>
                  <a:gd name="connsiteX29" fmla="*/ 131615 w 137184"/>
                  <a:gd name="connsiteY29" fmla="*/ 103035 h 140115"/>
                  <a:gd name="connsiteX30" fmla="*/ 117838 w 137184"/>
                  <a:gd name="connsiteY30" fmla="*/ 122528 h 140115"/>
                  <a:gd name="connsiteX31" fmla="*/ 97026 w 137184"/>
                  <a:gd name="connsiteY31" fmla="*/ 135132 h 140115"/>
                  <a:gd name="connsiteX32" fmla="*/ 70204 w 137184"/>
                  <a:gd name="connsiteY32" fmla="*/ 139529 h 14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7184" h="140115">
                    <a:moveTo>
                      <a:pt x="70058" y="140115"/>
                    </a:moveTo>
                    <a:cubicBezTo>
                      <a:pt x="60384" y="140115"/>
                      <a:pt x="51298" y="138357"/>
                      <a:pt x="42797" y="134986"/>
                    </a:cubicBezTo>
                    <a:cubicBezTo>
                      <a:pt x="34296" y="131615"/>
                      <a:pt x="26821" y="126778"/>
                      <a:pt x="20372" y="120622"/>
                    </a:cubicBezTo>
                    <a:cubicBezTo>
                      <a:pt x="14070" y="114467"/>
                      <a:pt x="9087" y="106992"/>
                      <a:pt x="5423" y="98491"/>
                    </a:cubicBezTo>
                    <a:cubicBezTo>
                      <a:pt x="1759" y="89844"/>
                      <a:pt x="0" y="80464"/>
                      <a:pt x="0" y="70058"/>
                    </a:cubicBezTo>
                    <a:cubicBezTo>
                      <a:pt x="0" y="59652"/>
                      <a:pt x="1759" y="50272"/>
                      <a:pt x="5423" y="41624"/>
                    </a:cubicBezTo>
                    <a:cubicBezTo>
                      <a:pt x="9087" y="32977"/>
                      <a:pt x="14070" y="25649"/>
                      <a:pt x="20372" y="19493"/>
                    </a:cubicBezTo>
                    <a:cubicBezTo>
                      <a:pt x="26675" y="13337"/>
                      <a:pt x="34149" y="8501"/>
                      <a:pt x="42650" y="5130"/>
                    </a:cubicBezTo>
                    <a:cubicBezTo>
                      <a:pt x="51151" y="1759"/>
                      <a:pt x="60238" y="0"/>
                      <a:pt x="69911" y="0"/>
                    </a:cubicBezTo>
                    <a:cubicBezTo>
                      <a:pt x="81636" y="0"/>
                      <a:pt x="92335" y="2198"/>
                      <a:pt x="102155" y="6595"/>
                    </a:cubicBezTo>
                    <a:cubicBezTo>
                      <a:pt x="111975" y="10992"/>
                      <a:pt x="119743" y="17881"/>
                      <a:pt x="125459" y="27114"/>
                    </a:cubicBezTo>
                    <a:lnTo>
                      <a:pt x="119303" y="31658"/>
                    </a:lnTo>
                    <a:cubicBezTo>
                      <a:pt x="114027" y="23450"/>
                      <a:pt x="107285" y="17441"/>
                      <a:pt x="98784" y="13337"/>
                    </a:cubicBezTo>
                    <a:cubicBezTo>
                      <a:pt x="90430" y="9380"/>
                      <a:pt x="80757" y="7328"/>
                      <a:pt x="69911" y="7328"/>
                    </a:cubicBezTo>
                    <a:cubicBezTo>
                      <a:pt x="60971" y="7328"/>
                      <a:pt x="52910" y="8940"/>
                      <a:pt x="45288" y="12018"/>
                    </a:cubicBezTo>
                    <a:cubicBezTo>
                      <a:pt x="37813" y="15096"/>
                      <a:pt x="31218" y="19493"/>
                      <a:pt x="25795" y="25062"/>
                    </a:cubicBezTo>
                    <a:cubicBezTo>
                      <a:pt x="20226" y="30632"/>
                      <a:pt x="15975" y="37227"/>
                      <a:pt x="12898" y="44849"/>
                    </a:cubicBezTo>
                    <a:cubicBezTo>
                      <a:pt x="9820" y="52470"/>
                      <a:pt x="8208" y="60824"/>
                      <a:pt x="8208" y="69765"/>
                    </a:cubicBezTo>
                    <a:cubicBezTo>
                      <a:pt x="8208" y="78705"/>
                      <a:pt x="9820" y="87059"/>
                      <a:pt x="12898" y="94681"/>
                    </a:cubicBezTo>
                    <a:cubicBezTo>
                      <a:pt x="15975" y="102302"/>
                      <a:pt x="20372" y="108897"/>
                      <a:pt x="25942" y="114467"/>
                    </a:cubicBezTo>
                    <a:cubicBezTo>
                      <a:pt x="31511" y="120036"/>
                      <a:pt x="37960" y="124433"/>
                      <a:pt x="45435" y="127511"/>
                    </a:cubicBezTo>
                    <a:cubicBezTo>
                      <a:pt x="52910" y="130589"/>
                      <a:pt x="61117" y="132201"/>
                      <a:pt x="70058" y="132201"/>
                    </a:cubicBezTo>
                    <a:cubicBezTo>
                      <a:pt x="78998" y="132201"/>
                      <a:pt x="86913" y="130882"/>
                      <a:pt x="93801" y="128390"/>
                    </a:cubicBezTo>
                    <a:cubicBezTo>
                      <a:pt x="100690" y="125899"/>
                      <a:pt x="106552" y="122381"/>
                      <a:pt x="111389" y="117984"/>
                    </a:cubicBezTo>
                    <a:cubicBezTo>
                      <a:pt x="116225" y="113587"/>
                      <a:pt x="120036" y="108604"/>
                      <a:pt x="122821" y="103035"/>
                    </a:cubicBezTo>
                    <a:cubicBezTo>
                      <a:pt x="125606" y="97465"/>
                      <a:pt x="127364" y="91456"/>
                      <a:pt x="128097" y="85301"/>
                    </a:cubicBezTo>
                    <a:lnTo>
                      <a:pt x="72549" y="85301"/>
                    </a:lnTo>
                    <a:lnTo>
                      <a:pt x="72549" y="77826"/>
                    </a:lnTo>
                    <a:lnTo>
                      <a:pt x="137184" y="77826"/>
                    </a:lnTo>
                    <a:cubicBezTo>
                      <a:pt x="136744" y="87059"/>
                      <a:pt x="134839" y="95560"/>
                      <a:pt x="131615" y="103035"/>
                    </a:cubicBezTo>
                    <a:cubicBezTo>
                      <a:pt x="128244" y="110656"/>
                      <a:pt x="123700" y="117105"/>
                      <a:pt x="117838" y="122528"/>
                    </a:cubicBezTo>
                    <a:cubicBezTo>
                      <a:pt x="111975" y="127951"/>
                      <a:pt x="105086" y="132201"/>
                      <a:pt x="97026" y="135132"/>
                    </a:cubicBezTo>
                    <a:cubicBezTo>
                      <a:pt x="88965" y="138064"/>
                      <a:pt x="80024" y="139529"/>
                      <a:pt x="70204" y="139529"/>
                    </a:cubicBezTo>
                    <a:close/>
                  </a:path>
                </a:pathLst>
              </a:custGeom>
              <a:grpFill/>
              <a:ln w="7314"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black"/>
                  </a:solidFill>
                  <a:effectLst/>
                  <a:uLnTx/>
                  <a:uFillTx/>
                  <a:latin typeface="Arial"/>
                  <a:ea typeface="+mn-ea"/>
                  <a:cs typeface="+mn-cs"/>
                </a:endParaRPr>
              </a:p>
            </p:txBody>
          </p:sp>
        </p:grpSp>
      </p:grpSp>
      <p:sp>
        <p:nvSpPr>
          <p:cNvPr id="90" name="Titel 89">
            <a:extLst>
              <a:ext uri="{FF2B5EF4-FFF2-40B4-BE49-F238E27FC236}">
                <a16:creationId xmlns:a16="http://schemas.microsoft.com/office/drawing/2014/main" id="{B7D1D216-EBA8-85C8-E742-D9843FE6EBE9}"/>
              </a:ext>
            </a:extLst>
          </p:cNvPr>
          <p:cNvSpPr>
            <a:spLocks noGrp="1"/>
          </p:cNvSpPr>
          <p:nvPr>
            <p:ph type="title"/>
          </p:nvPr>
        </p:nvSpPr>
        <p:spPr>
          <a:xfrm>
            <a:off x="5727032" y="1167063"/>
            <a:ext cx="5245768" cy="2261937"/>
          </a:xfrm>
        </p:spPr>
        <p:txBody>
          <a:bodyPr anchor="b"/>
          <a:lstStyle/>
          <a:p>
            <a:r>
              <a:rPr lang="en-GB"/>
              <a:t>Click to edit Master title style</a:t>
            </a:r>
            <a:endParaRPr lang="nl-BE"/>
          </a:p>
        </p:txBody>
      </p:sp>
      <p:sp>
        <p:nvSpPr>
          <p:cNvPr id="91" name="Tijdelijke aanduiding voor tekst 34">
            <a:extLst>
              <a:ext uri="{FF2B5EF4-FFF2-40B4-BE49-F238E27FC236}">
                <a16:creationId xmlns:a16="http://schemas.microsoft.com/office/drawing/2014/main" id="{600F487F-FCF3-19C5-D44A-EF0AEA0801D6}"/>
              </a:ext>
            </a:extLst>
          </p:cNvPr>
          <p:cNvSpPr>
            <a:spLocks noGrp="1"/>
          </p:cNvSpPr>
          <p:nvPr>
            <p:ph type="body" sz="quarter" idx="32"/>
          </p:nvPr>
        </p:nvSpPr>
        <p:spPr>
          <a:xfrm>
            <a:off x="6758528" y="5421977"/>
            <a:ext cx="4288678" cy="536086"/>
          </a:xfrm>
          <a:noFill/>
        </p:spPr>
        <p:txBody>
          <a:bodyPr wrap="square" lIns="180000" anchor="ctr">
            <a:noAutofit/>
          </a:bodyPr>
          <a:lstStyle>
            <a:lvl1pPr marL="0" indent="0" algn="l">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Tree>
    <p:extLst>
      <p:ext uri="{BB962C8B-B14F-4D97-AF65-F5344CB8AC3E}">
        <p14:creationId xmlns:p14="http://schemas.microsoft.com/office/powerpoint/2010/main" val="2352225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items met icoon">
    <p:spTree>
      <p:nvGrpSpPr>
        <p:cNvPr id="1" name=""/>
        <p:cNvGrpSpPr/>
        <p:nvPr/>
      </p:nvGrpSpPr>
      <p:grpSpPr>
        <a:xfrm>
          <a:off x="0" y="0"/>
          <a:ext cx="0" cy="0"/>
          <a:chOff x="0" y="0"/>
          <a:chExt cx="0" cy="0"/>
        </a:xfrm>
      </p:grpSpPr>
      <p:sp>
        <p:nvSpPr>
          <p:cNvPr id="19" name="Vrije vorm: vorm 18">
            <a:extLst>
              <a:ext uri="{FF2B5EF4-FFF2-40B4-BE49-F238E27FC236}">
                <a16:creationId xmlns:a16="http://schemas.microsoft.com/office/drawing/2014/main" id="{DF437A2F-D556-29A3-7A8D-F195D415326C}"/>
              </a:ext>
            </a:extLst>
          </p:cNvPr>
          <p:cNvSpPr/>
          <p:nvPr/>
        </p:nvSpPr>
        <p:spPr>
          <a:xfrm flipV="1">
            <a:off x="0" y="0"/>
            <a:ext cx="1093876" cy="2348652"/>
          </a:xfrm>
          <a:custGeom>
            <a:avLst/>
            <a:gdLst>
              <a:gd name="connsiteX0" fmla="*/ 0 w 1093876"/>
              <a:gd name="connsiteY0" fmla="*/ 2348652 h 2348652"/>
              <a:gd name="connsiteX1" fmla="*/ 1093876 w 1093876"/>
              <a:gd name="connsiteY1" fmla="*/ 2348652 h 2348652"/>
              <a:gd name="connsiteX2" fmla="*/ 0 w 1093876"/>
              <a:gd name="connsiteY2" fmla="*/ 0 h 2348652"/>
            </a:gdLst>
            <a:ahLst/>
            <a:cxnLst>
              <a:cxn ang="0">
                <a:pos x="connsiteX0" y="connsiteY0"/>
              </a:cxn>
              <a:cxn ang="0">
                <a:pos x="connsiteX1" y="connsiteY1"/>
              </a:cxn>
              <a:cxn ang="0">
                <a:pos x="connsiteX2" y="connsiteY2"/>
              </a:cxn>
            </a:cxnLst>
            <a:rect l="l" t="t" r="r" b="b"/>
            <a:pathLst>
              <a:path w="1093876" h="2348652">
                <a:moveTo>
                  <a:pt x="0" y="2348652"/>
                </a:moveTo>
                <a:lnTo>
                  <a:pt x="1093876" y="2348652"/>
                </a:lnTo>
                <a:lnTo>
                  <a:pt x="0" y="0"/>
                </a:lnTo>
                <a:close/>
              </a:path>
            </a:pathLst>
          </a:custGeom>
          <a:gradFill>
            <a:gsLst>
              <a:gs pos="0">
                <a:schemeClr val="accent2"/>
              </a:gs>
              <a:gs pos="45000">
                <a:schemeClr val="accent2"/>
              </a:gs>
              <a:gs pos="100000">
                <a:schemeClr val="accent6"/>
              </a:gs>
            </a:gsLst>
            <a:lin ang="2700000" scaled="1"/>
          </a:gradFill>
          <a:ln w="9525" cap="flat">
            <a:noFill/>
            <a:prstDash val="solid"/>
            <a:miter/>
          </a:ln>
        </p:spPr>
        <p:txBody>
          <a:bodyPr wrap="square" rtlCol="0" anchor="ctr">
            <a:noAutofit/>
          </a:bodyPr>
          <a:lstStyle/>
          <a:p>
            <a:endParaRPr lang="nl-NL"/>
          </a:p>
        </p:txBody>
      </p:sp>
      <p:sp>
        <p:nvSpPr>
          <p:cNvPr id="21" name="Tijdelijke aanduiding voor tekst 20">
            <a:extLst>
              <a:ext uri="{FF2B5EF4-FFF2-40B4-BE49-F238E27FC236}">
                <a16:creationId xmlns:a16="http://schemas.microsoft.com/office/drawing/2014/main" id="{6FCAF1FA-FFAD-5B3E-B1FF-C25DF57F934C}"/>
              </a:ext>
            </a:extLst>
          </p:cNvPr>
          <p:cNvSpPr>
            <a:spLocks noGrp="1"/>
          </p:cNvSpPr>
          <p:nvPr>
            <p:ph type="body" sz="quarter" idx="10"/>
          </p:nvPr>
        </p:nvSpPr>
        <p:spPr>
          <a:xfrm>
            <a:off x="720116" y="2318023"/>
            <a:ext cx="2528411" cy="3779838"/>
          </a:xfrm>
          <a:solidFill>
            <a:srgbClr val="FFFFFF"/>
          </a:solidFill>
          <a:ln w="39392" cap="flat">
            <a:noFill/>
            <a:prstDash val="solid"/>
            <a:miter/>
          </a:ln>
          <a:effectLst>
            <a:outerShdw blurRad="165100" dist="38100" dir="2700000" sx="103000" sy="103000" algn="tl" rotWithShape="0">
              <a:prstClr val="black">
                <a:alpha val="18000"/>
              </a:prstClr>
            </a:outerShdw>
          </a:effectLst>
        </p:spPr>
        <p:txBody>
          <a:bodyPr rtlCol="0" anchor="ctr">
            <a:normAutofit/>
          </a:bodyPr>
          <a:lstStyle>
            <a:lvl1pPr marL="0" indent="0">
              <a:buNone/>
              <a:defRPr lang="nl-NL" sz="100" smtClean="0">
                <a:noFill/>
              </a:defRPr>
            </a:lvl1pPr>
            <a:lvl2pPr marL="228600" indent="0">
              <a:buNone/>
              <a:defRPr lang="nl-NL" sz="100" smtClean="0">
                <a:noFill/>
              </a:defRPr>
            </a:lvl2pPr>
            <a:lvl3pPr marL="685800" indent="0">
              <a:buNone/>
              <a:defRPr lang="nl-NL" sz="100" smtClean="0">
                <a:noFill/>
              </a:defRPr>
            </a:lvl3pPr>
            <a:lvl4pPr marL="1143000" indent="0">
              <a:buNone/>
              <a:defRPr lang="nl-NL" sz="100" smtClean="0">
                <a:noFill/>
              </a:defRPr>
            </a:lvl4pPr>
            <a:lvl5pPr marL="1600200" indent="0">
              <a:buNone/>
              <a:defRPr lang="nl-BE" sz="100">
                <a:noFill/>
              </a:defRPr>
            </a:lvl5pPr>
          </a:lstStyle>
          <a:p>
            <a:pPr marL="0" lvl="0"/>
            <a:r>
              <a:rPr lang="en-GB"/>
              <a:t>Click to edit Master text styles</a:t>
            </a:r>
          </a:p>
          <a:p>
            <a:pPr marL="0" lvl="1"/>
            <a:r>
              <a:rPr lang="en-GB"/>
              <a:t>Second level</a:t>
            </a:r>
          </a:p>
          <a:p>
            <a:pPr marL="0" lvl="2"/>
            <a:r>
              <a:rPr lang="en-GB"/>
              <a:t>Third level</a:t>
            </a:r>
          </a:p>
          <a:p>
            <a:pPr marL="0" lvl="3"/>
            <a:r>
              <a:rPr lang="en-GB"/>
              <a:t>Fourth level</a:t>
            </a:r>
          </a:p>
          <a:p>
            <a:pPr marL="0" lvl="4"/>
            <a:r>
              <a:rPr lang="en-GB"/>
              <a:t>Fifth level</a:t>
            </a:r>
            <a:endParaRPr lang="nl-BE"/>
          </a:p>
        </p:txBody>
      </p:sp>
      <p:sp>
        <p:nvSpPr>
          <p:cNvPr id="26" name="Tijdelijke aanduiding voor tekst 25">
            <a:extLst>
              <a:ext uri="{FF2B5EF4-FFF2-40B4-BE49-F238E27FC236}">
                <a16:creationId xmlns:a16="http://schemas.microsoft.com/office/drawing/2014/main" id="{31D7705E-B30B-41A9-7C11-4A5FB01DC056}"/>
              </a:ext>
            </a:extLst>
          </p:cNvPr>
          <p:cNvSpPr>
            <a:spLocks noGrp="1"/>
          </p:cNvSpPr>
          <p:nvPr>
            <p:ph type="body" sz="quarter" idx="12"/>
          </p:nvPr>
        </p:nvSpPr>
        <p:spPr>
          <a:xfrm>
            <a:off x="878315" y="3363976"/>
            <a:ext cx="2212012" cy="647668"/>
          </a:xfrm>
        </p:spPr>
        <p:txBody>
          <a:bodyPr anchor="ctr">
            <a:noAutofit/>
          </a:bodyPr>
          <a:lstStyle>
            <a:lvl1pPr marL="0" indent="0" algn="ctr">
              <a:buNone/>
              <a:defRPr sz="2000" b="1">
                <a:solidFill>
                  <a:schemeClr val="accent2"/>
                </a:solidFill>
              </a:defRPr>
            </a:lvl1pPr>
            <a:lvl2pPr marL="457200" indent="0" algn="ctr">
              <a:buNone/>
              <a:defRPr sz="1800" b="1">
                <a:solidFill>
                  <a:schemeClr val="accent2"/>
                </a:solidFill>
              </a:defRPr>
            </a:lvl2pPr>
          </a:lstStyle>
          <a:p>
            <a:pPr lvl="0"/>
            <a:r>
              <a:rPr lang="en-GB"/>
              <a:t>Click to edit Master text styles</a:t>
            </a:r>
          </a:p>
          <a:p>
            <a:pPr lvl="1"/>
            <a:r>
              <a:rPr lang="en-GB"/>
              <a:t>Second level</a:t>
            </a:r>
          </a:p>
        </p:txBody>
      </p:sp>
      <p:sp>
        <p:nvSpPr>
          <p:cNvPr id="28" name="Tijdelijke aanduiding voor tekst 27">
            <a:extLst>
              <a:ext uri="{FF2B5EF4-FFF2-40B4-BE49-F238E27FC236}">
                <a16:creationId xmlns:a16="http://schemas.microsoft.com/office/drawing/2014/main" id="{17761114-5EA3-5309-83EC-53DA7AEA3303}"/>
              </a:ext>
            </a:extLst>
          </p:cNvPr>
          <p:cNvSpPr>
            <a:spLocks noGrp="1"/>
          </p:cNvSpPr>
          <p:nvPr>
            <p:ph type="body" sz="quarter" idx="13"/>
          </p:nvPr>
        </p:nvSpPr>
        <p:spPr>
          <a:xfrm>
            <a:off x="878315" y="4197078"/>
            <a:ext cx="2212012" cy="1713186"/>
          </a:xfrm>
          <a:solidFill>
            <a:schemeClr val="bg1">
              <a:lumMod val="95000"/>
            </a:schemeClr>
          </a:solidFill>
        </p:spPr>
        <p:txBody>
          <a:bodyPr wrap="square" anchor="t">
            <a:noAutofit/>
          </a:bodyPr>
          <a:lstStyle>
            <a:lvl1pPr marL="0" indent="0">
              <a:buNone/>
              <a:defRPr lang="nl-NL" sz="1600" smtClean="0">
                <a:solidFill>
                  <a:schemeClr val="accent4"/>
                </a:solidFill>
              </a:defRPr>
            </a:lvl1pPr>
            <a:lvl2pPr marL="228600" indent="0">
              <a:buNone/>
              <a:defRPr lang="nl-NL" sz="1800" smtClean="0"/>
            </a:lvl2pPr>
            <a:lvl3pPr marL="685800" indent="0">
              <a:buNone/>
              <a:defRPr lang="nl-NL" sz="1800" smtClean="0"/>
            </a:lvl3pPr>
            <a:lvl4pPr marL="1143000" indent="0">
              <a:buNone/>
              <a:defRPr lang="nl-NL" smtClean="0"/>
            </a:lvl4pPr>
            <a:lvl5pPr marL="1600200" indent="0">
              <a:buNone/>
              <a:defRPr lang="nl-BE"/>
            </a:lvl5pPr>
          </a:lstStyle>
          <a:p>
            <a:pPr marL="0" lvl="0" algn="ctr" defTabSz="914377" fontAlgn="auto">
              <a:spcAft>
                <a:spcPts val="1200"/>
              </a:spcAft>
              <a:buClr>
                <a:prstClr val="white"/>
              </a:buClr>
            </a:pPr>
            <a:r>
              <a:rPr lang="en-GB"/>
              <a:t>Click to edit Master text styles</a:t>
            </a:r>
          </a:p>
        </p:txBody>
      </p:sp>
      <p:sp>
        <p:nvSpPr>
          <p:cNvPr id="2" name="Tijdelijke aanduiding voor tekst 20">
            <a:extLst>
              <a:ext uri="{FF2B5EF4-FFF2-40B4-BE49-F238E27FC236}">
                <a16:creationId xmlns:a16="http://schemas.microsoft.com/office/drawing/2014/main" id="{5A6711ED-C60D-56F5-0345-C3A011CDF3FC}"/>
              </a:ext>
            </a:extLst>
          </p:cNvPr>
          <p:cNvSpPr>
            <a:spLocks noGrp="1"/>
          </p:cNvSpPr>
          <p:nvPr>
            <p:ph type="body" sz="quarter" idx="14"/>
          </p:nvPr>
        </p:nvSpPr>
        <p:spPr>
          <a:xfrm>
            <a:off x="3468662" y="2318023"/>
            <a:ext cx="2528411" cy="3779838"/>
          </a:xfrm>
          <a:solidFill>
            <a:srgbClr val="FFFFFF"/>
          </a:solidFill>
          <a:ln w="39392" cap="flat">
            <a:noFill/>
            <a:prstDash val="solid"/>
            <a:miter/>
          </a:ln>
          <a:effectLst>
            <a:outerShdw blurRad="165100" dist="38100" dir="2700000" sx="103000" sy="103000" algn="tl" rotWithShape="0">
              <a:prstClr val="black">
                <a:alpha val="18000"/>
              </a:prstClr>
            </a:outerShdw>
          </a:effectLst>
        </p:spPr>
        <p:txBody>
          <a:bodyPr rtlCol="0" anchor="ctr">
            <a:normAutofit/>
          </a:bodyPr>
          <a:lstStyle>
            <a:lvl1pPr marL="0" indent="0">
              <a:buNone/>
              <a:defRPr lang="nl-NL" sz="100" smtClean="0">
                <a:noFill/>
              </a:defRPr>
            </a:lvl1pPr>
            <a:lvl2pPr marL="228600" indent="0">
              <a:buNone/>
              <a:defRPr lang="nl-NL" sz="100" smtClean="0">
                <a:noFill/>
              </a:defRPr>
            </a:lvl2pPr>
            <a:lvl3pPr marL="685800" indent="0">
              <a:buNone/>
              <a:defRPr lang="nl-NL" sz="100" smtClean="0">
                <a:noFill/>
              </a:defRPr>
            </a:lvl3pPr>
            <a:lvl4pPr marL="1143000" indent="0">
              <a:buNone/>
              <a:defRPr lang="nl-NL" sz="100" smtClean="0">
                <a:noFill/>
              </a:defRPr>
            </a:lvl4pPr>
            <a:lvl5pPr marL="1600200" indent="0">
              <a:buNone/>
              <a:defRPr lang="nl-BE" sz="100">
                <a:noFill/>
              </a:defRPr>
            </a:lvl5pPr>
          </a:lstStyle>
          <a:p>
            <a:pPr marL="0" lvl="0"/>
            <a:r>
              <a:rPr lang="en-GB"/>
              <a:t>Click to edit Master text styles</a:t>
            </a:r>
          </a:p>
          <a:p>
            <a:pPr marL="0" lvl="1"/>
            <a:r>
              <a:rPr lang="en-GB"/>
              <a:t>Second level</a:t>
            </a:r>
          </a:p>
          <a:p>
            <a:pPr marL="0" lvl="2"/>
            <a:r>
              <a:rPr lang="en-GB"/>
              <a:t>Third level</a:t>
            </a:r>
          </a:p>
          <a:p>
            <a:pPr marL="0" lvl="3"/>
            <a:r>
              <a:rPr lang="en-GB"/>
              <a:t>Fourth level</a:t>
            </a:r>
          </a:p>
          <a:p>
            <a:pPr marL="0" lvl="4"/>
            <a:r>
              <a:rPr lang="en-GB"/>
              <a:t>Fifth level</a:t>
            </a:r>
            <a:endParaRPr lang="nl-BE"/>
          </a:p>
        </p:txBody>
      </p:sp>
      <p:sp>
        <p:nvSpPr>
          <p:cNvPr id="4" name="Tijdelijke aanduiding voor tekst 25">
            <a:extLst>
              <a:ext uri="{FF2B5EF4-FFF2-40B4-BE49-F238E27FC236}">
                <a16:creationId xmlns:a16="http://schemas.microsoft.com/office/drawing/2014/main" id="{D1033DF2-1165-D410-123D-0715818DDD22}"/>
              </a:ext>
            </a:extLst>
          </p:cNvPr>
          <p:cNvSpPr>
            <a:spLocks noGrp="1"/>
          </p:cNvSpPr>
          <p:nvPr>
            <p:ph type="body" sz="quarter" idx="16"/>
          </p:nvPr>
        </p:nvSpPr>
        <p:spPr>
          <a:xfrm>
            <a:off x="3626861" y="3363976"/>
            <a:ext cx="2212012" cy="647668"/>
          </a:xfrm>
        </p:spPr>
        <p:txBody>
          <a:bodyPr anchor="ctr">
            <a:noAutofit/>
          </a:bodyPr>
          <a:lstStyle>
            <a:lvl1pPr marL="0" indent="0" algn="ctr">
              <a:buNone/>
              <a:defRPr sz="2000" b="1">
                <a:solidFill>
                  <a:schemeClr val="accent2"/>
                </a:solidFill>
              </a:defRPr>
            </a:lvl1pPr>
            <a:lvl2pPr marL="457200" indent="0" algn="ctr">
              <a:buNone/>
              <a:defRPr sz="1800" b="1">
                <a:solidFill>
                  <a:schemeClr val="accent2"/>
                </a:solidFill>
              </a:defRPr>
            </a:lvl2pPr>
          </a:lstStyle>
          <a:p>
            <a:pPr lvl="0"/>
            <a:r>
              <a:rPr lang="en-GB"/>
              <a:t>Click to edit Master text styles</a:t>
            </a:r>
          </a:p>
          <a:p>
            <a:pPr lvl="1"/>
            <a:r>
              <a:rPr lang="en-GB"/>
              <a:t>Second level</a:t>
            </a:r>
          </a:p>
        </p:txBody>
      </p:sp>
      <p:sp>
        <p:nvSpPr>
          <p:cNvPr id="5" name="Tijdelijke aanduiding voor tekst 27">
            <a:extLst>
              <a:ext uri="{FF2B5EF4-FFF2-40B4-BE49-F238E27FC236}">
                <a16:creationId xmlns:a16="http://schemas.microsoft.com/office/drawing/2014/main" id="{B4D490D2-E75B-8EAD-42B4-62666B758BC9}"/>
              </a:ext>
            </a:extLst>
          </p:cNvPr>
          <p:cNvSpPr>
            <a:spLocks noGrp="1"/>
          </p:cNvSpPr>
          <p:nvPr>
            <p:ph type="body" sz="quarter" idx="17"/>
          </p:nvPr>
        </p:nvSpPr>
        <p:spPr>
          <a:xfrm>
            <a:off x="3626861" y="4197078"/>
            <a:ext cx="2212012" cy="1713186"/>
          </a:xfrm>
          <a:solidFill>
            <a:schemeClr val="bg1">
              <a:lumMod val="95000"/>
            </a:schemeClr>
          </a:solidFill>
        </p:spPr>
        <p:txBody>
          <a:bodyPr wrap="square" anchor="t">
            <a:noAutofit/>
          </a:bodyPr>
          <a:lstStyle>
            <a:lvl1pPr marL="0" indent="0">
              <a:buNone/>
              <a:defRPr lang="nl-NL" sz="1600" smtClean="0">
                <a:solidFill>
                  <a:schemeClr val="accent4"/>
                </a:solidFill>
              </a:defRPr>
            </a:lvl1pPr>
            <a:lvl2pPr marL="228600" indent="0">
              <a:buNone/>
              <a:defRPr lang="nl-NL" sz="1800" smtClean="0"/>
            </a:lvl2pPr>
            <a:lvl3pPr marL="685800" indent="0">
              <a:buNone/>
              <a:defRPr lang="nl-NL" sz="1800" smtClean="0"/>
            </a:lvl3pPr>
            <a:lvl4pPr marL="1143000" indent="0">
              <a:buNone/>
              <a:defRPr lang="nl-NL" smtClean="0"/>
            </a:lvl4pPr>
            <a:lvl5pPr marL="1600200" indent="0">
              <a:buNone/>
              <a:defRPr lang="nl-BE"/>
            </a:lvl5pPr>
          </a:lstStyle>
          <a:p>
            <a:pPr marL="0" lvl="0" algn="ctr" defTabSz="914377" fontAlgn="auto">
              <a:spcAft>
                <a:spcPts val="1200"/>
              </a:spcAft>
              <a:buClr>
                <a:prstClr val="white"/>
              </a:buClr>
            </a:pPr>
            <a:r>
              <a:rPr lang="en-GB"/>
              <a:t>Click to edit Master text styles</a:t>
            </a:r>
          </a:p>
        </p:txBody>
      </p:sp>
      <p:sp>
        <p:nvSpPr>
          <p:cNvPr id="6" name="Tijdelijke aanduiding voor tekst 20">
            <a:extLst>
              <a:ext uri="{FF2B5EF4-FFF2-40B4-BE49-F238E27FC236}">
                <a16:creationId xmlns:a16="http://schemas.microsoft.com/office/drawing/2014/main" id="{2ADB9ECC-5E52-44C7-5259-58ECDDDB629B}"/>
              </a:ext>
            </a:extLst>
          </p:cNvPr>
          <p:cNvSpPr>
            <a:spLocks noGrp="1"/>
          </p:cNvSpPr>
          <p:nvPr>
            <p:ph type="body" sz="quarter" idx="18"/>
          </p:nvPr>
        </p:nvSpPr>
        <p:spPr>
          <a:xfrm>
            <a:off x="6217208" y="2318023"/>
            <a:ext cx="2528411" cy="3779838"/>
          </a:xfrm>
          <a:solidFill>
            <a:srgbClr val="FFFFFF"/>
          </a:solidFill>
          <a:ln w="39392" cap="flat">
            <a:noFill/>
            <a:prstDash val="solid"/>
            <a:miter/>
          </a:ln>
          <a:effectLst>
            <a:outerShdw blurRad="165100" dist="38100" dir="2700000" sx="103000" sy="103000" algn="tl" rotWithShape="0">
              <a:prstClr val="black">
                <a:alpha val="18000"/>
              </a:prstClr>
            </a:outerShdw>
          </a:effectLst>
        </p:spPr>
        <p:txBody>
          <a:bodyPr rtlCol="0" anchor="ctr">
            <a:normAutofit/>
          </a:bodyPr>
          <a:lstStyle>
            <a:lvl1pPr marL="0" indent="0">
              <a:buNone/>
              <a:defRPr lang="nl-NL" sz="100" smtClean="0">
                <a:noFill/>
              </a:defRPr>
            </a:lvl1pPr>
            <a:lvl2pPr marL="228600" indent="0">
              <a:buNone/>
              <a:defRPr lang="nl-NL" sz="100" smtClean="0">
                <a:noFill/>
              </a:defRPr>
            </a:lvl2pPr>
            <a:lvl3pPr marL="685800" indent="0">
              <a:buNone/>
              <a:defRPr lang="nl-NL" sz="100" smtClean="0">
                <a:noFill/>
              </a:defRPr>
            </a:lvl3pPr>
            <a:lvl4pPr marL="1143000" indent="0">
              <a:buNone/>
              <a:defRPr lang="nl-NL" sz="100" smtClean="0">
                <a:noFill/>
              </a:defRPr>
            </a:lvl4pPr>
            <a:lvl5pPr marL="1600200" indent="0">
              <a:buNone/>
              <a:defRPr lang="nl-BE" sz="100">
                <a:noFill/>
              </a:defRPr>
            </a:lvl5pPr>
          </a:lstStyle>
          <a:p>
            <a:pPr marL="0" lvl="0"/>
            <a:r>
              <a:rPr lang="en-GB"/>
              <a:t>Click to edit Master text styles</a:t>
            </a:r>
          </a:p>
          <a:p>
            <a:pPr marL="0" lvl="1"/>
            <a:r>
              <a:rPr lang="en-GB"/>
              <a:t>Second level</a:t>
            </a:r>
          </a:p>
          <a:p>
            <a:pPr marL="0" lvl="2"/>
            <a:r>
              <a:rPr lang="en-GB"/>
              <a:t>Third level</a:t>
            </a:r>
          </a:p>
          <a:p>
            <a:pPr marL="0" lvl="3"/>
            <a:r>
              <a:rPr lang="en-GB"/>
              <a:t>Fourth level</a:t>
            </a:r>
          </a:p>
          <a:p>
            <a:pPr marL="0" lvl="4"/>
            <a:r>
              <a:rPr lang="en-GB"/>
              <a:t>Fifth level</a:t>
            </a:r>
            <a:endParaRPr lang="nl-BE"/>
          </a:p>
        </p:txBody>
      </p:sp>
      <p:sp>
        <p:nvSpPr>
          <p:cNvPr id="8" name="Tijdelijke aanduiding voor tekst 25">
            <a:extLst>
              <a:ext uri="{FF2B5EF4-FFF2-40B4-BE49-F238E27FC236}">
                <a16:creationId xmlns:a16="http://schemas.microsoft.com/office/drawing/2014/main" id="{A92F064B-C6B1-900D-1348-87BB55E986D9}"/>
              </a:ext>
            </a:extLst>
          </p:cNvPr>
          <p:cNvSpPr>
            <a:spLocks noGrp="1"/>
          </p:cNvSpPr>
          <p:nvPr>
            <p:ph type="body" sz="quarter" idx="20"/>
          </p:nvPr>
        </p:nvSpPr>
        <p:spPr>
          <a:xfrm>
            <a:off x="6375407" y="3363976"/>
            <a:ext cx="2212012" cy="647668"/>
          </a:xfrm>
        </p:spPr>
        <p:txBody>
          <a:bodyPr anchor="ctr">
            <a:noAutofit/>
          </a:bodyPr>
          <a:lstStyle>
            <a:lvl1pPr marL="0" indent="0" algn="ctr">
              <a:buNone/>
              <a:defRPr sz="2000" b="1">
                <a:solidFill>
                  <a:schemeClr val="accent2"/>
                </a:solidFill>
              </a:defRPr>
            </a:lvl1pPr>
            <a:lvl2pPr marL="457200" indent="0" algn="ctr">
              <a:buNone/>
              <a:defRPr sz="1800" b="1">
                <a:solidFill>
                  <a:schemeClr val="accent2"/>
                </a:solidFill>
              </a:defRPr>
            </a:lvl2pPr>
          </a:lstStyle>
          <a:p>
            <a:pPr lvl="0"/>
            <a:r>
              <a:rPr lang="en-GB"/>
              <a:t>Click to edit Master text styles</a:t>
            </a:r>
          </a:p>
          <a:p>
            <a:pPr lvl="1"/>
            <a:r>
              <a:rPr lang="en-GB"/>
              <a:t>Second level</a:t>
            </a:r>
          </a:p>
        </p:txBody>
      </p:sp>
      <p:sp>
        <p:nvSpPr>
          <p:cNvPr id="9" name="Tijdelijke aanduiding voor tekst 27">
            <a:extLst>
              <a:ext uri="{FF2B5EF4-FFF2-40B4-BE49-F238E27FC236}">
                <a16:creationId xmlns:a16="http://schemas.microsoft.com/office/drawing/2014/main" id="{9DD2A6EA-17AF-EB48-535A-3D40BF5EF32C}"/>
              </a:ext>
            </a:extLst>
          </p:cNvPr>
          <p:cNvSpPr>
            <a:spLocks noGrp="1"/>
          </p:cNvSpPr>
          <p:nvPr>
            <p:ph type="body" sz="quarter" idx="21"/>
          </p:nvPr>
        </p:nvSpPr>
        <p:spPr>
          <a:xfrm>
            <a:off x="6375407" y="4197078"/>
            <a:ext cx="2212012" cy="1713186"/>
          </a:xfrm>
          <a:solidFill>
            <a:schemeClr val="bg1">
              <a:lumMod val="95000"/>
            </a:schemeClr>
          </a:solidFill>
        </p:spPr>
        <p:txBody>
          <a:bodyPr wrap="square" anchor="t">
            <a:noAutofit/>
          </a:bodyPr>
          <a:lstStyle>
            <a:lvl1pPr marL="0" indent="0">
              <a:buNone/>
              <a:defRPr lang="nl-NL" sz="1600" smtClean="0">
                <a:solidFill>
                  <a:schemeClr val="accent4"/>
                </a:solidFill>
              </a:defRPr>
            </a:lvl1pPr>
            <a:lvl2pPr marL="228600" indent="0">
              <a:buNone/>
              <a:defRPr lang="nl-NL" sz="1800" smtClean="0"/>
            </a:lvl2pPr>
            <a:lvl3pPr marL="685800" indent="0">
              <a:buNone/>
              <a:defRPr lang="nl-NL" sz="1800" smtClean="0"/>
            </a:lvl3pPr>
            <a:lvl4pPr marL="1143000" indent="0">
              <a:buNone/>
              <a:defRPr lang="nl-NL" smtClean="0"/>
            </a:lvl4pPr>
            <a:lvl5pPr marL="1600200" indent="0">
              <a:buNone/>
              <a:defRPr lang="nl-BE"/>
            </a:lvl5pPr>
          </a:lstStyle>
          <a:p>
            <a:pPr marL="0" lvl="0" algn="ctr" defTabSz="914377" fontAlgn="auto">
              <a:spcAft>
                <a:spcPts val="1200"/>
              </a:spcAft>
              <a:buClr>
                <a:prstClr val="white"/>
              </a:buClr>
            </a:pPr>
            <a:r>
              <a:rPr lang="en-GB"/>
              <a:t>Click to edit Master text styles</a:t>
            </a:r>
          </a:p>
        </p:txBody>
      </p:sp>
      <p:sp>
        <p:nvSpPr>
          <p:cNvPr id="10" name="Tijdelijke aanduiding voor tekst 20">
            <a:extLst>
              <a:ext uri="{FF2B5EF4-FFF2-40B4-BE49-F238E27FC236}">
                <a16:creationId xmlns:a16="http://schemas.microsoft.com/office/drawing/2014/main" id="{A4359A0C-C397-C515-5F38-6B0E3EBD06B1}"/>
              </a:ext>
            </a:extLst>
          </p:cNvPr>
          <p:cNvSpPr>
            <a:spLocks noGrp="1"/>
          </p:cNvSpPr>
          <p:nvPr>
            <p:ph type="body" sz="quarter" idx="22"/>
          </p:nvPr>
        </p:nvSpPr>
        <p:spPr>
          <a:xfrm>
            <a:off x="8965754" y="2318023"/>
            <a:ext cx="2528411" cy="3779838"/>
          </a:xfrm>
          <a:solidFill>
            <a:srgbClr val="FFFFFF"/>
          </a:solidFill>
          <a:ln w="39392" cap="flat">
            <a:noFill/>
            <a:prstDash val="solid"/>
            <a:miter/>
          </a:ln>
          <a:effectLst>
            <a:outerShdw blurRad="165100" dist="38100" dir="2700000" sx="103000" sy="103000" algn="tl" rotWithShape="0">
              <a:prstClr val="black">
                <a:alpha val="18000"/>
              </a:prstClr>
            </a:outerShdw>
          </a:effectLst>
        </p:spPr>
        <p:txBody>
          <a:bodyPr rtlCol="0" anchor="ctr">
            <a:normAutofit/>
          </a:bodyPr>
          <a:lstStyle>
            <a:lvl1pPr marL="0" indent="0">
              <a:buNone/>
              <a:defRPr lang="nl-NL" sz="100" smtClean="0">
                <a:noFill/>
              </a:defRPr>
            </a:lvl1pPr>
            <a:lvl2pPr marL="228600" indent="0">
              <a:buNone/>
              <a:defRPr lang="nl-NL" sz="100" smtClean="0">
                <a:noFill/>
              </a:defRPr>
            </a:lvl2pPr>
            <a:lvl3pPr marL="685800" indent="0">
              <a:buNone/>
              <a:defRPr lang="nl-NL" sz="100" smtClean="0">
                <a:noFill/>
              </a:defRPr>
            </a:lvl3pPr>
            <a:lvl4pPr marL="1143000" indent="0">
              <a:buNone/>
              <a:defRPr lang="nl-NL" sz="100" smtClean="0">
                <a:noFill/>
              </a:defRPr>
            </a:lvl4pPr>
            <a:lvl5pPr marL="1600200" indent="0">
              <a:buNone/>
              <a:defRPr lang="nl-BE" sz="100">
                <a:noFill/>
              </a:defRPr>
            </a:lvl5pPr>
          </a:lstStyle>
          <a:p>
            <a:pPr marL="0" lvl="0"/>
            <a:r>
              <a:rPr lang="en-GB"/>
              <a:t>Click to edit Master text styles</a:t>
            </a:r>
          </a:p>
          <a:p>
            <a:pPr marL="0" lvl="1"/>
            <a:r>
              <a:rPr lang="en-GB"/>
              <a:t>Second level</a:t>
            </a:r>
          </a:p>
          <a:p>
            <a:pPr marL="0" lvl="2"/>
            <a:r>
              <a:rPr lang="en-GB"/>
              <a:t>Third level</a:t>
            </a:r>
          </a:p>
          <a:p>
            <a:pPr marL="0" lvl="3"/>
            <a:r>
              <a:rPr lang="en-GB"/>
              <a:t>Fourth level</a:t>
            </a:r>
          </a:p>
          <a:p>
            <a:pPr marL="0" lvl="4"/>
            <a:r>
              <a:rPr lang="en-GB"/>
              <a:t>Fifth level</a:t>
            </a:r>
            <a:endParaRPr lang="nl-BE"/>
          </a:p>
        </p:txBody>
      </p:sp>
      <p:sp>
        <p:nvSpPr>
          <p:cNvPr id="12" name="Tijdelijke aanduiding voor tekst 25">
            <a:extLst>
              <a:ext uri="{FF2B5EF4-FFF2-40B4-BE49-F238E27FC236}">
                <a16:creationId xmlns:a16="http://schemas.microsoft.com/office/drawing/2014/main" id="{DFB4CC59-0C48-C695-B658-6403B1EB2124}"/>
              </a:ext>
            </a:extLst>
          </p:cNvPr>
          <p:cNvSpPr>
            <a:spLocks noGrp="1"/>
          </p:cNvSpPr>
          <p:nvPr>
            <p:ph type="body" sz="quarter" idx="24"/>
          </p:nvPr>
        </p:nvSpPr>
        <p:spPr>
          <a:xfrm>
            <a:off x="9123953" y="3363976"/>
            <a:ext cx="2212012" cy="647668"/>
          </a:xfrm>
        </p:spPr>
        <p:txBody>
          <a:bodyPr anchor="ctr">
            <a:noAutofit/>
          </a:bodyPr>
          <a:lstStyle>
            <a:lvl1pPr marL="0" indent="0" algn="ctr">
              <a:buNone/>
              <a:defRPr sz="2000" b="1">
                <a:solidFill>
                  <a:schemeClr val="accent2"/>
                </a:solidFill>
              </a:defRPr>
            </a:lvl1pPr>
            <a:lvl2pPr marL="457200" indent="0" algn="ctr">
              <a:buNone/>
              <a:defRPr sz="1800" b="1">
                <a:solidFill>
                  <a:schemeClr val="accent2"/>
                </a:solidFill>
              </a:defRPr>
            </a:lvl2pPr>
          </a:lstStyle>
          <a:p>
            <a:pPr lvl="0"/>
            <a:r>
              <a:rPr lang="en-GB"/>
              <a:t>Click to edit Master text styles</a:t>
            </a:r>
          </a:p>
          <a:p>
            <a:pPr lvl="1"/>
            <a:r>
              <a:rPr lang="en-GB"/>
              <a:t>Second level</a:t>
            </a:r>
          </a:p>
        </p:txBody>
      </p:sp>
      <p:sp>
        <p:nvSpPr>
          <p:cNvPr id="13" name="Tijdelijke aanduiding voor tekst 27">
            <a:extLst>
              <a:ext uri="{FF2B5EF4-FFF2-40B4-BE49-F238E27FC236}">
                <a16:creationId xmlns:a16="http://schemas.microsoft.com/office/drawing/2014/main" id="{E0CFD42C-C5EA-0326-7054-D37204185C21}"/>
              </a:ext>
            </a:extLst>
          </p:cNvPr>
          <p:cNvSpPr>
            <a:spLocks noGrp="1"/>
          </p:cNvSpPr>
          <p:nvPr>
            <p:ph type="body" sz="quarter" idx="25"/>
          </p:nvPr>
        </p:nvSpPr>
        <p:spPr>
          <a:xfrm>
            <a:off x="9123953" y="4197078"/>
            <a:ext cx="2212012" cy="1713186"/>
          </a:xfrm>
          <a:solidFill>
            <a:schemeClr val="bg1">
              <a:lumMod val="95000"/>
            </a:schemeClr>
          </a:solidFill>
        </p:spPr>
        <p:txBody>
          <a:bodyPr wrap="square" anchor="t">
            <a:noAutofit/>
          </a:bodyPr>
          <a:lstStyle>
            <a:lvl1pPr marL="0" indent="0">
              <a:buNone/>
              <a:defRPr lang="nl-NL" sz="1600" smtClean="0">
                <a:solidFill>
                  <a:schemeClr val="accent4"/>
                </a:solidFill>
              </a:defRPr>
            </a:lvl1pPr>
            <a:lvl2pPr marL="228600" indent="0">
              <a:buNone/>
              <a:defRPr lang="nl-NL" sz="1800" smtClean="0"/>
            </a:lvl2pPr>
            <a:lvl3pPr marL="685800" indent="0">
              <a:buNone/>
              <a:defRPr lang="nl-NL" sz="1800" smtClean="0"/>
            </a:lvl3pPr>
            <a:lvl4pPr marL="1143000" indent="0">
              <a:buNone/>
              <a:defRPr lang="nl-NL" smtClean="0"/>
            </a:lvl4pPr>
            <a:lvl5pPr marL="1600200" indent="0">
              <a:buNone/>
              <a:defRPr lang="nl-BE"/>
            </a:lvl5pPr>
          </a:lstStyle>
          <a:p>
            <a:pPr marL="0" lvl="0" algn="ctr" defTabSz="914377" fontAlgn="auto">
              <a:spcAft>
                <a:spcPts val="1200"/>
              </a:spcAft>
              <a:buClr>
                <a:prstClr val="white"/>
              </a:buClr>
            </a:pPr>
            <a:r>
              <a:rPr lang="en-GB"/>
              <a:t>Click to edit Master text styles</a:t>
            </a:r>
          </a:p>
        </p:txBody>
      </p:sp>
      <p:sp>
        <p:nvSpPr>
          <p:cNvPr id="16" name="Titel 15">
            <a:extLst>
              <a:ext uri="{FF2B5EF4-FFF2-40B4-BE49-F238E27FC236}">
                <a16:creationId xmlns:a16="http://schemas.microsoft.com/office/drawing/2014/main" id="{FBBC3437-08BC-DFD7-B5D3-30273BDF5635}"/>
              </a:ext>
            </a:extLst>
          </p:cNvPr>
          <p:cNvSpPr>
            <a:spLocks noGrp="1"/>
          </p:cNvSpPr>
          <p:nvPr>
            <p:ph type="title"/>
          </p:nvPr>
        </p:nvSpPr>
        <p:spPr/>
        <p:txBody>
          <a:bodyPr/>
          <a:lstStyle>
            <a:lvl1pPr algn="ctr">
              <a:defRPr/>
            </a:lvl1pPr>
          </a:lstStyle>
          <a:p>
            <a:r>
              <a:rPr lang="en-GB"/>
              <a:t>Click to edit Master title style</a:t>
            </a:r>
            <a:endParaRPr lang="nl-BE"/>
          </a:p>
        </p:txBody>
      </p:sp>
      <p:sp>
        <p:nvSpPr>
          <p:cNvPr id="14" name="Tijdelijke aanduiding voor afbeelding 2">
            <a:extLst>
              <a:ext uri="{FF2B5EF4-FFF2-40B4-BE49-F238E27FC236}">
                <a16:creationId xmlns:a16="http://schemas.microsoft.com/office/drawing/2014/main" id="{694E5B6E-E638-A316-65E3-A215F5485A6D}"/>
              </a:ext>
            </a:extLst>
          </p:cNvPr>
          <p:cNvSpPr>
            <a:spLocks noGrp="1"/>
          </p:cNvSpPr>
          <p:nvPr>
            <p:ph type="pic" sz="quarter" idx="26" hasCustomPrompt="1"/>
          </p:nvPr>
        </p:nvSpPr>
        <p:spPr>
          <a:xfrm>
            <a:off x="1558003" y="2401020"/>
            <a:ext cx="852636" cy="852636"/>
          </a:xfrm>
        </p:spPr>
        <p:txBody>
          <a:bodyPr anchor="t">
            <a:normAutofit/>
          </a:bodyPr>
          <a:lstStyle>
            <a:lvl1pPr marL="0" indent="0" algn="ctr">
              <a:buNone/>
              <a:defRPr sz="1400"/>
            </a:lvl1pPr>
          </a:lstStyle>
          <a:p>
            <a:r>
              <a:rPr lang="nl-NL"/>
              <a:t>icon</a:t>
            </a:r>
            <a:endParaRPr lang="nl-BE"/>
          </a:p>
        </p:txBody>
      </p:sp>
      <p:sp>
        <p:nvSpPr>
          <p:cNvPr id="15" name="Tijdelijke aanduiding voor afbeelding 2">
            <a:extLst>
              <a:ext uri="{FF2B5EF4-FFF2-40B4-BE49-F238E27FC236}">
                <a16:creationId xmlns:a16="http://schemas.microsoft.com/office/drawing/2014/main" id="{E2BD4968-BFFA-9DB2-C962-6D66F2374122}"/>
              </a:ext>
            </a:extLst>
          </p:cNvPr>
          <p:cNvSpPr>
            <a:spLocks noGrp="1"/>
          </p:cNvSpPr>
          <p:nvPr>
            <p:ph type="pic" sz="quarter" idx="27" hasCustomPrompt="1"/>
          </p:nvPr>
        </p:nvSpPr>
        <p:spPr>
          <a:xfrm>
            <a:off x="4306549" y="2401020"/>
            <a:ext cx="852636" cy="852636"/>
          </a:xfrm>
        </p:spPr>
        <p:txBody>
          <a:bodyPr anchor="t">
            <a:normAutofit/>
          </a:bodyPr>
          <a:lstStyle>
            <a:lvl1pPr marL="0" indent="0" algn="ctr">
              <a:buNone/>
              <a:defRPr sz="1400"/>
            </a:lvl1pPr>
          </a:lstStyle>
          <a:p>
            <a:r>
              <a:rPr lang="nl-NL"/>
              <a:t>icon</a:t>
            </a:r>
            <a:endParaRPr lang="nl-BE"/>
          </a:p>
        </p:txBody>
      </p:sp>
      <p:sp>
        <p:nvSpPr>
          <p:cNvPr id="17" name="Tijdelijke aanduiding voor afbeelding 2">
            <a:extLst>
              <a:ext uri="{FF2B5EF4-FFF2-40B4-BE49-F238E27FC236}">
                <a16:creationId xmlns:a16="http://schemas.microsoft.com/office/drawing/2014/main" id="{D970AD6E-4769-E23E-7EEE-249AA5C446E7}"/>
              </a:ext>
            </a:extLst>
          </p:cNvPr>
          <p:cNvSpPr>
            <a:spLocks noGrp="1"/>
          </p:cNvSpPr>
          <p:nvPr>
            <p:ph type="pic" sz="quarter" idx="28" hasCustomPrompt="1"/>
          </p:nvPr>
        </p:nvSpPr>
        <p:spPr>
          <a:xfrm>
            <a:off x="7055095" y="2401020"/>
            <a:ext cx="852636" cy="852636"/>
          </a:xfrm>
        </p:spPr>
        <p:txBody>
          <a:bodyPr anchor="t">
            <a:normAutofit/>
          </a:bodyPr>
          <a:lstStyle>
            <a:lvl1pPr marL="0" indent="0" algn="ctr">
              <a:buNone/>
              <a:defRPr sz="1400"/>
            </a:lvl1pPr>
          </a:lstStyle>
          <a:p>
            <a:r>
              <a:rPr lang="nl-NL"/>
              <a:t>icon</a:t>
            </a:r>
            <a:endParaRPr lang="nl-BE"/>
          </a:p>
        </p:txBody>
      </p:sp>
      <p:sp>
        <p:nvSpPr>
          <p:cNvPr id="18" name="Tijdelijke aanduiding voor afbeelding 2">
            <a:extLst>
              <a:ext uri="{FF2B5EF4-FFF2-40B4-BE49-F238E27FC236}">
                <a16:creationId xmlns:a16="http://schemas.microsoft.com/office/drawing/2014/main" id="{6D781A2A-4EFA-39F5-1CE0-A4F1BEFC7A3B}"/>
              </a:ext>
            </a:extLst>
          </p:cNvPr>
          <p:cNvSpPr>
            <a:spLocks noGrp="1"/>
          </p:cNvSpPr>
          <p:nvPr>
            <p:ph type="pic" sz="quarter" idx="29" hasCustomPrompt="1"/>
          </p:nvPr>
        </p:nvSpPr>
        <p:spPr>
          <a:xfrm>
            <a:off x="9803641" y="2401020"/>
            <a:ext cx="852636" cy="852636"/>
          </a:xfrm>
        </p:spPr>
        <p:txBody>
          <a:bodyPr anchor="t">
            <a:normAutofit/>
          </a:bodyPr>
          <a:lstStyle>
            <a:lvl1pPr marL="0" indent="0" algn="ctr">
              <a:buNone/>
              <a:defRPr sz="1400"/>
            </a:lvl1pPr>
          </a:lstStyle>
          <a:p>
            <a:r>
              <a:rPr lang="nl-NL"/>
              <a:t>icon</a:t>
            </a:r>
            <a:endParaRPr lang="nl-BE"/>
          </a:p>
        </p:txBody>
      </p:sp>
      <p:sp>
        <p:nvSpPr>
          <p:cNvPr id="3" name="Tijdelijke aanduiding voor voettekst 2">
            <a:extLst>
              <a:ext uri="{FF2B5EF4-FFF2-40B4-BE49-F238E27FC236}">
                <a16:creationId xmlns:a16="http://schemas.microsoft.com/office/drawing/2014/main" id="{5D44F5B3-AAF5-05A7-3C3D-E7C3E8B81409}"/>
              </a:ext>
            </a:extLst>
          </p:cNvPr>
          <p:cNvSpPr>
            <a:spLocks noGrp="1"/>
          </p:cNvSpPr>
          <p:nvPr>
            <p:ph type="ftr" sz="quarter" idx="30"/>
          </p:nvPr>
        </p:nvSpPr>
        <p:spPr/>
        <p:txBody>
          <a:bodyPr/>
          <a:lstStyle/>
          <a:p>
            <a:endParaRPr lang="en-BE"/>
          </a:p>
        </p:txBody>
      </p:sp>
      <p:sp>
        <p:nvSpPr>
          <p:cNvPr id="7" name="Tijdelijke aanduiding voor dianummer 6">
            <a:extLst>
              <a:ext uri="{FF2B5EF4-FFF2-40B4-BE49-F238E27FC236}">
                <a16:creationId xmlns:a16="http://schemas.microsoft.com/office/drawing/2014/main" id="{DD3B0D81-6AE8-FE58-6B10-FDBE5371A662}"/>
              </a:ext>
            </a:extLst>
          </p:cNvPr>
          <p:cNvSpPr>
            <a:spLocks noGrp="1"/>
          </p:cNvSpPr>
          <p:nvPr>
            <p:ph type="sldNum" sz="quarter" idx="31"/>
          </p:nvPr>
        </p:nvSpPr>
        <p:spPr/>
        <p:txBody>
          <a:bodyPr/>
          <a:lstStyle/>
          <a:p>
            <a:fld id="{69F6443E-27BC-4153-B1C5-BBA4F02255F6}" type="slidenum">
              <a:rPr lang="en-BE" smtClean="0"/>
              <a:t>‹#›</a:t>
            </a:fld>
            <a:endParaRPr lang="en-BE"/>
          </a:p>
        </p:txBody>
      </p:sp>
    </p:spTree>
    <p:extLst>
      <p:ext uri="{BB962C8B-B14F-4D97-AF65-F5344CB8AC3E}">
        <p14:creationId xmlns:p14="http://schemas.microsoft.com/office/powerpoint/2010/main" val="2972730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4 items met icoon - kort">
    <p:spTree>
      <p:nvGrpSpPr>
        <p:cNvPr id="1" name=""/>
        <p:cNvGrpSpPr/>
        <p:nvPr/>
      </p:nvGrpSpPr>
      <p:grpSpPr>
        <a:xfrm>
          <a:off x="0" y="0"/>
          <a:ext cx="0" cy="0"/>
          <a:chOff x="0" y="0"/>
          <a:chExt cx="0" cy="0"/>
        </a:xfrm>
      </p:grpSpPr>
      <p:sp>
        <p:nvSpPr>
          <p:cNvPr id="19" name="Vrije vorm: vorm 18">
            <a:extLst>
              <a:ext uri="{FF2B5EF4-FFF2-40B4-BE49-F238E27FC236}">
                <a16:creationId xmlns:a16="http://schemas.microsoft.com/office/drawing/2014/main" id="{DF437A2F-D556-29A3-7A8D-F195D415326C}"/>
              </a:ext>
            </a:extLst>
          </p:cNvPr>
          <p:cNvSpPr/>
          <p:nvPr/>
        </p:nvSpPr>
        <p:spPr>
          <a:xfrm flipV="1">
            <a:off x="0" y="0"/>
            <a:ext cx="1093876" cy="2348652"/>
          </a:xfrm>
          <a:custGeom>
            <a:avLst/>
            <a:gdLst>
              <a:gd name="connsiteX0" fmla="*/ 0 w 1093876"/>
              <a:gd name="connsiteY0" fmla="*/ 2348652 h 2348652"/>
              <a:gd name="connsiteX1" fmla="*/ 1093876 w 1093876"/>
              <a:gd name="connsiteY1" fmla="*/ 2348652 h 2348652"/>
              <a:gd name="connsiteX2" fmla="*/ 0 w 1093876"/>
              <a:gd name="connsiteY2" fmla="*/ 0 h 2348652"/>
            </a:gdLst>
            <a:ahLst/>
            <a:cxnLst>
              <a:cxn ang="0">
                <a:pos x="connsiteX0" y="connsiteY0"/>
              </a:cxn>
              <a:cxn ang="0">
                <a:pos x="connsiteX1" y="connsiteY1"/>
              </a:cxn>
              <a:cxn ang="0">
                <a:pos x="connsiteX2" y="connsiteY2"/>
              </a:cxn>
            </a:cxnLst>
            <a:rect l="l" t="t" r="r" b="b"/>
            <a:pathLst>
              <a:path w="1093876" h="2348652">
                <a:moveTo>
                  <a:pt x="0" y="2348652"/>
                </a:moveTo>
                <a:lnTo>
                  <a:pt x="1093876" y="2348652"/>
                </a:lnTo>
                <a:lnTo>
                  <a:pt x="0" y="0"/>
                </a:lnTo>
                <a:close/>
              </a:path>
            </a:pathLst>
          </a:custGeom>
          <a:gradFill>
            <a:gsLst>
              <a:gs pos="0">
                <a:schemeClr val="accent2"/>
              </a:gs>
              <a:gs pos="45000">
                <a:schemeClr val="accent2"/>
              </a:gs>
              <a:gs pos="100000">
                <a:schemeClr val="accent6"/>
              </a:gs>
            </a:gsLst>
            <a:lin ang="2700000" scaled="1"/>
          </a:gradFill>
          <a:ln w="9525" cap="flat">
            <a:noFill/>
            <a:prstDash val="solid"/>
            <a:miter/>
          </a:ln>
        </p:spPr>
        <p:txBody>
          <a:bodyPr wrap="square" rtlCol="0" anchor="ctr">
            <a:noAutofit/>
          </a:bodyPr>
          <a:lstStyle/>
          <a:p>
            <a:endParaRPr lang="nl-NL"/>
          </a:p>
        </p:txBody>
      </p:sp>
      <p:sp>
        <p:nvSpPr>
          <p:cNvPr id="21" name="Tijdelijke aanduiding voor tekst 20">
            <a:extLst>
              <a:ext uri="{FF2B5EF4-FFF2-40B4-BE49-F238E27FC236}">
                <a16:creationId xmlns:a16="http://schemas.microsoft.com/office/drawing/2014/main" id="{6FCAF1FA-FFAD-5B3E-B1FF-C25DF57F934C}"/>
              </a:ext>
            </a:extLst>
          </p:cNvPr>
          <p:cNvSpPr>
            <a:spLocks noGrp="1"/>
          </p:cNvSpPr>
          <p:nvPr>
            <p:ph type="body" sz="quarter" idx="10"/>
          </p:nvPr>
        </p:nvSpPr>
        <p:spPr>
          <a:xfrm>
            <a:off x="720116" y="2761540"/>
            <a:ext cx="2528411" cy="2520000"/>
          </a:xfrm>
          <a:solidFill>
            <a:srgbClr val="FFFFFF"/>
          </a:solidFill>
          <a:ln w="39392" cap="flat">
            <a:noFill/>
            <a:prstDash val="solid"/>
            <a:miter/>
          </a:ln>
          <a:effectLst>
            <a:outerShdw blurRad="165100" dist="38100" dir="2700000" sx="103000" sy="103000" algn="tl" rotWithShape="0">
              <a:prstClr val="black">
                <a:alpha val="18000"/>
              </a:prstClr>
            </a:outerShdw>
          </a:effectLst>
        </p:spPr>
        <p:txBody>
          <a:bodyPr rtlCol="0" anchor="ctr">
            <a:normAutofit/>
          </a:bodyPr>
          <a:lstStyle>
            <a:lvl1pPr marL="0" indent="0">
              <a:buNone/>
              <a:defRPr lang="nl-NL" sz="100" smtClean="0">
                <a:noFill/>
              </a:defRPr>
            </a:lvl1pPr>
            <a:lvl2pPr marL="228600" indent="0">
              <a:buNone/>
              <a:defRPr lang="nl-NL" sz="100" smtClean="0">
                <a:noFill/>
              </a:defRPr>
            </a:lvl2pPr>
            <a:lvl3pPr marL="685800" indent="0">
              <a:buNone/>
              <a:defRPr lang="nl-NL" sz="100" smtClean="0">
                <a:noFill/>
              </a:defRPr>
            </a:lvl3pPr>
            <a:lvl4pPr marL="1143000" indent="0">
              <a:buNone/>
              <a:defRPr lang="nl-NL" sz="100" smtClean="0">
                <a:noFill/>
              </a:defRPr>
            </a:lvl4pPr>
            <a:lvl5pPr marL="1600200" indent="0">
              <a:buNone/>
              <a:defRPr lang="nl-BE" sz="100">
                <a:noFill/>
              </a:defRPr>
            </a:lvl5pPr>
          </a:lstStyle>
          <a:p>
            <a:pPr marL="0" lvl="0"/>
            <a:r>
              <a:rPr lang="en-GB"/>
              <a:t>Click to edit Master text styles</a:t>
            </a:r>
          </a:p>
          <a:p>
            <a:pPr marL="0" lvl="1"/>
            <a:r>
              <a:rPr lang="en-GB"/>
              <a:t>Second level</a:t>
            </a:r>
          </a:p>
          <a:p>
            <a:pPr marL="0" lvl="2"/>
            <a:r>
              <a:rPr lang="en-GB"/>
              <a:t>Third level</a:t>
            </a:r>
          </a:p>
          <a:p>
            <a:pPr marL="0" lvl="3"/>
            <a:r>
              <a:rPr lang="en-GB"/>
              <a:t>Fourth level</a:t>
            </a:r>
          </a:p>
          <a:p>
            <a:pPr marL="0" lvl="4"/>
            <a:r>
              <a:rPr lang="en-GB"/>
              <a:t>Fifth level</a:t>
            </a:r>
            <a:endParaRPr lang="nl-BE"/>
          </a:p>
        </p:txBody>
      </p:sp>
      <p:sp>
        <p:nvSpPr>
          <p:cNvPr id="23" name="Tijdelijke aanduiding voor afbeelding 22">
            <a:extLst>
              <a:ext uri="{FF2B5EF4-FFF2-40B4-BE49-F238E27FC236}">
                <a16:creationId xmlns:a16="http://schemas.microsoft.com/office/drawing/2014/main" id="{4CDEEAA0-FA01-2C55-405C-1DE55871B2DB}"/>
              </a:ext>
            </a:extLst>
          </p:cNvPr>
          <p:cNvSpPr>
            <a:spLocks noGrp="1"/>
          </p:cNvSpPr>
          <p:nvPr>
            <p:ph type="pic" sz="quarter" idx="11" hasCustomPrompt="1"/>
          </p:nvPr>
        </p:nvSpPr>
        <p:spPr>
          <a:xfrm>
            <a:off x="1581334" y="2958628"/>
            <a:ext cx="805976" cy="917962"/>
          </a:xfrm>
        </p:spPr>
        <p:txBody>
          <a:bodyPr>
            <a:normAutofit/>
          </a:bodyPr>
          <a:lstStyle>
            <a:lvl1pPr marL="0" indent="0" algn="ctr">
              <a:buNone/>
              <a:defRPr sz="1400"/>
            </a:lvl1pPr>
          </a:lstStyle>
          <a:p>
            <a:r>
              <a:rPr lang="nl-NL"/>
              <a:t>icon</a:t>
            </a:r>
            <a:endParaRPr lang="nl-BE"/>
          </a:p>
        </p:txBody>
      </p:sp>
      <p:sp>
        <p:nvSpPr>
          <p:cNvPr id="26" name="Tijdelijke aanduiding voor tekst 25">
            <a:extLst>
              <a:ext uri="{FF2B5EF4-FFF2-40B4-BE49-F238E27FC236}">
                <a16:creationId xmlns:a16="http://schemas.microsoft.com/office/drawing/2014/main" id="{31D7705E-B30B-41A9-7C11-4A5FB01DC056}"/>
              </a:ext>
            </a:extLst>
          </p:cNvPr>
          <p:cNvSpPr>
            <a:spLocks noGrp="1"/>
          </p:cNvSpPr>
          <p:nvPr>
            <p:ph type="body" sz="quarter" idx="12"/>
          </p:nvPr>
        </p:nvSpPr>
        <p:spPr>
          <a:xfrm>
            <a:off x="878315" y="4288756"/>
            <a:ext cx="2212012" cy="788570"/>
          </a:xfrm>
        </p:spPr>
        <p:txBody>
          <a:bodyPr anchor="ctr">
            <a:noAutofit/>
          </a:bodyPr>
          <a:lstStyle>
            <a:lvl1pPr marL="0" indent="0" algn="ctr">
              <a:buNone/>
              <a:defRPr sz="2000" b="1">
                <a:solidFill>
                  <a:schemeClr val="accent2"/>
                </a:solidFill>
              </a:defRPr>
            </a:lvl1pPr>
            <a:lvl2pPr marL="457200" indent="0" algn="ctr">
              <a:buNone/>
              <a:defRPr sz="1800" b="1">
                <a:solidFill>
                  <a:schemeClr val="accent2"/>
                </a:solidFill>
              </a:defRPr>
            </a:lvl2pPr>
          </a:lstStyle>
          <a:p>
            <a:pPr lvl="0"/>
            <a:r>
              <a:rPr lang="en-GB"/>
              <a:t>Click to edit Master text styles</a:t>
            </a:r>
          </a:p>
          <a:p>
            <a:pPr lvl="1"/>
            <a:r>
              <a:rPr lang="en-GB"/>
              <a:t>Second level</a:t>
            </a:r>
          </a:p>
        </p:txBody>
      </p:sp>
      <p:sp>
        <p:nvSpPr>
          <p:cNvPr id="2" name="Tijdelijke aanduiding voor tekst 20">
            <a:extLst>
              <a:ext uri="{FF2B5EF4-FFF2-40B4-BE49-F238E27FC236}">
                <a16:creationId xmlns:a16="http://schemas.microsoft.com/office/drawing/2014/main" id="{5A6711ED-C60D-56F5-0345-C3A011CDF3FC}"/>
              </a:ext>
            </a:extLst>
          </p:cNvPr>
          <p:cNvSpPr>
            <a:spLocks noGrp="1"/>
          </p:cNvSpPr>
          <p:nvPr>
            <p:ph type="body" sz="quarter" idx="14"/>
          </p:nvPr>
        </p:nvSpPr>
        <p:spPr>
          <a:xfrm>
            <a:off x="3468662" y="2761540"/>
            <a:ext cx="2528411" cy="2520000"/>
          </a:xfrm>
          <a:solidFill>
            <a:srgbClr val="FFFFFF"/>
          </a:solidFill>
          <a:ln w="39392" cap="flat">
            <a:noFill/>
            <a:prstDash val="solid"/>
            <a:miter/>
          </a:ln>
          <a:effectLst>
            <a:outerShdw blurRad="165100" dist="38100" dir="2700000" sx="103000" sy="103000" algn="tl" rotWithShape="0">
              <a:prstClr val="black">
                <a:alpha val="18000"/>
              </a:prstClr>
            </a:outerShdw>
          </a:effectLst>
        </p:spPr>
        <p:txBody>
          <a:bodyPr rtlCol="0" anchor="ctr">
            <a:normAutofit/>
          </a:bodyPr>
          <a:lstStyle>
            <a:lvl1pPr marL="0" indent="0">
              <a:buNone/>
              <a:defRPr lang="nl-NL" sz="100" smtClean="0">
                <a:noFill/>
              </a:defRPr>
            </a:lvl1pPr>
            <a:lvl2pPr marL="228600" indent="0">
              <a:buNone/>
              <a:defRPr lang="nl-NL" sz="100" smtClean="0">
                <a:noFill/>
              </a:defRPr>
            </a:lvl2pPr>
            <a:lvl3pPr marL="685800" indent="0">
              <a:buNone/>
              <a:defRPr lang="nl-NL" sz="100" smtClean="0">
                <a:noFill/>
              </a:defRPr>
            </a:lvl3pPr>
            <a:lvl4pPr marL="1143000" indent="0">
              <a:buNone/>
              <a:defRPr lang="nl-NL" sz="100" smtClean="0">
                <a:noFill/>
              </a:defRPr>
            </a:lvl4pPr>
            <a:lvl5pPr marL="1600200" indent="0">
              <a:buNone/>
              <a:defRPr lang="nl-BE" sz="100">
                <a:noFill/>
              </a:defRPr>
            </a:lvl5pPr>
          </a:lstStyle>
          <a:p>
            <a:pPr marL="0" lvl="0"/>
            <a:r>
              <a:rPr lang="en-GB"/>
              <a:t>Click to edit Master text styles</a:t>
            </a:r>
          </a:p>
          <a:p>
            <a:pPr marL="0" lvl="1"/>
            <a:r>
              <a:rPr lang="en-GB"/>
              <a:t>Second level</a:t>
            </a:r>
          </a:p>
          <a:p>
            <a:pPr marL="0" lvl="2"/>
            <a:r>
              <a:rPr lang="en-GB"/>
              <a:t>Third level</a:t>
            </a:r>
          </a:p>
          <a:p>
            <a:pPr marL="0" lvl="3"/>
            <a:r>
              <a:rPr lang="en-GB"/>
              <a:t>Fourth level</a:t>
            </a:r>
          </a:p>
          <a:p>
            <a:pPr marL="0" lvl="4"/>
            <a:r>
              <a:rPr lang="en-GB"/>
              <a:t>Fifth level</a:t>
            </a:r>
            <a:endParaRPr lang="nl-BE"/>
          </a:p>
        </p:txBody>
      </p:sp>
      <p:sp>
        <p:nvSpPr>
          <p:cNvPr id="3" name="Tijdelijke aanduiding voor afbeelding 22">
            <a:extLst>
              <a:ext uri="{FF2B5EF4-FFF2-40B4-BE49-F238E27FC236}">
                <a16:creationId xmlns:a16="http://schemas.microsoft.com/office/drawing/2014/main" id="{7E953642-C978-DEAB-87E3-B6C10524DAD9}"/>
              </a:ext>
            </a:extLst>
          </p:cNvPr>
          <p:cNvSpPr>
            <a:spLocks noGrp="1"/>
          </p:cNvSpPr>
          <p:nvPr>
            <p:ph type="pic" sz="quarter" idx="15" hasCustomPrompt="1"/>
          </p:nvPr>
        </p:nvSpPr>
        <p:spPr>
          <a:xfrm>
            <a:off x="4329880" y="2958628"/>
            <a:ext cx="805976" cy="917962"/>
          </a:xfrm>
        </p:spPr>
        <p:txBody>
          <a:bodyPr>
            <a:normAutofit/>
          </a:bodyPr>
          <a:lstStyle>
            <a:lvl1pPr marL="0" indent="0" algn="ctr">
              <a:buNone/>
              <a:defRPr sz="1400"/>
            </a:lvl1pPr>
          </a:lstStyle>
          <a:p>
            <a:r>
              <a:rPr lang="nl-NL"/>
              <a:t>icon</a:t>
            </a:r>
            <a:endParaRPr lang="nl-BE"/>
          </a:p>
        </p:txBody>
      </p:sp>
      <p:sp>
        <p:nvSpPr>
          <p:cNvPr id="4" name="Tijdelijke aanduiding voor tekst 25">
            <a:extLst>
              <a:ext uri="{FF2B5EF4-FFF2-40B4-BE49-F238E27FC236}">
                <a16:creationId xmlns:a16="http://schemas.microsoft.com/office/drawing/2014/main" id="{D1033DF2-1165-D410-123D-0715818DDD22}"/>
              </a:ext>
            </a:extLst>
          </p:cNvPr>
          <p:cNvSpPr>
            <a:spLocks noGrp="1"/>
          </p:cNvSpPr>
          <p:nvPr>
            <p:ph type="body" sz="quarter" idx="16"/>
          </p:nvPr>
        </p:nvSpPr>
        <p:spPr>
          <a:xfrm>
            <a:off x="3626861" y="4288756"/>
            <a:ext cx="2212012" cy="788570"/>
          </a:xfrm>
        </p:spPr>
        <p:txBody>
          <a:bodyPr anchor="ctr">
            <a:noAutofit/>
          </a:bodyPr>
          <a:lstStyle>
            <a:lvl1pPr marL="0" indent="0" algn="ctr">
              <a:buNone/>
              <a:defRPr sz="2000" b="1">
                <a:solidFill>
                  <a:schemeClr val="accent2"/>
                </a:solidFill>
              </a:defRPr>
            </a:lvl1pPr>
            <a:lvl2pPr marL="457200" indent="0" algn="ctr">
              <a:buNone/>
              <a:defRPr sz="1800" b="1">
                <a:solidFill>
                  <a:schemeClr val="accent2"/>
                </a:solidFill>
              </a:defRPr>
            </a:lvl2pPr>
          </a:lstStyle>
          <a:p>
            <a:pPr lvl="0"/>
            <a:r>
              <a:rPr lang="en-GB"/>
              <a:t>Click to edit Master text styles</a:t>
            </a:r>
          </a:p>
          <a:p>
            <a:pPr lvl="1"/>
            <a:r>
              <a:rPr lang="en-GB"/>
              <a:t>Second level</a:t>
            </a:r>
          </a:p>
        </p:txBody>
      </p:sp>
      <p:sp>
        <p:nvSpPr>
          <p:cNvPr id="6" name="Tijdelijke aanduiding voor tekst 20">
            <a:extLst>
              <a:ext uri="{FF2B5EF4-FFF2-40B4-BE49-F238E27FC236}">
                <a16:creationId xmlns:a16="http://schemas.microsoft.com/office/drawing/2014/main" id="{2ADB9ECC-5E52-44C7-5259-58ECDDDB629B}"/>
              </a:ext>
            </a:extLst>
          </p:cNvPr>
          <p:cNvSpPr>
            <a:spLocks noGrp="1"/>
          </p:cNvSpPr>
          <p:nvPr>
            <p:ph type="body" sz="quarter" idx="18"/>
          </p:nvPr>
        </p:nvSpPr>
        <p:spPr>
          <a:xfrm>
            <a:off x="6217208" y="2761540"/>
            <a:ext cx="2528411" cy="2520000"/>
          </a:xfrm>
          <a:solidFill>
            <a:srgbClr val="FFFFFF"/>
          </a:solidFill>
          <a:ln w="39392" cap="flat">
            <a:noFill/>
            <a:prstDash val="solid"/>
            <a:miter/>
          </a:ln>
          <a:effectLst>
            <a:outerShdw blurRad="165100" dist="38100" dir="2700000" sx="103000" sy="103000" algn="tl" rotWithShape="0">
              <a:prstClr val="black">
                <a:alpha val="18000"/>
              </a:prstClr>
            </a:outerShdw>
          </a:effectLst>
        </p:spPr>
        <p:txBody>
          <a:bodyPr rtlCol="0" anchor="ctr">
            <a:normAutofit/>
          </a:bodyPr>
          <a:lstStyle>
            <a:lvl1pPr marL="0" indent="0">
              <a:buNone/>
              <a:defRPr lang="nl-NL" sz="100" smtClean="0">
                <a:noFill/>
              </a:defRPr>
            </a:lvl1pPr>
            <a:lvl2pPr marL="228600" indent="0">
              <a:buNone/>
              <a:defRPr lang="nl-NL" sz="100" smtClean="0">
                <a:noFill/>
              </a:defRPr>
            </a:lvl2pPr>
            <a:lvl3pPr marL="685800" indent="0">
              <a:buNone/>
              <a:defRPr lang="nl-NL" sz="100" smtClean="0">
                <a:noFill/>
              </a:defRPr>
            </a:lvl3pPr>
            <a:lvl4pPr marL="1143000" indent="0">
              <a:buNone/>
              <a:defRPr lang="nl-NL" sz="100" smtClean="0">
                <a:noFill/>
              </a:defRPr>
            </a:lvl4pPr>
            <a:lvl5pPr marL="1600200" indent="0">
              <a:buNone/>
              <a:defRPr lang="nl-BE" sz="100">
                <a:noFill/>
              </a:defRPr>
            </a:lvl5pPr>
          </a:lstStyle>
          <a:p>
            <a:pPr marL="0" lvl="0"/>
            <a:r>
              <a:rPr lang="en-GB"/>
              <a:t>Click to edit Master text styles</a:t>
            </a:r>
          </a:p>
          <a:p>
            <a:pPr marL="0" lvl="1"/>
            <a:r>
              <a:rPr lang="en-GB"/>
              <a:t>Second level</a:t>
            </a:r>
          </a:p>
          <a:p>
            <a:pPr marL="0" lvl="2"/>
            <a:r>
              <a:rPr lang="en-GB"/>
              <a:t>Third level</a:t>
            </a:r>
          </a:p>
          <a:p>
            <a:pPr marL="0" lvl="3"/>
            <a:r>
              <a:rPr lang="en-GB"/>
              <a:t>Fourth level</a:t>
            </a:r>
          </a:p>
          <a:p>
            <a:pPr marL="0" lvl="4"/>
            <a:r>
              <a:rPr lang="en-GB"/>
              <a:t>Fifth level</a:t>
            </a:r>
            <a:endParaRPr lang="nl-BE"/>
          </a:p>
        </p:txBody>
      </p:sp>
      <p:sp>
        <p:nvSpPr>
          <p:cNvPr id="7" name="Tijdelijke aanduiding voor afbeelding 22">
            <a:extLst>
              <a:ext uri="{FF2B5EF4-FFF2-40B4-BE49-F238E27FC236}">
                <a16:creationId xmlns:a16="http://schemas.microsoft.com/office/drawing/2014/main" id="{D0970D83-143C-6122-2BAA-D153F6E34F6A}"/>
              </a:ext>
            </a:extLst>
          </p:cNvPr>
          <p:cNvSpPr>
            <a:spLocks noGrp="1"/>
          </p:cNvSpPr>
          <p:nvPr>
            <p:ph type="pic" sz="quarter" idx="19" hasCustomPrompt="1"/>
          </p:nvPr>
        </p:nvSpPr>
        <p:spPr>
          <a:xfrm>
            <a:off x="7078426" y="2958628"/>
            <a:ext cx="805976" cy="917962"/>
          </a:xfrm>
        </p:spPr>
        <p:txBody>
          <a:bodyPr>
            <a:normAutofit/>
          </a:bodyPr>
          <a:lstStyle>
            <a:lvl1pPr marL="0" indent="0" algn="ctr">
              <a:buNone/>
              <a:defRPr sz="1400"/>
            </a:lvl1pPr>
          </a:lstStyle>
          <a:p>
            <a:r>
              <a:rPr lang="nl-NL"/>
              <a:t>icon</a:t>
            </a:r>
            <a:endParaRPr lang="nl-BE"/>
          </a:p>
        </p:txBody>
      </p:sp>
      <p:sp>
        <p:nvSpPr>
          <p:cNvPr id="8" name="Tijdelijke aanduiding voor tekst 25">
            <a:extLst>
              <a:ext uri="{FF2B5EF4-FFF2-40B4-BE49-F238E27FC236}">
                <a16:creationId xmlns:a16="http://schemas.microsoft.com/office/drawing/2014/main" id="{A92F064B-C6B1-900D-1348-87BB55E986D9}"/>
              </a:ext>
            </a:extLst>
          </p:cNvPr>
          <p:cNvSpPr>
            <a:spLocks noGrp="1"/>
          </p:cNvSpPr>
          <p:nvPr>
            <p:ph type="body" sz="quarter" idx="20"/>
          </p:nvPr>
        </p:nvSpPr>
        <p:spPr>
          <a:xfrm>
            <a:off x="6375407" y="4288756"/>
            <a:ext cx="2212012" cy="788570"/>
          </a:xfrm>
        </p:spPr>
        <p:txBody>
          <a:bodyPr anchor="ctr">
            <a:noAutofit/>
          </a:bodyPr>
          <a:lstStyle>
            <a:lvl1pPr marL="0" indent="0" algn="ctr">
              <a:buNone/>
              <a:defRPr sz="2000" b="1">
                <a:solidFill>
                  <a:schemeClr val="accent2"/>
                </a:solidFill>
              </a:defRPr>
            </a:lvl1pPr>
            <a:lvl2pPr marL="457200" indent="0" algn="ctr">
              <a:buNone/>
              <a:defRPr sz="1800" b="1">
                <a:solidFill>
                  <a:schemeClr val="accent2"/>
                </a:solidFill>
              </a:defRPr>
            </a:lvl2pPr>
          </a:lstStyle>
          <a:p>
            <a:pPr lvl="0"/>
            <a:r>
              <a:rPr lang="en-GB"/>
              <a:t>Click to edit Master text styles</a:t>
            </a:r>
          </a:p>
          <a:p>
            <a:pPr lvl="1"/>
            <a:r>
              <a:rPr lang="en-GB"/>
              <a:t>Second level</a:t>
            </a:r>
          </a:p>
        </p:txBody>
      </p:sp>
      <p:sp>
        <p:nvSpPr>
          <p:cNvPr id="10" name="Tijdelijke aanduiding voor tekst 20">
            <a:extLst>
              <a:ext uri="{FF2B5EF4-FFF2-40B4-BE49-F238E27FC236}">
                <a16:creationId xmlns:a16="http://schemas.microsoft.com/office/drawing/2014/main" id="{A4359A0C-C397-C515-5F38-6B0E3EBD06B1}"/>
              </a:ext>
            </a:extLst>
          </p:cNvPr>
          <p:cNvSpPr>
            <a:spLocks noGrp="1"/>
          </p:cNvSpPr>
          <p:nvPr>
            <p:ph type="body" sz="quarter" idx="22"/>
          </p:nvPr>
        </p:nvSpPr>
        <p:spPr>
          <a:xfrm>
            <a:off x="8965754" y="2761540"/>
            <a:ext cx="2528411" cy="2520000"/>
          </a:xfrm>
          <a:solidFill>
            <a:srgbClr val="FFFFFF"/>
          </a:solidFill>
          <a:ln w="39392" cap="flat">
            <a:noFill/>
            <a:prstDash val="solid"/>
            <a:miter/>
          </a:ln>
          <a:effectLst>
            <a:outerShdw blurRad="165100" dist="38100" dir="2700000" sx="103000" sy="103000" algn="tl" rotWithShape="0">
              <a:prstClr val="black">
                <a:alpha val="18000"/>
              </a:prstClr>
            </a:outerShdw>
          </a:effectLst>
        </p:spPr>
        <p:txBody>
          <a:bodyPr rtlCol="0" anchor="ctr">
            <a:normAutofit/>
          </a:bodyPr>
          <a:lstStyle>
            <a:lvl1pPr marL="0" indent="0">
              <a:buNone/>
              <a:defRPr lang="nl-NL" sz="100" smtClean="0">
                <a:noFill/>
              </a:defRPr>
            </a:lvl1pPr>
            <a:lvl2pPr marL="228600" indent="0">
              <a:buNone/>
              <a:defRPr lang="nl-NL" sz="100" smtClean="0">
                <a:noFill/>
              </a:defRPr>
            </a:lvl2pPr>
            <a:lvl3pPr marL="685800" indent="0">
              <a:buNone/>
              <a:defRPr lang="nl-NL" sz="100" smtClean="0">
                <a:noFill/>
              </a:defRPr>
            </a:lvl3pPr>
            <a:lvl4pPr marL="1143000" indent="0">
              <a:buNone/>
              <a:defRPr lang="nl-NL" sz="100" smtClean="0">
                <a:noFill/>
              </a:defRPr>
            </a:lvl4pPr>
            <a:lvl5pPr marL="1600200" indent="0">
              <a:buNone/>
              <a:defRPr lang="nl-BE" sz="100">
                <a:noFill/>
              </a:defRPr>
            </a:lvl5pPr>
          </a:lstStyle>
          <a:p>
            <a:pPr marL="0" lvl="0"/>
            <a:r>
              <a:rPr lang="en-GB"/>
              <a:t>Click to edit Master text styles</a:t>
            </a:r>
          </a:p>
          <a:p>
            <a:pPr marL="0" lvl="1"/>
            <a:r>
              <a:rPr lang="en-GB"/>
              <a:t>Second level</a:t>
            </a:r>
          </a:p>
          <a:p>
            <a:pPr marL="0" lvl="2"/>
            <a:r>
              <a:rPr lang="en-GB"/>
              <a:t>Third level</a:t>
            </a:r>
          </a:p>
          <a:p>
            <a:pPr marL="0" lvl="3"/>
            <a:r>
              <a:rPr lang="en-GB"/>
              <a:t>Fourth level</a:t>
            </a:r>
          </a:p>
          <a:p>
            <a:pPr marL="0" lvl="4"/>
            <a:r>
              <a:rPr lang="en-GB"/>
              <a:t>Fifth level</a:t>
            </a:r>
            <a:endParaRPr lang="nl-BE"/>
          </a:p>
        </p:txBody>
      </p:sp>
      <p:sp>
        <p:nvSpPr>
          <p:cNvPr id="11" name="Tijdelijke aanduiding voor afbeelding 22">
            <a:extLst>
              <a:ext uri="{FF2B5EF4-FFF2-40B4-BE49-F238E27FC236}">
                <a16:creationId xmlns:a16="http://schemas.microsoft.com/office/drawing/2014/main" id="{D8DF2E05-B68F-EEEB-A54E-B8F65C6B4443}"/>
              </a:ext>
            </a:extLst>
          </p:cNvPr>
          <p:cNvSpPr>
            <a:spLocks noGrp="1"/>
          </p:cNvSpPr>
          <p:nvPr>
            <p:ph type="pic" sz="quarter" idx="23" hasCustomPrompt="1"/>
          </p:nvPr>
        </p:nvSpPr>
        <p:spPr>
          <a:xfrm>
            <a:off x="9826972" y="2958628"/>
            <a:ext cx="805976" cy="917962"/>
          </a:xfrm>
        </p:spPr>
        <p:txBody>
          <a:bodyPr>
            <a:normAutofit/>
          </a:bodyPr>
          <a:lstStyle>
            <a:lvl1pPr marL="0" indent="0" algn="ctr">
              <a:buNone/>
              <a:defRPr sz="1400"/>
            </a:lvl1pPr>
          </a:lstStyle>
          <a:p>
            <a:r>
              <a:rPr lang="nl-NL"/>
              <a:t>icon</a:t>
            </a:r>
            <a:endParaRPr lang="nl-BE"/>
          </a:p>
        </p:txBody>
      </p:sp>
      <p:sp>
        <p:nvSpPr>
          <p:cNvPr id="12" name="Tijdelijke aanduiding voor tekst 25">
            <a:extLst>
              <a:ext uri="{FF2B5EF4-FFF2-40B4-BE49-F238E27FC236}">
                <a16:creationId xmlns:a16="http://schemas.microsoft.com/office/drawing/2014/main" id="{DFB4CC59-0C48-C695-B658-6403B1EB2124}"/>
              </a:ext>
            </a:extLst>
          </p:cNvPr>
          <p:cNvSpPr>
            <a:spLocks noGrp="1"/>
          </p:cNvSpPr>
          <p:nvPr>
            <p:ph type="body" sz="quarter" idx="24"/>
          </p:nvPr>
        </p:nvSpPr>
        <p:spPr>
          <a:xfrm>
            <a:off x="9123953" y="4288756"/>
            <a:ext cx="2212012" cy="788570"/>
          </a:xfrm>
        </p:spPr>
        <p:txBody>
          <a:bodyPr anchor="ctr">
            <a:noAutofit/>
          </a:bodyPr>
          <a:lstStyle>
            <a:lvl1pPr marL="0" indent="0" algn="ctr">
              <a:buNone/>
              <a:defRPr sz="2000" b="1">
                <a:solidFill>
                  <a:schemeClr val="accent2"/>
                </a:solidFill>
              </a:defRPr>
            </a:lvl1pPr>
            <a:lvl2pPr marL="457200" indent="0" algn="ctr">
              <a:buNone/>
              <a:defRPr sz="1800" b="1">
                <a:solidFill>
                  <a:schemeClr val="accent2"/>
                </a:solidFill>
              </a:defRPr>
            </a:lvl2pPr>
          </a:lstStyle>
          <a:p>
            <a:pPr lvl="0"/>
            <a:r>
              <a:rPr lang="en-GB"/>
              <a:t>Click to edit Master text styles</a:t>
            </a:r>
          </a:p>
          <a:p>
            <a:pPr lvl="1"/>
            <a:r>
              <a:rPr lang="en-GB"/>
              <a:t>Second level</a:t>
            </a:r>
          </a:p>
        </p:txBody>
      </p:sp>
      <p:sp>
        <p:nvSpPr>
          <p:cNvPr id="32" name="Titel 31">
            <a:extLst>
              <a:ext uri="{FF2B5EF4-FFF2-40B4-BE49-F238E27FC236}">
                <a16:creationId xmlns:a16="http://schemas.microsoft.com/office/drawing/2014/main" id="{20B86AC9-C051-F452-3796-C316602AAE2A}"/>
              </a:ext>
            </a:extLst>
          </p:cNvPr>
          <p:cNvSpPr>
            <a:spLocks noGrp="1"/>
          </p:cNvSpPr>
          <p:nvPr>
            <p:ph type="title"/>
          </p:nvPr>
        </p:nvSpPr>
        <p:spPr/>
        <p:txBody>
          <a:bodyPr/>
          <a:lstStyle>
            <a:lvl1pPr algn="ctr">
              <a:defRPr/>
            </a:lvl1pPr>
          </a:lstStyle>
          <a:p>
            <a:r>
              <a:rPr lang="en-GB"/>
              <a:t>Click to edit Master title style</a:t>
            </a:r>
            <a:endParaRPr lang="nl-BE"/>
          </a:p>
        </p:txBody>
      </p:sp>
      <p:sp>
        <p:nvSpPr>
          <p:cNvPr id="33" name="Tijdelijke aanduiding voor tekst 34">
            <a:extLst>
              <a:ext uri="{FF2B5EF4-FFF2-40B4-BE49-F238E27FC236}">
                <a16:creationId xmlns:a16="http://schemas.microsoft.com/office/drawing/2014/main" id="{4849F040-9690-7EB6-580D-DCDF2468CD78}"/>
              </a:ext>
            </a:extLst>
          </p:cNvPr>
          <p:cNvSpPr>
            <a:spLocks noGrp="1"/>
          </p:cNvSpPr>
          <p:nvPr>
            <p:ph type="body" sz="quarter" idx="32"/>
          </p:nvPr>
        </p:nvSpPr>
        <p:spPr>
          <a:xfrm>
            <a:off x="895425" y="1425311"/>
            <a:ext cx="10401150" cy="536086"/>
          </a:xfrm>
          <a:noFill/>
        </p:spPr>
        <p:txBody>
          <a:bodyPr wrap="square" lIns="180000" anchor="ctr">
            <a:noAutofit/>
          </a:bodyPr>
          <a:lstStyle>
            <a:lvl1pPr marL="0" indent="0" algn="ctr">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5" name="Tijdelijke aanduiding voor voettekst 4">
            <a:extLst>
              <a:ext uri="{FF2B5EF4-FFF2-40B4-BE49-F238E27FC236}">
                <a16:creationId xmlns:a16="http://schemas.microsoft.com/office/drawing/2014/main" id="{1E73831F-D34B-12C3-11B6-9170AE11150D}"/>
              </a:ext>
            </a:extLst>
          </p:cNvPr>
          <p:cNvSpPr>
            <a:spLocks noGrp="1"/>
          </p:cNvSpPr>
          <p:nvPr>
            <p:ph type="ftr" sz="quarter" idx="33"/>
          </p:nvPr>
        </p:nvSpPr>
        <p:spPr/>
        <p:txBody>
          <a:bodyPr/>
          <a:lstStyle/>
          <a:p>
            <a:endParaRPr lang="en-BE"/>
          </a:p>
        </p:txBody>
      </p:sp>
      <p:sp>
        <p:nvSpPr>
          <p:cNvPr id="9" name="Tijdelijke aanduiding voor dianummer 8">
            <a:extLst>
              <a:ext uri="{FF2B5EF4-FFF2-40B4-BE49-F238E27FC236}">
                <a16:creationId xmlns:a16="http://schemas.microsoft.com/office/drawing/2014/main" id="{665D745A-AB74-486B-EB9F-C8433F42B58A}"/>
              </a:ext>
            </a:extLst>
          </p:cNvPr>
          <p:cNvSpPr>
            <a:spLocks noGrp="1"/>
          </p:cNvSpPr>
          <p:nvPr>
            <p:ph type="sldNum" sz="quarter" idx="34"/>
          </p:nvPr>
        </p:nvSpPr>
        <p:spPr/>
        <p:txBody>
          <a:bodyPr/>
          <a:lstStyle/>
          <a:p>
            <a:fld id="{69F6443E-27BC-4153-B1C5-BBA4F02255F6}" type="slidenum">
              <a:rPr lang="en-BE" smtClean="0"/>
              <a:t>‹#›</a:t>
            </a:fld>
            <a:endParaRPr lang="en-BE"/>
          </a:p>
        </p:txBody>
      </p:sp>
    </p:spTree>
    <p:extLst>
      <p:ext uri="{BB962C8B-B14F-4D97-AF65-F5344CB8AC3E}">
        <p14:creationId xmlns:p14="http://schemas.microsoft.com/office/powerpoint/2010/main" val="2289691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Grafiek + items">
    <p:spTree>
      <p:nvGrpSpPr>
        <p:cNvPr id="1" name=""/>
        <p:cNvGrpSpPr/>
        <p:nvPr/>
      </p:nvGrpSpPr>
      <p:grpSpPr>
        <a:xfrm>
          <a:off x="0" y="0"/>
          <a:ext cx="0" cy="0"/>
          <a:chOff x="0" y="0"/>
          <a:chExt cx="0" cy="0"/>
        </a:xfrm>
      </p:grpSpPr>
      <p:sp>
        <p:nvSpPr>
          <p:cNvPr id="90" name="Vrije vorm: vorm 89">
            <a:extLst>
              <a:ext uri="{FF2B5EF4-FFF2-40B4-BE49-F238E27FC236}">
                <a16:creationId xmlns:a16="http://schemas.microsoft.com/office/drawing/2014/main" id="{8365D183-0327-7979-9770-EF219C5CAF6E}"/>
              </a:ext>
            </a:extLst>
          </p:cNvPr>
          <p:cNvSpPr/>
          <p:nvPr/>
        </p:nvSpPr>
        <p:spPr>
          <a:xfrm>
            <a:off x="0" y="912984"/>
            <a:ext cx="2768876" cy="5945025"/>
          </a:xfrm>
          <a:custGeom>
            <a:avLst/>
            <a:gdLst>
              <a:gd name="connsiteX0" fmla="*/ 0 w 2768876"/>
              <a:gd name="connsiteY0" fmla="*/ 0 h 5945025"/>
              <a:gd name="connsiteX1" fmla="*/ 2768876 w 2768876"/>
              <a:gd name="connsiteY1" fmla="*/ 5945025 h 5945025"/>
              <a:gd name="connsiteX2" fmla="*/ 0 w 2768876"/>
              <a:gd name="connsiteY2" fmla="*/ 5945025 h 5945025"/>
              <a:gd name="connsiteX3" fmla="*/ 0 w 2768876"/>
              <a:gd name="connsiteY3" fmla="*/ 4870326 h 5945025"/>
              <a:gd name="connsiteX4" fmla="*/ 957764 w 2768876"/>
              <a:gd name="connsiteY4" fmla="*/ 4870326 h 5945025"/>
              <a:gd name="connsiteX5" fmla="*/ 0 w 2768876"/>
              <a:gd name="connsiteY5" fmla="*/ 2569965 h 594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876" h="5945025">
                <a:moveTo>
                  <a:pt x="0" y="0"/>
                </a:moveTo>
                <a:lnTo>
                  <a:pt x="2768876" y="5945025"/>
                </a:lnTo>
                <a:lnTo>
                  <a:pt x="0" y="5945025"/>
                </a:lnTo>
                <a:lnTo>
                  <a:pt x="0" y="4870326"/>
                </a:lnTo>
                <a:lnTo>
                  <a:pt x="957764" y="4870326"/>
                </a:lnTo>
                <a:lnTo>
                  <a:pt x="0" y="2569965"/>
                </a:lnTo>
                <a:close/>
              </a:path>
            </a:pathLst>
          </a:custGeom>
          <a:solidFill>
            <a:schemeClr val="bg1">
              <a:lumMod val="95000"/>
            </a:schemeClr>
          </a:solidFill>
          <a:ln w="9525" cap="flat">
            <a:noFill/>
            <a:prstDash val="solid"/>
            <a:miter/>
          </a:ln>
        </p:spPr>
        <p:txBody>
          <a:bodyPr wrap="square" rtlCol="0" anchor="ctr">
            <a:noAutofit/>
          </a:bodyPr>
          <a:lstStyle/>
          <a:p>
            <a:endParaRPr lang="nl-NL"/>
          </a:p>
        </p:txBody>
      </p:sp>
      <p:cxnSp>
        <p:nvCxnSpPr>
          <p:cNvPr id="8" name="Rechte verbindingslijn 7">
            <a:extLst>
              <a:ext uri="{FF2B5EF4-FFF2-40B4-BE49-F238E27FC236}">
                <a16:creationId xmlns:a16="http://schemas.microsoft.com/office/drawing/2014/main" id="{77D90C68-D7BC-2B7F-FC36-4333ED4EA98E}"/>
              </a:ext>
            </a:extLst>
          </p:cNvPr>
          <p:cNvCxnSpPr/>
          <p:nvPr/>
        </p:nvCxnSpPr>
        <p:spPr>
          <a:xfrm>
            <a:off x="6095999" y="1993900"/>
            <a:ext cx="0" cy="4320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8" name="Vrije vorm: vorm 87">
            <a:extLst>
              <a:ext uri="{FF2B5EF4-FFF2-40B4-BE49-F238E27FC236}">
                <a16:creationId xmlns:a16="http://schemas.microsoft.com/office/drawing/2014/main" id="{A7D39BCF-EF8A-7C40-86F8-A7B6EC24782B}"/>
              </a:ext>
            </a:extLst>
          </p:cNvPr>
          <p:cNvSpPr/>
          <p:nvPr/>
        </p:nvSpPr>
        <p:spPr>
          <a:xfrm rot="10800000">
            <a:off x="11021175" y="-14663"/>
            <a:ext cx="1170825" cy="2513868"/>
          </a:xfrm>
          <a:custGeom>
            <a:avLst/>
            <a:gdLst>
              <a:gd name="connsiteX0" fmla="*/ 1170825 w 1170825"/>
              <a:gd name="connsiteY0" fmla="*/ 2513868 h 2513868"/>
              <a:gd name="connsiteX1" fmla="*/ 0 w 1170825"/>
              <a:gd name="connsiteY1" fmla="*/ 2513868 h 2513868"/>
              <a:gd name="connsiteX2" fmla="*/ 0 w 1170825"/>
              <a:gd name="connsiteY2" fmla="*/ 0 h 2513868"/>
            </a:gdLst>
            <a:ahLst/>
            <a:cxnLst>
              <a:cxn ang="0">
                <a:pos x="connsiteX0" y="connsiteY0"/>
              </a:cxn>
              <a:cxn ang="0">
                <a:pos x="connsiteX1" y="connsiteY1"/>
              </a:cxn>
              <a:cxn ang="0">
                <a:pos x="connsiteX2" y="connsiteY2"/>
              </a:cxn>
            </a:cxnLst>
            <a:rect l="l" t="t" r="r" b="b"/>
            <a:pathLst>
              <a:path w="1170825" h="2513868">
                <a:moveTo>
                  <a:pt x="1170825" y="2513868"/>
                </a:moveTo>
                <a:lnTo>
                  <a:pt x="0" y="2513868"/>
                </a:lnTo>
                <a:lnTo>
                  <a:pt x="0" y="0"/>
                </a:lnTo>
                <a:close/>
              </a:path>
            </a:pathLst>
          </a:custGeom>
          <a:gradFill>
            <a:gsLst>
              <a:gs pos="0">
                <a:schemeClr val="accent2"/>
              </a:gs>
              <a:gs pos="43000">
                <a:schemeClr val="accent2"/>
              </a:gs>
              <a:gs pos="100000">
                <a:schemeClr val="accent6"/>
              </a:gs>
            </a:gsLst>
            <a:lin ang="2700000" scaled="1"/>
          </a:gradFill>
          <a:ln w="9525" cap="flat">
            <a:noFill/>
            <a:prstDash val="solid"/>
            <a:miter/>
          </a:ln>
        </p:spPr>
        <p:txBody>
          <a:bodyPr wrap="square" rtlCol="0" anchor="ctr">
            <a:noAutofit/>
          </a:bodyPr>
          <a:lstStyle/>
          <a:p>
            <a:endParaRPr lang="nl-NL"/>
          </a:p>
        </p:txBody>
      </p:sp>
      <p:sp>
        <p:nvSpPr>
          <p:cNvPr id="89" name="Titel 88">
            <a:extLst>
              <a:ext uri="{FF2B5EF4-FFF2-40B4-BE49-F238E27FC236}">
                <a16:creationId xmlns:a16="http://schemas.microsoft.com/office/drawing/2014/main" id="{1F2A70A1-BC91-47EA-612D-F81EDBBAC5CB}"/>
              </a:ext>
            </a:extLst>
          </p:cNvPr>
          <p:cNvSpPr>
            <a:spLocks noGrp="1"/>
          </p:cNvSpPr>
          <p:nvPr>
            <p:ph type="title"/>
          </p:nvPr>
        </p:nvSpPr>
        <p:spPr/>
        <p:txBody>
          <a:bodyPr/>
          <a:lstStyle>
            <a:lvl1pPr algn="ctr">
              <a:defRPr/>
            </a:lvl1pPr>
          </a:lstStyle>
          <a:p>
            <a:r>
              <a:rPr lang="en-GB"/>
              <a:t>Click to edit Master title style</a:t>
            </a:r>
            <a:endParaRPr lang="nl-BE"/>
          </a:p>
        </p:txBody>
      </p:sp>
      <p:sp>
        <p:nvSpPr>
          <p:cNvPr id="92" name="Tijdelijke aanduiding voor grafiek 91">
            <a:extLst>
              <a:ext uri="{FF2B5EF4-FFF2-40B4-BE49-F238E27FC236}">
                <a16:creationId xmlns:a16="http://schemas.microsoft.com/office/drawing/2014/main" id="{99D6E838-3097-E6A0-73D2-20DD1B5BA1D2}"/>
              </a:ext>
            </a:extLst>
          </p:cNvPr>
          <p:cNvSpPr>
            <a:spLocks noGrp="1"/>
          </p:cNvSpPr>
          <p:nvPr>
            <p:ph type="chart" sz="quarter" idx="10"/>
          </p:nvPr>
        </p:nvSpPr>
        <p:spPr>
          <a:xfrm>
            <a:off x="895350" y="2711450"/>
            <a:ext cx="4835525" cy="3417888"/>
          </a:xfrm>
        </p:spPr>
        <p:txBody>
          <a:bodyPr>
            <a:normAutofit/>
          </a:bodyPr>
          <a:lstStyle>
            <a:lvl1pPr marL="0" indent="0" algn="ctr">
              <a:buNone/>
              <a:defRPr sz="1800"/>
            </a:lvl1pPr>
          </a:lstStyle>
          <a:p>
            <a:r>
              <a:rPr lang="en-GB"/>
              <a:t>Click icon to add chart</a:t>
            </a:r>
            <a:endParaRPr lang="nl-BE"/>
          </a:p>
        </p:txBody>
      </p:sp>
      <p:sp>
        <p:nvSpPr>
          <p:cNvPr id="93" name="Tijdelijke aanduiding voor tekst 25">
            <a:extLst>
              <a:ext uri="{FF2B5EF4-FFF2-40B4-BE49-F238E27FC236}">
                <a16:creationId xmlns:a16="http://schemas.microsoft.com/office/drawing/2014/main" id="{D30A5C93-B820-86FC-D77C-D6E639D30520}"/>
              </a:ext>
            </a:extLst>
          </p:cNvPr>
          <p:cNvSpPr>
            <a:spLocks noGrp="1"/>
          </p:cNvSpPr>
          <p:nvPr>
            <p:ph type="body" sz="quarter" idx="12"/>
          </p:nvPr>
        </p:nvSpPr>
        <p:spPr>
          <a:xfrm>
            <a:off x="888947" y="2079480"/>
            <a:ext cx="4841927" cy="389317"/>
          </a:xfrm>
        </p:spPr>
        <p:txBody>
          <a:bodyPr anchor="ctr">
            <a:noAutofit/>
          </a:bodyPr>
          <a:lstStyle>
            <a:lvl1pPr marL="0" indent="0" algn="ctr">
              <a:buNone/>
              <a:defRPr sz="2000" b="1">
                <a:solidFill>
                  <a:schemeClr val="tx2"/>
                </a:solidFill>
              </a:defRPr>
            </a:lvl1pPr>
            <a:lvl2pPr marL="457200" indent="0" algn="ctr">
              <a:buNone/>
              <a:defRPr sz="1800" b="1">
                <a:solidFill>
                  <a:schemeClr val="tx2"/>
                </a:solidFill>
              </a:defRPr>
            </a:lvl2pPr>
          </a:lstStyle>
          <a:p>
            <a:pPr lvl="0"/>
            <a:r>
              <a:rPr lang="en-GB"/>
              <a:t>Click to edit Master text styles</a:t>
            </a:r>
          </a:p>
          <a:p>
            <a:pPr lvl="1"/>
            <a:r>
              <a:rPr lang="en-GB"/>
              <a:t>Second level</a:t>
            </a:r>
          </a:p>
        </p:txBody>
      </p:sp>
      <p:sp>
        <p:nvSpPr>
          <p:cNvPr id="94" name="Tijdelijke aanduiding voor tekst 25">
            <a:extLst>
              <a:ext uri="{FF2B5EF4-FFF2-40B4-BE49-F238E27FC236}">
                <a16:creationId xmlns:a16="http://schemas.microsoft.com/office/drawing/2014/main" id="{4A9491D9-5CCF-D499-FE40-0688BB467C7E}"/>
              </a:ext>
            </a:extLst>
          </p:cNvPr>
          <p:cNvSpPr>
            <a:spLocks noGrp="1"/>
          </p:cNvSpPr>
          <p:nvPr>
            <p:ph type="body" sz="quarter" idx="13"/>
          </p:nvPr>
        </p:nvSpPr>
        <p:spPr>
          <a:xfrm>
            <a:off x="6454648" y="2079480"/>
            <a:ext cx="4841927" cy="389317"/>
          </a:xfrm>
        </p:spPr>
        <p:txBody>
          <a:bodyPr anchor="ctr">
            <a:noAutofit/>
          </a:bodyPr>
          <a:lstStyle>
            <a:lvl1pPr marL="0" indent="0" algn="ctr">
              <a:buNone/>
              <a:defRPr sz="2000" b="1">
                <a:solidFill>
                  <a:schemeClr val="tx2"/>
                </a:solidFill>
              </a:defRPr>
            </a:lvl1pPr>
            <a:lvl2pPr marL="457200" indent="0" algn="ctr">
              <a:buNone/>
              <a:defRPr sz="1800" b="1">
                <a:solidFill>
                  <a:schemeClr val="tx2"/>
                </a:solidFill>
              </a:defRPr>
            </a:lvl2pPr>
          </a:lstStyle>
          <a:p>
            <a:pPr lvl="0"/>
            <a:r>
              <a:rPr lang="en-GB"/>
              <a:t>Click to edit Master text styles</a:t>
            </a:r>
          </a:p>
          <a:p>
            <a:pPr lvl="1"/>
            <a:r>
              <a:rPr lang="en-GB"/>
              <a:t>Second level</a:t>
            </a:r>
          </a:p>
        </p:txBody>
      </p:sp>
      <p:sp>
        <p:nvSpPr>
          <p:cNvPr id="95" name="Tijdelijke aanduiding voor tekst 28">
            <a:extLst>
              <a:ext uri="{FF2B5EF4-FFF2-40B4-BE49-F238E27FC236}">
                <a16:creationId xmlns:a16="http://schemas.microsoft.com/office/drawing/2014/main" id="{1B2EEF56-02F5-F4EB-5D34-5905426C3FC1}"/>
              </a:ext>
            </a:extLst>
          </p:cNvPr>
          <p:cNvSpPr>
            <a:spLocks noGrp="1"/>
          </p:cNvSpPr>
          <p:nvPr>
            <p:ph type="body" sz="quarter" idx="11" hasCustomPrompt="1"/>
          </p:nvPr>
        </p:nvSpPr>
        <p:spPr>
          <a:xfrm>
            <a:off x="6454648" y="2711450"/>
            <a:ext cx="360000" cy="432000"/>
          </a:xfrm>
          <a:solidFill>
            <a:schemeClr val="bg1"/>
          </a:solidFill>
          <a:ln w="63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buNone/>
              <a:defRPr lang="nl-NL" sz="2400" b="1" dirty="0">
                <a:solidFill>
                  <a:schemeClr val="accent2"/>
                </a:solidFill>
              </a:defRPr>
            </a:lvl1pPr>
          </a:lstStyle>
          <a:p>
            <a:pPr marL="0" lvl="0" algn="ctr"/>
            <a:r>
              <a:rPr lang="nl-NL"/>
              <a:t>X</a:t>
            </a:r>
          </a:p>
        </p:txBody>
      </p:sp>
      <p:sp>
        <p:nvSpPr>
          <p:cNvPr id="96" name="Tijdelijke aanduiding voor tekst 28">
            <a:extLst>
              <a:ext uri="{FF2B5EF4-FFF2-40B4-BE49-F238E27FC236}">
                <a16:creationId xmlns:a16="http://schemas.microsoft.com/office/drawing/2014/main" id="{B6B41AFA-4DB1-8971-36C4-5C8002862963}"/>
              </a:ext>
            </a:extLst>
          </p:cNvPr>
          <p:cNvSpPr>
            <a:spLocks noGrp="1"/>
          </p:cNvSpPr>
          <p:nvPr>
            <p:ph type="body" sz="quarter" idx="14" hasCustomPrompt="1"/>
          </p:nvPr>
        </p:nvSpPr>
        <p:spPr>
          <a:xfrm>
            <a:off x="6454648" y="3476150"/>
            <a:ext cx="360000" cy="432000"/>
          </a:xfrm>
          <a:solidFill>
            <a:schemeClr val="bg1"/>
          </a:solidFill>
          <a:ln w="63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buNone/>
              <a:defRPr lang="nl-NL" sz="2400" b="1" dirty="0">
                <a:solidFill>
                  <a:schemeClr val="accent2"/>
                </a:solidFill>
              </a:defRPr>
            </a:lvl1pPr>
          </a:lstStyle>
          <a:p>
            <a:pPr marL="0" lvl="0" algn="ctr"/>
            <a:r>
              <a:rPr lang="nl-NL"/>
              <a:t>X</a:t>
            </a:r>
          </a:p>
        </p:txBody>
      </p:sp>
      <p:sp>
        <p:nvSpPr>
          <p:cNvPr id="97" name="Tijdelijke aanduiding voor tekst 28">
            <a:extLst>
              <a:ext uri="{FF2B5EF4-FFF2-40B4-BE49-F238E27FC236}">
                <a16:creationId xmlns:a16="http://schemas.microsoft.com/office/drawing/2014/main" id="{036C1BF5-EB4F-DB00-CFAF-5A17206AE1E9}"/>
              </a:ext>
            </a:extLst>
          </p:cNvPr>
          <p:cNvSpPr>
            <a:spLocks noGrp="1"/>
          </p:cNvSpPr>
          <p:nvPr>
            <p:ph type="body" sz="quarter" idx="15" hasCustomPrompt="1"/>
          </p:nvPr>
        </p:nvSpPr>
        <p:spPr>
          <a:xfrm>
            <a:off x="6454648" y="4204394"/>
            <a:ext cx="360000" cy="432000"/>
          </a:xfrm>
          <a:solidFill>
            <a:schemeClr val="bg1"/>
          </a:solidFill>
          <a:ln w="63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buNone/>
              <a:defRPr lang="nl-NL" sz="2400" b="1" dirty="0">
                <a:solidFill>
                  <a:schemeClr val="accent2"/>
                </a:solidFill>
              </a:defRPr>
            </a:lvl1pPr>
          </a:lstStyle>
          <a:p>
            <a:pPr marL="0" lvl="0" algn="ctr"/>
            <a:r>
              <a:rPr lang="nl-NL"/>
              <a:t>X</a:t>
            </a:r>
          </a:p>
        </p:txBody>
      </p:sp>
      <p:sp>
        <p:nvSpPr>
          <p:cNvPr id="98" name="Tijdelijke aanduiding voor tekst 28">
            <a:extLst>
              <a:ext uri="{FF2B5EF4-FFF2-40B4-BE49-F238E27FC236}">
                <a16:creationId xmlns:a16="http://schemas.microsoft.com/office/drawing/2014/main" id="{D1B6AD0A-FAD4-C466-4992-5D3BA7355DEC}"/>
              </a:ext>
            </a:extLst>
          </p:cNvPr>
          <p:cNvSpPr>
            <a:spLocks noGrp="1"/>
          </p:cNvSpPr>
          <p:nvPr>
            <p:ph type="body" sz="quarter" idx="16" hasCustomPrompt="1"/>
          </p:nvPr>
        </p:nvSpPr>
        <p:spPr>
          <a:xfrm>
            <a:off x="6454648" y="4969032"/>
            <a:ext cx="360000" cy="432000"/>
          </a:xfrm>
          <a:solidFill>
            <a:schemeClr val="bg1"/>
          </a:solidFill>
          <a:ln w="63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buNone/>
              <a:defRPr lang="nl-NL" sz="2400" b="1" dirty="0">
                <a:solidFill>
                  <a:schemeClr val="accent2"/>
                </a:solidFill>
              </a:defRPr>
            </a:lvl1pPr>
          </a:lstStyle>
          <a:p>
            <a:pPr marL="0" lvl="0" algn="ctr"/>
            <a:r>
              <a:rPr lang="nl-NL"/>
              <a:t>X</a:t>
            </a:r>
          </a:p>
        </p:txBody>
      </p:sp>
      <p:sp>
        <p:nvSpPr>
          <p:cNvPr id="99" name="Tijdelijke aanduiding voor tekst 28">
            <a:extLst>
              <a:ext uri="{FF2B5EF4-FFF2-40B4-BE49-F238E27FC236}">
                <a16:creationId xmlns:a16="http://schemas.microsoft.com/office/drawing/2014/main" id="{16760141-E646-4C47-8398-37A751EAE094}"/>
              </a:ext>
            </a:extLst>
          </p:cNvPr>
          <p:cNvSpPr>
            <a:spLocks noGrp="1"/>
          </p:cNvSpPr>
          <p:nvPr>
            <p:ph type="body" sz="quarter" idx="17" hasCustomPrompt="1"/>
          </p:nvPr>
        </p:nvSpPr>
        <p:spPr>
          <a:xfrm>
            <a:off x="6454648" y="5697338"/>
            <a:ext cx="360000" cy="432000"/>
          </a:xfrm>
          <a:solidFill>
            <a:schemeClr val="bg1"/>
          </a:solidFill>
          <a:ln w="63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buNone/>
              <a:defRPr lang="nl-NL" sz="2400" b="1" dirty="0">
                <a:solidFill>
                  <a:schemeClr val="accent2"/>
                </a:solidFill>
              </a:defRPr>
            </a:lvl1pPr>
          </a:lstStyle>
          <a:p>
            <a:pPr marL="0" lvl="0" algn="ctr"/>
            <a:r>
              <a:rPr lang="nl-NL"/>
              <a:t>X</a:t>
            </a:r>
          </a:p>
        </p:txBody>
      </p:sp>
      <p:sp>
        <p:nvSpPr>
          <p:cNvPr id="100" name="Tijdelijke aanduiding voor tekst 34">
            <a:extLst>
              <a:ext uri="{FF2B5EF4-FFF2-40B4-BE49-F238E27FC236}">
                <a16:creationId xmlns:a16="http://schemas.microsoft.com/office/drawing/2014/main" id="{C797BACB-14BA-04A8-3379-0E6C8FCE5EF0}"/>
              </a:ext>
            </a:extLst>
          </p:cNvPr>
          <p:cNvSpPr>
            <a:spLocks noGrp="1"/>
          </p:cNvSpPr>
          <p:nvPr>
            <p:ph type="body" sz="quarter" idx="18"/>
          </p:nvPr>
        </p:nvSpPr>
        <p:spPr>
          <a:xfrm>
            <a:off x="7006387" y="2711449"/>
            <a:ext cx="4290187" cy="431999"/>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101" name="Tijdelijke aanduiding voor tekst 34">
            <a:extLst>
              <a:ext uri="{FF2B5EF4-FFF2-40B4-BE49-F238E27FC236}">
                <a16:creationId xmlns:a16="http://schemas.microsoft.com/office/drawing/2014/main" id="{10F64B34-ED81-4CF1-1BD4-FE03AA0AE5C1}"/>
              </a:ext>
            </a:extLst>
          </p:cNvPr>
          <p:cNvSpPr>
            <a:spLocks noGrp="1"/>
          </p:cNvSpPr>
          <p:nvPr>
            <p:ph type="body" sz="quarter" idx="19"/>
          </p:nvPr>
        </p:nvSpPr>
        <p:spPr>
          <a:xfrm>
            <a:off x="7006387" y="3476151"/>
            <a:ext cx="4290187" cy="431999"/>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102" name="Tijdelijke aanduiding voor tekst 34">
            <a:extLst>
              <a:ext uri="{FF2B5EF4-FFF2-40B4-BE49-F238E27FC236}">
                <a16:creationId xmlns:a16="http://schemas.microsoft.com/office/drawing/2014/main" id="{296BC434-78FD-06D4-AD4B-3723BD53004F}"/>
              </a:ext>
            </a:extLst>
          </p:cNvPr>
          <p:cNvSpPr>
            <a:spLocks noGrp="1"/>
          </p:cNvSpPr>
          <p:nvPr>
            <p:ph type="body" sz="quarter" idx="20"/>
          </p:nvPr>
        </p:nvSpPr>
        <p:spPr>
          <a:xfrm>
            <a:off x="7006387" y="4204394"/>
            <a:ext cx="4290187" cy="431999"/>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103" name="Tijdelijke aanduiding voor tekst 34">
            <a:extLst>
              <a:ext uri="{FF2B5EF4-FFF2-40B4-BE49-F238E27FC236}">
                <a16:creationId xmlns:a16="http://schemas.microsoft.com/office/drawing/2014/main" id="{2264C386-13D3-EA78-858E-374C535F7F0A}"/>
              </a:ext>
            </a:extLst>
          </p:cNvPr>
          <p:cNvSpPr>
            <a:spLocks noGrp="1"/>
          </p:cNvSpPr>
          <p:nvPr>
            <p:ph type="body" sz="quarter" idx="21"/>
          </p:nvPr>
        </p:nvSpPr>
        <p:spPr>
          <a:xfrm>
            <a:off x="7006387" y="4969631"/>
            <a:ext cx="4290187" cy="431999"/>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104" name="Tijdelijke aanduiding voor tekst 34">
            <a:extLst>
              <a:ext uri="{FF2B5EF4-FFF2-40B4-BE49-F238E27FC236}">
                <a16:creationId xmlns:a16="http://schemas.microsoft.com/office/drawing/2014/main" id="{03DF0594-0198-47A0-E866-7566E8CDC497}"/>
              </a:ext>
            </a:extLst>
          </p:cNvPr>
          <p:cNvSpPr>
            <a:spLocks noGrp="1"/>
          </p:cNvSpPr>
          <p:nvPr>
            <p:ph type="body" sz="quarter" idx="22"/>
          </p:nvPr>
        </p:nvSpPr>
        <p:spPr>
          <a:xfrm>
            <a:off x="7006387" y="5697338"/>
            <a:ext cx="4290187" cy="431999"/>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2" name="Tijdelijke aanduiding voor voettekst 1">
            <a:extLst>
              <a:ext uri="{FF2B5EF4-FFF2-40B4-BE49-F238E27FC236}">
                <a16:creationId xmlns:a16="http://schemas.microsoft.com/office/drawing/2014/main" id="{DB8CC746-A7E6-6B58-B772-1F2D1AB17675}"/>
              </a:ext>
            </a:extLst>
          </p:cNvPr>
          <p:cNvSpPr>
            <a:spLocks noGrp="1"/>
          </p:cNvSpPr>
          <p:nvPr>
            <p:ph type="ftr" sz="quarter" idx="23"/>
          </p:nvPr>
        </p:nvSpPr>
        <p:spPr/>
        <p:txBody>
          <a:bodyPr/>
          <a:lstStyle/>
          <a:p>
            <a:endParaRPr lang="en-BE"/>
          </a:p>
        </p:txBody>
      </p:sp>
      <p:sp>
        <p:nvSpPr>
          <p:cNvPr id="3" name="Tijdelijke aanduiding voor dianummer 2">
            <a:extLst>
              <a:ext uri="{FF2B5EF4-FFF2-40B4-BE49-F238E27FC236}">
                <a16:creationId xmlns:a16="http://schemas.microsoft.com/office/drawing/2014/main" id="{94810CA0-7203-3600-75D9-684B4FFBD7F3}"/>
              </a:ext>
            </a:extLst>
          </p:cNvPr>
          <p:cNvSpPr>
            <a:spLocks noGrp="1"/>
          </p:cNvSpPr>
          <p:nvPr>
            <p:ph type="sldNum" sz="quarter" idx="24"/>
          </p:nvPr>
        </p:nvSpPr>
        <p:spPr/>
        <p:txBody>
          <a:bodyPr/>
          <a:lstStyle/>
          <a:p>
            <a:fld id="{69F6443E-27BC-4153-B1C5-BBA4F02255F6}" type="slidenum">
              <a:rPr lang="en-BE" smtClean="0"/>
              <a:t>‹#›</a:t>
            </a:fld>
            <a:endParaRPr lang="en-BE"/>
          </a:p>
        </p:txBody>
      </p:sp>
    </p:spTree>
    <p:extLst>
      <p:ext uri="{BB962C8B-B14F-4D97-AF65-F5344CB8AC3E}">
        <p14:creationId xmlns:p14="http://schemas.microsoft.com/office/powerpoint/2010/main" val="7214823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Grafieken">
    <p:spTree>
      <p:nvGrpSpPr>
        <p:cNvPr id="1" name=""/>
        <p:cNvGrpSpPr/>
        <p:nvPr/>
      </p:nvGrpSpPr>
      <p:grpSpPr>
        <a:xfrm>
          <a:off x="0" y="0"/>
          <a:ext cx="0" cy="0"/>
          <a:chOff x="0" y="0"/>
          <a:chExt cx="0" cy="0"/>
        </a:xfrm>
      </p:grpSpPr>
      <p:sp>
        <p:nvSpPr>
          <p:cNvPr id="90" name="Vrije vorm: vorm 89">
            <a:extLst>
              <a:ext uri="{FF2B5EF4-FFF2-40B4-BE49-F238E27FC236}">
                <a16:creationId xmlns:a16="http://schemas.microsoft.com/office/drawing/2014/main" id="{8365D183-0327-7979-9770-EF219C5CAF6E}"/>
              </a:ext>
            </a:extLst>
          </p:cNvPr>
          <p:cNvSpPr/>
          <p:nvPr/>
        </p:nvSpPr>
        <p:spPr>
          <a:xfrm>
            <a:off x="0" y="912984"/>
            <a:ext cx="2768876" cy="5945025"/>
          </a:xfrm>
          <a:custGeom>
            <a:avLst/>
            <a:gdLst>
              <a:gd name="connsiteX0" fmla="*/ 0 w 2768876"/>
              <a:gd name="connsiteY0" fmla="*/ 0 h 5945025"/>
              <a:gd name="connsiteX1" fmla="*/ 2768876 w 2768876"/>
              <a:gd name="connsiteY1" fmla="*/ 5945025 h 5945025"/>
              <a:gd name="connsiteX2" fmla="*/ 0 w 2768876"/>
              <a:gd name="connsiteY2" fmla="*/ 5945025 h 5945025"/>
              <a:gd name="connsiteX3" fmla="*/ 0 w 2768876"/>
              <a:gd name="connsiteY3" fmla="*/ 4870326 h 5945025"/>
              <a:gd name="connsiteX4" fmla="*/ 957764 w 2768876"/>
              <a:gd name="connsiteY4" fmla="*/ 4870326 h 5945025"/>
              <a:gd name="connsiteX5" fmla="*/ 0 w 2768876"/>
              <a:gd name="connsiteY5" fmla="*/ 2569965 h 594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876" h="5945025">
                <a:moveTo>
                  <a:pt x="0" y="0"/>
                </a:moveTo>
                <a:lnTo>
                  <a:pt x="2768876" y="5945025"/>
                </a:lnTo>
                <a:lnTo>
                  <a:pt x="0" y="5945025"/>
                </a:lnTo>
                <a:lnTo>
                  <a:pt x="0" y="4870326"/>
                </a:lnTo>
                <a:lnTo>
                  <a:pt x="957764" y="4870326"/>
                </a:lnTo>
                <a:lnTo>
                  <a:pt x="0" y="2569965"/>
                </a:lnTo>
                <a:close/>
              </a:path>
            </a:pathLst>
          </a:custGeom>
          <a:solidFill>
            <a:schemeClr val="bg1">
              <a:lumMod val="95000"/>
            </a:schemeClr>
          </a:solidFill>
          <a:ln w="9525" cap="flat">
            <a:noFill/>
            <a:prstDash val="solid"/>
            <a:miter/>
          </a:ln>
        </p:spPr>
        <p:txBody>
          <a:bodyPr wrap="square" rtlCol="0" anchor="ctr">
            <a:noAutofit/>
          </a:bodyPr>
          <a:lstStyle/>
          <a:p>
            <a:endParaRPr lang="nl-NL"/>
          </a:p>
        </p:txBody>
      </p:sp>
      <p:cxnSp>
        <p:nvCxnSpPr>
          <p:cNvPr id="8" name="Rechte verbindingslijn 7">
            <a:extLst>
              <a:ext uri="{FF2B5EF4-FFF2-40B4-BE49-F238E27FC236}">
                <a16:creationId xmlns:a16="http://schemas.microsoft.com/office/drawing/2014/main" id="{77D90C68-D7BC-2B7F-FC36-4333ED4EA98E}"/>
              </a:ext>
            </a:extLst>
          </p:cNvPr>
          <p:cNvCxnSpPr/>
          <p:nvPr/>
        </p:nvCxnSpPr>
        <p:spPr>
          <a:xfrm>
            <a:off x="6095999" y="1993900"/>
            <a:ext cx="0" cy="4320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8" name="Vrije vorm: vorm 87">
            <a:extLst>
              <a:ext uri="{FF2B5EF4-FFF2-40B4-BE49-F238E27FC236}">
                <a16:creationId xmlns:a16="http://schemas.microsoft.com/office/drawing/2014/main" id="{A7D39BCF-EF8A-7C40-86F8-A7B6EC24782B}"/>
              </a:ext>
            </a:extLst>
          </p:cNvPr>
          <p:cNvSpPr/>
          <p:nvPr/>
        </p:nvSpPr>
        <p:spPr>
          <a:xfrm rot="10800000">
            <a:off x="11021175" y="-14663"/>
            <a:ext cx="1170825" cy="2513868"/>
          </a:xfrm>
          <a:custGeom>
            <a:avLst/>
            <a:gdLst>
              <a:gd name="connsiteX0" fmla="*/ 1170825 w 1170825"/>
              <a:gd name="connsiteY0" fmla="*/ 2513868 h 2513868"/>
              <a:gd name="connsiteX1" fmla="*/ 0 w 1170825"/>
              <a:gd name="connsiteY1" fmla="*/ 2513868 h 2513868"/>
              <a:gd name="connsiteX2" fmla="*/ 0 w 1170825"/>
              <a:gd name="connsiteY2" fmla="*/ 0 h 2513868"/>
            </a:gdLst>
            <a:ahLst/>
            <a:cxnLst>
              <a:cxn ang="0">
                <a:pos x="connsiteX0" y="connsiteY0"/>
              </a:cxn>
              <a:cxn ang="0">
                <a:pos x="connsiteX1" y="connsiteY1"/>
              </a:cxn>
              <a:cxn ang="0">
                <a:pos x="connsiteX2" y="connsiteY2"/>
              </a:cxn>
            </a:cxnLst>
            <a:rect l="l" t="t" r="r" b="b"/>
            <a:pathLst>
              <a:path w="1170825" h="2513868">
                <a:moveTo>
                  <a:pt x="1170825" y="2513868"/>
                </a:moveTo>
                <a:lnTo>
                  <a:pt x="0" y="2513868"/>
                </a:lnTo>
                <a:lnTo>
                  <a:pt x="0" y="0"/>
                </a:lnTo>
                <a:close/>
              </a:path>
            </a:pathLst>
          </a:custGeom>
          <a:gradFill>
            <a:gsLst>
              <a:gs pos="0">
                <a:schemeClr val="accent2"/>
              </a:gs>
              <a:gs pos="43000">
                <a:schemeClr val="accent2"/>
              </a:gs>
              <a:gs pos="100000">
                <a:schemeClr val="accent6"/>
              </a:gs>
            </a:gsLst>
            <a:lin ang="2700000" scaled="1"/>
          </a:gradFill>
          <a:ln w="9525" cap="flat">
            <a:noFill/>
            <a:prstDash val="solid"/>
            <a:miter/>
          </a:ln>
        </p:spPr>
        <p:txBody>
          <a:bodyPr wrap="square" rtlCol="0" anchor="ctr">
            <a:noAutofit/>
          </a:bodyPr>
          <a:lstStyle/>
          <a:p>
            <a:endParaRPr lang="nl-NL"/>
          </a:p>
        </p:txBody>
      </p:sp>
      <p:sp>
        <p:nvSpPr>
          <p:cNvPr id="89" name="Titel 88">
            <a:extLst>
              <a:ext uri="{FF2B5EF4-FFF2-40B4-BE49-F238E27FC236}">
                <a16:creationId xmlns:a16="http://schemas.microsoft.com/office/drawing/2014/main" id="{1F2A70A1-BC91-47EA-612D-F81EDBBAC5CB}"/>
              </a:ext>
            </a:extLst>
          </p:cNvPr>
          <p:cNvSpPr>
            <a:spLocks noGrp="1"/>
          </p:cNvSpPr>
          <p:nvPr>
            <p:ph type="title"/>
          </p:nvPr>
        </p:nvSpPr>
        <p:spPr/>
        <p:txBody>
          <a:bodyPr/>
          <a:lstStyle>
            <a:lvl1pPr algn="ctr">
              <a:defRPr/>
            </a:lvl1pPr>
          </a:lstStyle>
          <a:p>
            <a:r>
              <a:rPr lang="en-GB"/>
              <a:t>Click to edit Master title style</a:t>
            </a:r>
            <a:endParaRPr lang="nl-BE"/>
          </a:p>
        </p:txBody>
      </p:sp>
      <p:sp>
        <p:nvSpPr>
          <p:cNvPr id="92" name="Tijdelijke aanduiding voor grafiek 91">
            <a:extLst>
              <a:ext uri="{FF2B5EF4-FFF2-40B4-BE49-F238E27FC236}">
                <a16:creationId xmlns:a16="http://schemas.microsoft.com/office/drawing/2014/main" id="{99D6E838-3097-E6A0-73D2-20DD1B5BA1D2}"/>
              </a:ext>
            </a:extLst>
          </p:cNvPr>
          <p:cNvSpPr>
            <a:spLocks noGrp="1"/>
          </p:cNvSpPr>
          <p:nvPr>
            <p:ph type="chart" sz="quarter" idx="10"/>
          </p:nvPr>
        </p:nvSpPr>
        <p:spPr>
          <a:xfrm>
            <a:off x="895350" y="2711450"/>
            <a:ext cx="4835525" cy="3417888"/>
          </a:xfrm>
        </p:spPr>
        <p:txBody>
          <a:bodyPr>
            <a:normAutofit/>
          </a:bodyPr>
          <a:lstStyle>
            <a:lvl1pPr marL="0" indent="0" algn="ctr">
              <a:buNone/>
              <a:defRPr sz="1800"/>
            </a:lvl1pPr>
          </a:lstStyle>
          <a:p>
            <a:r>
              <a:rPr lang="en-GB"/>
              <a:t>Click icon to add chart</a:t>
            </a:r>
            <a:endParaRPr lang="nl-BE"/>
          </a:p>
        </p:txBody>
      </p:sp>
      <p:sp>
        <p:nvSpPr>
          <p:cNvPr id="93" name="Tijdelijke aanduiding voor tekst 25">
            <a:extLst>
              <a:ext uri="{FF2B5EF4-FFF2-40B4-BE49-F238E27FC236}">
                <a16:creationId xmlns:a16="http://schemas.microsoft.com/office/drawing/2014/main" id="{D30A5C93-B820-86FC-D77C-D6E639D30520}"/>
              </a:ext>
            </a:extLst>
          </p:cNvPr>
          <p:cNvSpPr>
            <a:spLocks noGrp="1"/>
          </p:cNvSpPr>
          <p:nvPr>
            <p:ph type="body" sz="quarter" idx="12"/>
          </p:nvPr>
        </p:nvSpPr>
        <p:spPr>
          <a:xfrm>
            <a:off x="888947" y="2079480"/>
            <a:ext cx="4841927" cy="389317"/>
          </a:xfrm>
        </p:spPr>
        <p:txBody>
          <a:bodyPr anchor="ctr">
            <a:noAutofit/>
          </a:bodyPr>
          <a:lstStyle>
            <a:lvl1pPr marL="0" indent="0" algn="ctr">
              <a:buNone/>
              <a:defRPr sz="2000" b="1">
                <a:solidFill>
                  <a:schemeClr val="tx2"/>
                </a:solidFill>
              </a:defRPr>
            </a:lvl1pPr>
            <a:lvl2pPr marL="457200" indent="0" algn="ctr">
              <a:buNone/>
              <a:defRPr sz="1800" b="1">
                <a:solidFill>
                  <a:schemeClr val="tx2"/>
                </a:solidFill>
              </a:defRPr>
            </a:lvl2pPr>
          </a:lstStyle>
          <a:p>
            <a:pPr lvl="0"/>
            <a:r>
              <a:rPr lang="en-GB"/>
              <a:t>Click to edit Master text styles</a:t>
            </a:r>
          </a:p>
          <a:p>
            <a:pPr lvl="1"/>
            <a:r>
              <a:rPr lang="en-GB"/>
              <a:t>Second level</a:t>
            </a:r>
          </a:p>
        </p:txBody>
      </p:sp>
      <p:sp>
        <p:nvSpPr>
          <p:cNvPr id="94" name="Tijdelijke aanduiding voor tekst 25">
            <a:extLst>
              <a:ext uri="{FF2B5EF4-FFF2-40B4-BE49-F238E27FC236}">
                <a16:creationId xmlns:a16="http://schemas.microsoft.com/office/drawing/2014/main" id="{4A9491D9-5CCF-D499-FE40-0688BB467C7E}"/>
              </a:ext>
            </a:extLst>
          </p:cNvPr>
          <p:cNvSpPr>
            <a:spLocks noGrp="1"/>
          </p:cNvSpPr>
          <p:nvPr>
            <p:ph type="body" sz="quarter" idx="13"/>
          </p:nvPr>
        </p:nvSpPr>
        <p:spPr>
          <a:xfrm>
            <a:off x="6454648" y="2079480"/>
            <a:ext cx="4841927" cy="389317"/>
          </a:xfrm>
        </p:spPr>
        <p:txBody>
          <a:bodyPr anchor="ctr">
            <a:noAutofit/>
          </a:bodyPr>
          <a:lstStyle>
            <a:lvl1pPr marL="0" indent="0" algn="ctr">
              <a:buNone/>
              <a:defRPr sz="2000" b="1">
                <a:solidFill>
                  <a:schemeClr val="tx2"/>
                </a:solidFill>
              </a:defRPr>
            </a:lvl1pPr>
            <a:lvl2pPr marL="457200" indent="0" algn="ctr">
              <a:buNone/>
              <a:defRPr sz="1800" b="1">
                <a:solidFill>
                  <a:schemeClr val="tx2"/>
                </a:solidFill>
              </a:defRPr>
            </a:lvl2pPr>
          </a:lstStyle>
          <a:p>
            <a:pPr lvl="0"/>
            <a:r>
              <a:rPr lang="en-GB"/>
              <a:t>Click to edit Master text styles</a:t>
            </a:r>
          </a:p>
          <a:p>
            <a:pPr lvl="1"/>
            <a:r>
              <a:rPr lang="en-GB"/>
              <a:t>Second level</a:t>
            </a:r>
          </a:p>
        </p:txBody>
      </p:sp>
      <p:sp>
        <p:nvSpPr>
          <p:cNvPr id="2" name="Tijdelijke aanduiding voor grafiek 91">
            <a:extLst>
              <a:ext uri="{FF2B5EF4-FFF2-40B4-BE49-F238E27FC236}">
                <a16:creationId xmlns:a16="http://schemas.microsoft.com/office/drawing/2014/main" id="{90BD8DDD-23EE-A9F1-C5EC-A3FCF917EC94}"/>
              </a:ext>
            </a:extLst>
          </p:cNvPr>
          <p:cNvSpPr>
            <a:spLocks noGrp="1"/>
          </p:cNvSpPr>
          <p:nvPr>
            <p:ph type="chart" sz="quarter" idx="14"/>
          </p:nvPr>
        </p:nvSpPr>
        <p:spPr>
          <a:xfrm>
            <a:off x="6454648" y="2711450"/>
            <a:ext cx="4835525" cy="3417888"/>
          </a:xfrm>
        </p:spPr>
        <p:txBody>
          <a:bodyPr>
            <a:normAutofit/>
          </a:bodyPr>
          <a:lstStyle>
            <a:lvl1pPr marL="0" indent="0" algn="ctr">
              <a:buNone/>
              <a:defRPr sz="1800"/>
            </a:lvl1pPr>
          </a:lstStyle>
          <a:p>
            <a:r>
              <a:rPr lang="en-GB"/>
              <a:t>Click icon to add chart</a:t>
            </a:r>
            <a:endParaRPr lang="nl-BE"/>
          </a:p>
        </p:txBody>
      </p:sp>
      <p:sp>
        <p:nvSpPr>
          <p:cNvPr id="3" name="Tijdelijke aanduiding voor voettekst 2">
            <a:extLst>
              <a:ext uri="{FF2B5EF4-FFF2-40B4-BE49-F238E27FC236}">
                <a16:creationId xmlns:a16="http://schemas.microsoft.com/office/drawing/2014/main" id="{E87F2D52-3336-E931-6E96-5A82AF458307}"/>
              </a:ext>
            </a:extLst>
          </p:cNvPr>
          <p:cNvSpPr>
            <a:spLocks noGrp="1"/>
          </p:cNvSpPr>
          <p:nvPr>
            <p:ph type="ftr" sz="quarter" idx="15"/>
          </p:nvPr>
        </p:nvSpPr>
        <p:spPr/>
        <p:txBody>
          <a:bodyPr/>
          <a:lstStyle/>
          <a:p>
            <a:endParaRPr lang="en-BE"/>
          </a:p>
        </p:txBody>
      </p:sp>
      <p:sp>
        <p:nvSpPr>
          <p:cNvPr id="4" name="Tijdelijke aanduiding voor dianummer 3">
            <a:extLst>
              <a:ext uri="{FF2B5EF4-FFF2-40B4-BE49-F238E27FC236}">
                <a16:creationId xmlns:a16="http://schemas.microsoft.com/office/drawing/2014/main" id="{D754D2A4-E6FF-AFD8-CA04-A37C93A40E71}"/>
              </a:ext>
            </a:extLst>
          </p:cNvPr>
          <p:cNvSpPr>
            <a:spLocks noGrp="1"/>
          </p:cNvSpPr>
          <p:nvPr>
            <p:ph type="sldNum" sz="quarter" idx="16"/>
          </p:nvPr>
        </p:nvSpPr>
        <p:spPr/>
        <p:txBody>
          <a:bodyPr/>
          <a:lstStyle/>
          <a:p>
            <a:fld id="{69F6443E-27BC-4153-B1C5-BBA4F02255F6}" type="slidenum">
              <a:rPr lang="en-BE" smtClean="0"/>
              <a:t>‹#›</a:t>
            </a:fld>
            <a:endParaRPr lang="en-BE"/>
          </a:p>
        </p:txBody>
      </p:sp>
    </p:spTree>
    <p:extLst>
      <p:ext uri="{BB962C8B-B14F-4D97-AF65-F5344CB8AC3E}">
        <p14:creationId xmlns:p14="http://schemas.microsoft.com/office/powerpoint/2010/main" val="18363238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4 items">
    <p:spTree>
      <p:nvGrpSpPr>
        <p:cNvPr id="1" name=""/>
        <p:cNvGrpSpPr/>
        <p:nvPr/>
      </p:nvGrpSpPr>
      <p:grpSpPr>
        <a:xfrm>
          <a:off x="0" y="0"/>
          <a:ext cx="0" cy="0"/>
          <a:chOff x="0" y="0"/>
          <a:chExt cx="0" cy="0"/>
        </a:xfrm>
      </p:grpSpPr>
      <p:sp>
        <p:nvSpPr>
          <p:cNvPr id="31" name="Tijdelijke aanduiding voor afbeelding 22">
            <a:extLst>
              <a:ext uri="{FF2B5EF4-FFF2-40B4-BE49-F238E27FC236}">
                <a16:creationId xmlns:a16="http://schemas.microsoft.com/office/drawing/2014/main" id="{068FA135-E8DC-9BE4-4D0F-78ED029646B8}"/>
              </a:ext>
            </a:extLst>
          </p:cNvPr>
          <p:cNvSpPr>
            <a:spLocks noGrp="1"/>
          </p:cNvSpPr>
          <p:nvPr>
            <p:ph type="pic" sz="quarter" idx="10"/>
          </p:nvPr>
        </p:nvSpPr>
        <p:spPr>
          <a:xfrm>
            <a:off x="6949678" y="0"/>
            <a:ext cx="5242322" cy="6858000"/>
          </a:xfrm>
          <a:custGeom>
            <a:avLst/>
            <a:gdLst>
              <a:gd name="connsiteX0" fmla="*/ 4925177 w 5242322"/>
              <a:gd name="connsiteY0" fmla="*/ 0 h 6858000"/>
              <a:gd name="connsiteX1" fmla="*/ 5242322 w 5242322"/>
              <a:gd name="connsiteY1" fmla="*/ 0 h 6858000"/>
              <a:gd name="connsiteX2" fmla="*/ 5242322 w 5242322"/>
              <a:gd name="connsiteY2" fmla="*/ 6858000 h 6858000"/>
              <a:gd name="connsiteX3" fmla="*/ 0 w 5242322"/>
              <a:gd name="connsiteY3" fmla="*/ 6858000 h 6858000"/>
              <a:gd name="connsiteX4" fmla="*/ 3192415 w 5242322"/>
              <a:gd name="connsiteY4" fmla="*/ 2 h 6858000"/>
              <a:gd name="connsiteX5" fmla="*/ 3195343 w 5242322"/>
              <a:gd name="connsiteY5" fmla="*/ 2 h 6858000"/>
              <a:gd name="connsiteX6" fmla="*/ 4925177 w 5242322"/>
              <a:gd name="connsiteY6"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2322" h="6858000">
                <a:moveTo>
                  <a:pt x="4925177" y="0"/>
                </a:moveTo>
                <a:lnTo>
                  <a:pt x="5242322" y="0"/>
                </a:lnTo>
                <a:lnTo>
                  <a:pt x="5242322" y="6858000"/>
                </a:lnTo>
                <a:lnTo>
                  <a:pt x="0" y="6858000"/>
                </a:lnTo>
                <a:lnTo>
                  <a:pt x="3192415" y="2"/>
                </a:lnTo>
                <a:lnTo>
                  <a:pt x="3195343" y="2"/>
                </a:lnTo>
                <a:lnTo>
                  <a:pt x="4925177" y="2"/>
                </a:lnTo>
                <a:close/>
              </a:path>
            </a:pathLst>
          </a:custGeom>
          <a:solidFill>
            <a:schemeClr val="bg1">
              <a:lumMod val="95000"/>
            </a:schemeClr>
          </a:solidFill>
        </p:spPr>
        <p:txBody>
          <a:bodyPr wrap="square" anchor="ctr">
            <a:noAutofit/>
          </a:bodyPr>
          <a:lstStyle>
            <a:lvl1pPr marL="0" indent="0" algn="r">
              <a:buNone/>
              <a:defRPr/>
            </a:lvl1pPr>
          </a:lstStyle>
          <a:p>
            <a:r>
              <a:rPr lang="en-GB"/>
              <a:t>Click icon to add picture</a:t>
            </a:r>
            <a:endParaRPr lang="nl-BE"/>
          </a:p>
        </p:txBody>
      </p:sp>
      <p:sp>
        <p:nvSpPr>
          <p:cNvPr id="30" name="Tijdelijke aanduiding voor tekst 47">
            <a:extLst>
              <a:ext uri="{FF2B5EF4-FFF2-40B4-BE49-F238E27FC236}">
                <a16:creationId xmlns:a16="http://schemas.microsoft.com/office/drawing/2014/main" id="{B7E9F8CE-612B-8851-FFB5-875CF9E70B63}"/>
              </a:ext>
            </a:extLst>
          </p:cNvPr>
          <p:cNvSpPr>
            <a:spLocks noGrp="1"/>
          </p:cNvSpPr>
          <p:nvPr>
            <p:ph type="body" sz="quarter" idx="25"/>
          </p:nvPr>
        </p:nvSpPr>
        <p:spPr>
          <a:xfrm>
            <a:off x="6020074" y="-3766304"/>
            <a:ext cx="7953101" cy="8531363"/>
          </a:xfrm>
          <a:custGeom>
            <a:avLst/>
            <a:gdLst>
              <a:gd name="connsiteX0" fmla="*/ 2596010 w 7953101"/>
              <a:gd name="connsiteY0" fmla="*/ 1540452 h 8531363"/>
              <a:gd name="connsiteX1" fmla="*/ 3993502 w 7953101"/>
              <a:gd name="connsiteY1" fmla="*/ 4896951 h 8531363"/>
              <a:gd name="connsiteX2" fmla="*/ 5385289 w 7953101"/>
              <a:gd name="connsiteY2" fmla="*/ 1540452 h 8531363"/>
              <a:gd name="connsiteX3" fmla="*/ 0 w 7953101"/>
              <a:gd name="connsiteY3" fmla="*/ 0 h 8531363"/>
              <a:gd name="connsiteX4" fmla="*/ 7953101 w 7953101"/>
              <a:gd name="connsiteY4" fmla="*/ 0 h 8531363"/>
              <a:gd name="connsiteX5" fmla="*/ 7953101 w 7953101"/>
              <a:gd name="connsiteY5" fmla="*/ 1586 h 8531363"/>
              <a:gd name="connsiteX6" fmla="*/ 3972922 w 7953101"/>
              <a:gd name="connsiteY6" fmla="*/ 8531363 h 8531363"/>
              <a:gd name="connsiteX7" fmla="*/ 3972922 w 7953101"/>
              <a:gd name="connsiteY7" fmla="*/ 8530223 h 853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3101" h="8531363">
                <a:moveTo>
                  <a:pt x="2596010" y="1540452"/>
                </a:moveTo>
                <a:lnTo>
                  <a:pt x="3993502" y="4896951"/>
                </a:lnTo>
                <a:lnTo>
                  <a:pt x="5385289" y="1540452"/>
                </a:lnTo>
                <a:close/>
                <a:moveTo>
                  <a:pt x="0" y="0"/>
                </a:moveTo>
                <a:lnTo>
                  <a:pt x="7953101" y="0"/>
                </a:lnTo>
                <a:lnTo>
                  <a:pt x="7953101" y="1586"/>
                </a:lnTo>
                <a:lnTo>
                  <a:pt x="3972922" y="8531363"/>
                </a:lnTo>
                <a:lnTo>
                  <a:pt x="3972922" y="8530223"/>
                </a:lnTo>
                <a:close/>
              </a:path>
            </a:pathLst>
          </a:custGeom>
          <a:noFill/>
          <a:ln w="9525" cap="flat">
            <a:solidFill>
              <a:schemeClr val="accent6">
                <a:alpha val="30000"/>
              </a:schemeClr>
            </a:solidFill>
            <a:prstDash val="solid"/>
            <a:miter/>
          </a:ln>
        </p:spPr>
        <p:txBody>
          <a:bodyPr rtlCol="0" anchor="t">
            <a:normAutofit/>
          </a:bodyPr>
          <a:lstStyle>
            <a:lvl1pPr>
              <a:defRPr lang="nl-NL" sz="100" dirty="0" smtClean="0">
                <a:noFill/>
              </a:defRPr>
            </a:lvl1pPr>
          </a:lstStyle>
          <a:p>
            <a:pPr marL="0" lvl="0"/>
            <a:r>
              <a:rPr lang="en-GB"/>
              <a:t>Click to edit Master text styles</a:t>
            </a:r>
          </a:p>
        </p:txBody>
      </p:sp>
      <p:sp>
        <p:nvSpPr>
          <p:cNvPr id="33" name="Tijdelijke aanduiding voor tekst 42">
            <a:extLst>
              <a:ext uri="{FF2B5EF4-FFF2-40B4-BE49-F238E27FC236}">
                <a16:creationId xmlns:a16="http://schemas.microsoft.com/office/drawing/2014/main" id="{9AAF1827-B78D-9427-B4AB-FA7E56BFB0BA}"/>
              </a:ext>
            </a:extLst>
          </p:cNvPr>
          <p:cNvSpPr>
            <a:spLocks noGrp="1"/>
          </p:cNvSpPr>
          <p:nvPr>
            <p:ph type="body" sz="quarter" idx="22"/>
          </p:nvPr>
        </p:nvSpPr>
        <p:spPr>
          <a:xfrm>
            <a:off x="5834868" y="-2090076"/>
            <a:ext cx="7911865" cy="8479399"/>
          </a:xfrm>
          <a:custGeom>
            <a:avLst/>
            <a:gdLst>
              <a:gd name="connsiteX0" fmla="*/ 3939439 w 7911865"/>
              <a:gd name="connsiteY0" fmla="*/ 3608293 h 8479399"/>
              <a:gd name="connsiteX1" fmla="*/ 2554996 w 7911865"/>
              <a:gd name="connsiteY1" fmla="*/ 6947078 h 8479399"/>
              <a:gd name="connsiteX2" fmla="*/ 5329554 w 7911865"/>
              <a:gd name="connsiteY2" fmla="*/ 6947078 h 8479399"/>
              <a:gd name="connsiteX3" fmla="*/ 3956673 w 7911865"/>
              <a:gd name="connsiteY3" fmla="*/ 0 h 8479399"/>
              <a:gd name="connsiteX4" fmla="*/ 3962613 w 7911865"/>
              <a:gd name="connsiteY4" fmla="*/ 0 h 8479399"/>
              <a:gd name="connsiteX5" fmla="*/ 7911865 w 7911865"/>
              <a:gd name="connsiteY5" fmla="*/ 8479399 h 8479399"/>
              <a:gd name="connsiteX6" fmla="*/ 0 w 7911865"/>
              <a:gd name="connsiteY6" fmla="*/ 8479399 h 847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1865" h="8479399">
                <a:moveTo>
                  <a:pt x="3939439" y="3608293"/>
                </a:moveTo>
                <a:lnTo>
                  <a:pt x="2554996" y="6947078"/>
                </a:lnTo>
                <a:lnTo>
                  <a:pt x="5329554" y="6947078"/>
                </a:lnTo>
                <a:close/>
                <a:moveTo>
                  <a:pt x="3956673" y="0"/>
                </a:moveTo>
                <a:lnTo>
                  <a:pt x="3962613" y="0"/>
                </a:lnTo>
                <a:lnTo>
                  <a:pt x="7911865" y="8479399"/>
                </a:lnTo>
                <a:lnTo>
                  <a:pt x="0" y="8479399"/>
                </a:lnTo>
                <a:close/>
              </a:path>
            </a:pathLst>
          </a:custGeom>
          <a:solidFill>
            <a:schemeClr val="bg1">
              <a:alpha val="20000"/>
            </a:schemeClr>
          </a:solidFill>
          <a:ln w="9525" cap="flat">
            <a:noFill/>
            <a:prstDash val="solid"/>
            <a:miter/>
          </a:ln>
        </p:spPr>
        <p:txBody>
          <a:bodyPr rtlCol="0" anchor="t">
            <a:normAutofit/>
          </a:bodyPr>
          <a:lstStyle>
            <a:lvl1pPr>
              <a:defRPr lang="nl-NL" sz="100" dirty="0" smtClean="0">
                <a:noFill/>
              </a:defRPr>
            </a:lvl1pPr>
          </a:lstStyle>
          <a:p>
            <a:pPr marL="0" lvl="0"/>
            <a:r>
              <a:rPr lang="en-GB"/>
              <a:t>Click to edit Master text styles</a:t>
            </a:r>
          </a:p>
        </p:txBody>
      </p:sp>
      <p:sp>
        <p:nvSpPr>
          <p:cNvPr id="26" name="Vrije vorm: vorm 25">
            <a:extLst>
              <a:ext uri="{FF2B5EF4-FFF2-40B4-BE49-F238E27FC236}">
                <a16:creationId xmlns:a16="http://schemas.microsoft.com/office/drawing/2014/main" id="{C2D835B2-3B4F-6003-BEF5-67E960AC07F7}"/>
              </a:ext>
            </a:extLst>
          </p:cNvPr>
          <p:cNvSpPr/>
          <p:nvPr/>
        </p:nvSpPr>
        <p:spPr>
          <a:xfrm flipV="1">
            <a:off x="0" y="0"/>
            <a:ext cx="1093876" cy="2348652"/>
          </a:xfrm>
          <a:custGeom>
            <a:avLst/>
            <a:gdLst>
              <a:gd name="connsiteX0" fmla="*/ 0 w 1093876"/>
              <a:gd name="connsiteY0" fmla="*/ 2348652 h 2348652"/>
              <a:gd name="connsiteX1" fmla="*/ 1093876 w 1093876"/>
              <a:gd name="connsiteY1" fmla="*/ 2348652 h 2348652"/>
              <a:gd name="connsiteX2" fmla="*/ 0 w 1093876"/>
              <a:gd name="connsiteY2" fmla="*/ 0 h 2348652"/>
            </a:gdLst>
            <a:ahLst/>
            <a:cxnLst>
              <a:cxn ang="0">
                <a:pos x="connsiteX0" y="connsiteY0"/>
              </a:cxn>
              <a:cxn ang="0">
                <a:pos x="connsiteX1" y="connsiteY1"/>
              </a:cxn>
              <a:cxn ang="0">
                <a:pos x="connsiteX2" y="connsiteY2"/>
              </a:cxn>
            </a:cxnLst>
            <a:rect l="l" t="t" r="r" b="b"/>
            <a:pathLst>
              <a:path w="1093876" h="2348652">
                <a:moveTo>
                  <a:pt x="0" y="2348652"/>
                </a:moveTo>
                <a:lnTo>
                  <a:pt x="1093876" y="2348652"/>
                </a:lnTo>
                <a:lnTo>
                  <a:pt x="0" y="0"/>
                </a:lnTo>
                <a:close/>
              </a:path>
            </a:pathLst>
          </a:custGeom>
          <a:gradFill>
            <a:gsLst>
              <a:gs pos="0">
                <a:schemeClr val="accent2"/>
              </a:gs>
              <a:gs pos="45000">
                <a:schemeClr val="accent2"/>
              </a:gs>
              <a:gs pos="100000">
                <a:schemeClr val="accent6"/>
              </a:gs>
            </a:gsLst>
            <a:lin ang="2700000" scaled="1"/>
          </a:gradFill>
          <a:ln w="9525" cap="flat">
            <a:noFill/>
            <a:prstDash val="solid"/>
            <a:miter/>
          </a:ln>
        </p:spPr>
        <p:txBody>
          <a:bodyPr wrap="square" rtlCol="0" anchor="ctr">
            <a:noAutofit/>
          </a:bodyPr>
          <a:lstStyle/>
          <a:p>
            <a:endParaRPr lang="nl-NL"/>
          </a:p>
        </p:txBody>
      </p:sp>
      <p:sp>
        <p:nvSpPr>
          <p:cNvPr id="28" name="Tijdelijke aanduiding voor afbeelding 22">
            <a:extLst>
              <a:ext uri="{FF2B5EF4-FFF2-40B4-BE49-F238E27FC236}">
                <a16:creationId xmlns:a16="http://schemas.microsoft.com/office/drawing/2014/main" id="{CC3E5E9A-5E8C-2130-8EFD-12386EBB4EFD}"/>
              </a:ext>
            </a:extLst>
          </p:cNvPr>
          <p:cNvSpPr>
            <a:spLocks noGrp="1"/>
          </p:cNvSpPr>
          <p:nvPr>
            <p:ph type="pic" sz="quarter" idx="11" hasCustomPrompt="1"/>
          </p:nvPr>
        </p:nvSpPr>
        <p:spPr>
          <a:xfrm>
            <a:off x="895425" y="2824867"/>
            <a:ext cx="1080000" cy="1440000"/>
          </a:xfrm>
          <a:solidFill>
            <a:schemeClr val="bg1"/>
          </a:solidFill>
          <a:ln>
            <a:solidFill>
              <a:schemeClr val="accent2"/>
            </a:solidFill>
          </a:ln>
        </p:spPr>
        <p:txBody>
          <a:bodyPr>
            <a:normAutofit/>
          </a:bodyPr>
          <a:lstStyle>
            <a:lvl1pPr marL="0" indent="0" algn="ctr">
              <a:buNone/>
              <a:defRPr sz="1400"/>
            </a:lvl1pPr>
          </a:lstStyle>
          <a:p>
            <a:r>
              <a:rPr lang="nl-NL"/>
              <a:t>icon</a:t>
            </a:r>
            <a:endParaRPr lang="nl-BE"/>
          </a:p>
        </p:txBody>
      </p:sp>
      <p:sp>
        <p:nvSpPr>
          <p:cNvPr id="29" name="Tijdelijke aanduiding voor tekst 34">
            <a:extLst>
              <a:ext uri="{FF2B5EF4-FFF2-40B4-BE49-F238E27FC236}">
                <a16:creationId xmlns:a16="http://schemas.microsoft.com/office/drawing/2014/main" id="{6694FCC1-11B9-16BC-6AC9-041DB62B9235}"/>
              </a:ext>
            </a:extLst>
          </p:cNvPr>
          <p:cNvSpPr>
            <a:spLocks noGrp="1"/>
          </p:cNvSpPr>
          <p:nvPr>
            <p:ph type="body" sz="quarter" idx="18"/>
          </p:nvPr>
        </p:nvSpPr>
        <p:spPr>
          <a:xfrm>
            <a:off x="2145432" y="2824868"/>
            <a:ext cx="2877299" cy="1439999"/>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47" name="Tijdelijke aanduiding voor afbeelding 22">
            <a:extLst>
              <a:ext uri="{FF2B5EF4-FFF2-40B4-BE49-F238E27FC236}">
                <a16:creationId xmlns:a16="http://schemas.microsoft.com/office/drawing/2014/main" id="{82AE86F3-56BF-6D1B-2B28-140437C8F7D5}"/>
              </a:ext>
            </a:extLst>
          </p:cNvPr>
          <p:cNvSpPr>
            <a:spLocks noGrp="1"/>
          </p:cNvSpPr>
          <p:nvPr>
            <p:ph type="pic" sz="quarter" idx="26" hasCustomPrompt="1"/>
          </p:nvPr>
        </p:nvSpPr>
        <p:spPr>
          <a:xfrm>
            <a:off x="895425" y="4639493"/>
            <a:ext cx="1080000" cy="1440000"/>
          </a:xfrm>
          <a:solidFill>
            <a:schemeClr val="bg1"/>
          </a:solidFill>
          <a:ln>
            <a:solidFill>
              <a:schemeClr val="accent2"/>
            </a:solidFill>
          </a:ln>
        </p:spPr>
        <p:txBody>
          <a:bodyPr>
            <a:normAutofit/>
          </a:bodyPr>
          <a:lstStyle>
            <a:lvl1pPr marL="0" indent="0" algn="ctr">
              <a:buNone/>
              <a:defRPr sz="1400"/>
            </a:lvl1pPr>
          </a:lstStyle>
          <a:p>
            <a:r>
              <a:rPr lang="nl-NL"/>
              <a:t>icon</a:t>
            </a:r>
            <a:endParaRPr lang="nl-BE"/>
          </a:p>
        </p:txBody>
      </p:sp>
      <p:sp>
        <p:nvSpPr>
          <p:cNvPr id="48" name="Tijdelijke aanduiding voor tekst 34">
            <a:extLst>
              <a:ext uri="{FF2B5EF4-FFF2-40B4-BE49-F238E27FC236}">
                <a16:creationId xmlns:a16="http://schemas.microsoft.com/office/drawing/2014/main" id="{06CBBAAD-5E2E-54DF-A1D4-5F9A12298D9B}"/>
              </a:ext>
            </a:extLst>
          </p:cNvPr>
          <p:cNvSpPr>
            <a:spLocks noGrp="1"/>
          </p:cNvSpPr>
          <p:nvPr>
            <p:ph type="body" sz="quarter" idx="27"/>
          </p:nvPr>
        </p:nvSpPr>
        <p:spPr>
          <a:xfrm>
            <a:off x="2145432" y="4639494"/>
            <a:ext cx="2877299" cy="1439999"/>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49" name="Tijdelijke aanduiding voor afbeelding 22">
            <a:extLst>
              <a:ext uri="{FF2B5EF4-FFF2-40B4-BE49-F238E27FC236}">
                <a16:creationId xmlns:a16="http://schemas.microsoft.com/office/drawing/2014/main" id="{F77BFC94-C427-F737-B719-5B90F97FA910}"/>
              </a:ext>
            </a:extLst>
          </p:cNvPr>
          <p:cNvSpPr>
            <a:spLocks noGrp="1"/>
          </p:cNvSpPr>
          <p:nvPr>
            <p:ph type="pic" sz="quarter" idx="28" hasCustomPrompt="1"/>
          </p:nvPr>
        </p:nvSpPr>
        <p:spPr>
          <a:xfrm>
            <a:off x="5357636" y="2824867"/>
            <a:ext cx="1080000" cy="1440000"/>
          </a:xfrm>
          <a:solidFill>
            <a:schemeClr val="bg1"/>
          </a:solidFill>
          <a:ln>
            <a:solidFill>
              <a:schemeClr val="accent2"/>
            </a:solidFill>
          </a:ln>
        </p:spPr>
        <p:txBody>
          <a:bodyPr>
            <a:normAutofit/>
          </a:bodyPr>
          <a:lstStyle>
            <a:lvl1pPr marL="0" indent="0" algn="ctr">
              <a:buNone/>
              <a:defRPr sz="1400"/>
            </a:lvl1pPr>
          </a:lstStyle>
          <a:p>
            <a:r>
              <a:rPr lang="nl-NL"/>
              <a:t>icon</a:t>
            </a:r>
            <a:endParaRPr lang="nl-BE"/>
          </a:p>
        </p:txBody>
      </p:sp>
      <p:sp>
        <p:nvSpPr>
          <p:cNvPr id="50" name="Tijdelijke aanduiding voor tekst 34">
            <a:extLst>
              <a:ext uri="{FF2B5EF4-FFF2-40B4-BE49-F238E27FC236}">
                <a16:creationId xmlns:a16="http://schemas.microsoft.com/office/drawing/2014/main" id="{13514B38-2F9E-D848-6C4D-7A32EBCB69F5}"/>
              </a:ext>
            </a:extLst>
          </p:cNvPr>
          <p:cNvSpPr>
            <a:spLocks noGrp="1"/>
          </p:cNvSpPr>
          <p:nvPr>
            <p:ph type="body" sz="quarter" idx="29"/>
          </p:nvPr>
        </p:nvSpPr>
        <p:spPr>
          <a:xfrm>
            <a:off x="6607643" y="2824868"/>
            <a:ext cx="2877299" cy="1439999"/>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51" name="Tijdelijke aanduiding voor afbeelding 22">
            <a:extLst>
              <a:ext uri="{FF2B5EF4-FFF2-40B4-BE49-F238E27FC236}">
                <a16:creationId xmlns:a16="http://schemas.microsoft.com/office/drawing/2014/main" id="{F91248C5-B0BB-B1A4-4348-712B47C3DB48}"/>
              </a:ext>
            </a:extLst>
          </p:cNvPr>
          <p:cNvSpPr>
            <a:spLocks noGrp="1"/>
          </p:cNvSpPr>
          <p:nvPr>
            <p:ph type="pic" sz="quarter" idx="30" hasCustomPrompt="1"/>
          </p:nvPr>
        </p:nvSpPr>
        <p:spPr>
          <a:xfrm>
            <a:off x="5357636" y="4639493"/>
            <a:ext cx="1080000" cy="1440000"/>
          </a:xfrm>
          <a:solidFill>
            <a:schemeClr val="bg1"/>
          </a:solidFill>
          <a:ln>
            <a:solidFill>
              <a:schemeClr val="accent2"/>
            </a:solidFill>
          </a:ln>
        </p:spPr>
        <p:txBody>
          <a:bodyPr>
            <a:normAutofit/>
          </a:bodyPr>
          <a:lstStyle>
            <a:lvl1pPr marL="0" indent="0" algn="ctr">
              <a:buNone/>
              <a:defRPr sz="1400"/>
            </a:lvl1pPr>
          </a:lstStyle>
          <a:p>
            <a:r>
              <a:rPr lang="nl-NL"/>
              <a:t>icon</a:t>
            </a:r>
            <a:endParaRPr lang="nl-BE"/>
          </a:p>
        </p:txBody>
      </p:sp>
      <p:sp>
        <p:nvSpPr>
          <p:cNvPr id="52" name="Tijdelijke aanduiding voor tekst 34">
            <a:extLst>
              <a:ext uri="{FF2B5EF4-FFF2-40B4-BE49-F238E27FC236}">
                <a16:creationId xmlns:a16="http://schemas.microsoft.com/office/drawing/2014/main" id="{AA03ABB0-3854-44C2-8D40-29D725FAD098}"/>
              </a:ext>
            </a:extLst>
          </p:cNvPr>
          <p:cNvSpPr>
            <a:spLocks noGrp="1"/>
          </p:cNvSpPr>
          <p:nvPr>
            <p:ph type="body" sz="quarter" idx="31"/>
          </p:nvPr>
        </p:nvSpPr>
        <p:spPr>
          <a:xfrm>
            <a:off x="6607643" y="4639494"/>
            <a:ext cx="2877299" cy="1439999"/>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53" name="Titel 52">
            <a:extLst>
              <a:ext uri="{FF2B5EF4-FFF2-40B4-BE49-F238E27FC236}">
                <a16:creationId xmlns:a16="http://schemas.microsoft.com/office/drawing/2014/main" id="{4951891D-B658-3AB8-7120-69071B2EB4AC}"/>
              </a:ext>
            </a:extLst>
          </p:cNvPr>
          <p:cNvSpPr>
            <a:spLocks noGrp="1"/>
          </p:cNvSpPr>
          <p:nvPr>
            <p:ph type="title"/>
          </p:nvPr>
        </p:nvSpPr>
        <p:spPr/>
        <p:txBody>
          <a:bodyPr/>
          <a:lstStyle/>
          <a:p>
            <a:r>
              <a:rPr lang="en-GB"/>
              <a:t>Click to edit Master title style</a:t>
            </a:r>
            <a:endParaRPr lang="nl-BE"/>
          </a:p>
        </p:txBody>
      </p:sp>
      <p:sp>
        <p:nvSpPr>
          <p:cNvPr id="54" name="Tijdelijke aanduiding voor tekst 34">
            <a:extLst>
              <a:ext uri="{FF2B5EF4-FFF2-40B4-BE49-F238E27FC236}">
                <a16:creationId xmlns:a16="http://schemas.microsoft.com/office/drawing/2014/main" id="{13CEFE30-774B-40BE-4108-98F6D78D2F44}"/>
              </a:ext>
            </a:extLst>
          </p:cNvPr>
          <p:cNvSpPr>
            <a:spLocks noGrp="1"/>
          </p:cNvSpPr>
          <p:nvPr>
            <p:ph type="body" sz="quarter" idx="32"/>
          </p:nvPr>
        </p:nvSpPr>
        <p:spPr>
          <a:xfrm>
            <a:off x="895425" y="1425311"/>
            <a:ext cx="10401150" cy="536086"/>
          </a:xfrm>
          <a:no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2" name="Tijdelijke aanduiding voor voettekst 1">
            <a:extLst>
              <a:ext uri="{FF2B5EF4-FFF2-40B4-BE49-F238E27FC236}">
                <a16:creationId xmlns:a16="http://schemas.microsoft.com/office/drawing/2014/main" id="{4D39C4E8-783E-1A90-1A5C-E8AE73F9522F}"/>
              </a:ext>
            </a:extLst>
          </p:cNvPr>
          <p:cNvSpPr>
            <a:spLocks noGrp="1"/>
          </p:cNvSpPr>
          <p:nvPr>
            <p:ph type="ftr" sz="quarter" idx="33"/>
          </p:nvPr>
        </p:nvSpPr>
        <p:spPr/>
        <p:txBody>
          <a:bodyPr/>
          <a:lstStyle/>
          <a:p>
            <a:endParaRPr lang="en-BE"/>
          </a:p>
        </p:txBody>
      </p:sp>
      <p:sp>
        <p:nvSpPr>
          <p:cNvPr id="3" name="Tijdelijke aanduiding voor dianummer 2">
            <a:extLst>
              <a:ext uri="{FF2B5EF4-FFF2-40B4-BE49-F238E27FC236}">
                <a16:creationId xmlns:a16="http://schemas.microsoft.com/office/drawing/2014/main" id="{1E3F1EF7-C84E-1EF8-71A5-B4C728E1FEAE}"/>
              </a:ext>
            </a:extLst>
          </p:cNvPr>
          <p:cNvSpPr>
            <a:spLocks noGrp="1"/>
          </p:cNvSpPr>
          <p:nvPr>
            <p:ph type="sldNum" sz="quarter" idx="34"/>
          </p:nvPr>
        </p:nvSpPr>
        <p:spPr/>
        <p:txBody>
          <a:bodyPr/>
          <a:lstStyle/>
          <a:p>
            <a:fld id="{69F6443E-27BC-4153-B1C5-BBA4F02255F6}" type="slidenum">
              <a:rPr lang="en-BE" smtClean="0"/>
              <a:t>‹#›</a:t>
            </a:fld>
            <a:endParaRPr lang="en-BE"/>
          </a:p>
        </p:txBody>
      </p:sp>
    </p:spTree>
    <p:extLst>
      <p:ext uri="{BB962C8B-B14F-4D97-AF65-F5344CB8AC3E}">
        <p14:creationId xmlns:p14="http://schemas.microsoft.com/office/powerpoint/2010/main" val="3140621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6 items">
    <p:spTree>
      <p:nvGrpSpPr>
        <p:cNvPr id="1" name=""/>
        <p:cNvGrpSpPr/>
        <p:nvPr/>
      </p:nvGrpSpPr>
      <p:grpSpPr>
        <a:xfrm>
          <a:off x="0" y="0"/>
          <a:ext cx="0" cy="0"/>
          <a:chOff x="0" y="0"/>
          <a:chExt cx="0" cy="0"/>
        </a:xfrm>
      </p:grpSpPr>
      <p:sp>
        <p:nvSpPr>
          <p:cNvPr id="32" name="Vrije vorm: vorm 31">
            <a:extLst>
              <a:ext uri="{FF2B5EF4-FFF2-40B4-BE49-F238E27FC236}">
                <a16:creationId xmlns:a16="http://schemas.microsoft.com/office/drawing/2014/main" id="{2BD32782-84D7-5401-C410-A4F7CAAB1FE5}"/>
              </a:ext>
            </a:extLst>
          </p:cNvPr>
          <p:cNvSpPr>
            <a:spLocks noChangeAspect="1"/>
          </p:cNvSpPr>
          <p:nvPr/>
        </p:nvSpPr>
        <p:spPr>
          <a:xfrm rot="10800000">
            <a:off x="-35930" y="-14663"/>
            <a:ext cx="3239999" cy="6876414"/>
          </a:xfrm>
          <a:custGeom>
            <a:avLst/>
            <a:gdLst>
              <a:gd name="connsiteX0" fmla="*/ 1964445 w 3239999"/>
              <a:gd name="connsiteY0" fmla="*/ 6876414 h 6876414"/>
              <a:gd name="connsiteX1" fmla="*/ 0 w 3239999"/>
              <a:gd name="connsiteY1" fmla="*/ 6876414 h 6876414"/>
              <a:gd name="connsiteX2" fmla="*/ 3215114 w 3239999"/>
              <a:gd name="connsiteY2" fmla="*/ 0 h 6876414"/>
              <a:gd name="connsiteX3" fmla="*/ 3215114 w 3239999"/>
              <a:gd name="connsiteY3" fmla="*/ 1230 h 6876414"/>
              <a:gd name="connsiteX4" fmla="*/ 3239999 w 3239999"/>
              <a:gd name="connsiteY4" fmla="*/ 54554 h 6876414"/>
              <a:gd name="connsiteX5" fmla="*/ 3239999 w 3239999"/>
              <a:gd name="connsiteY5" fmla="*/ 4032759 h 6876414"/>
              <a:gd name="connsiteX6" fmla="*/ 3192875 w 3239999"/>
              <a:gd name="connsiteY6" fmla="*/ 3919803 h 687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999" h="6876414">
                <a:moveTo>
                  <a:pt x="1964445" y="6876414"/>
                </a:moveTo>
                <a:lnTo>
                  <a:pt x="0" y="6876414"/>
                </a:lnTo>
                <a:lnTo>
                  <a:pt x="3215114" y="0"/>
                </a:lnTo>
                <a:lnTo>
                  <a:pt x="3215114" y="1230"/>
                </a:lnTo>
                <a:lnTo>
                  <a:pt x="3239999" y="54554"/>
                </a:lnTo>
                <a:lnTo>
                  <a:pt x="3239999" y="4032759"/>
                </a:lnTo>
                <a:lnTo>
                  <a:pt x="3192875" y="3919803"/>
                </a:lnTo>
                <a:close/>
              </a:path>
            </a:pathLst>
          </a:custGeom>
          <a:solidFill>
            <a:schemeClr val="bg1">
              <a:lumMod val="95000"/>
              <a:alpha val="50000"/>
            </a:schemeClr>
          </a:solidFill>
          <a:ln w="9525" cap="flat">
            <a:noFill/>
            <a:prstDash val="solid"/>
            <a:miter/>
          </a:ln>
        </p:spPr>
        <p:txBody>
          <a:bodyPr wrap="square" rtlCol="0" anchor="ctr">
            <a:noAutofit/>
          </a:bodyPr>
          <a:lstStyle/>
          <a:p>
            <a:endParaRPr lang="nl-NL"/>
          </a:p>
        </p:txBody>
      </p:sp>
      <p:cxnSp>
        <p:nvCxnSpPr>
          <p:cNvPr id="7" name="Rechte verbindingslijn 6">
            <a:extLst>
              <a:ext uri="{FF2B5EF4-FFF2-40B4-BE49-F238E27FC236}">
                <a16:creationId xmlns:a16="http://schemas.microsoft.com/office/drawing/2014/main" id="{3A1BCA66-4D5B-E783-CAD6-52C9538A0F92}"/>
              </a:ext>
            </a:extLst>
          </p:cNvPr>
          <p:cNvCxnSpPr/>
          <p:nvPr/>
        </p:nvCxnSpPr>
        <p:spPr>
          <a:xfrm>
            <a:off x="6096000" y="2147139"/>
            <a:ext cx="0" cy="360000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Vrije vorm: vorm 26">
            <a:extLst>
              <a:ext uri="{FF2B5EF4-FFF2-40B4-BE49-F238E27FC236}">
                <a16:creationId xmlns:a16="http://schemas.microsoft.com/office/drawing/2014/main" id="{97927BC3-01E4-4E87-24DE-27472593B2F4}"/>
              </a:ext>
            </a:extLst>
          </p:cNvPr>
          <p:cNvSpPr/>
          <p:nvPr/>
        </p:nvSpPr>
        <p:spPr>
          <a:xfrm rot="10800000">
            <a:off x="11021175" y="-14663"/>
            <a:ext cx="1170825" cy="2513868"/>
          </a:xfrm>
          <a:custGeom>
            <a:avLst/>
            <a:gdLst>
              <a:gd name="connsiteX0" fmla="*/ 1170825 w 1170825"/>
              <a:gd name="connsiteY0" fmla="*/ 2513868 h 2513868"/>
              <a:gd name="connsiteX1" fmla="*/ 0 w 1170825"/>
              <a:gd name="connsiteY1" fmla="*/ 2513868 h 2513868"/>
              <a:gd name="connsiteX2" fmla="*/ 0 w 1170825"/>
              <a:gd name="connsiteY2" fmla="*/ 0 h 2513868"/>
            </a:gdLst>
            <a:ahLst/>
            <a:cxnLst>
              <a:cxn ang="0">
                <a:pos x="connsiteX0" y="connsiteY0"/>
              </a:cxn>
              <a:cxn ang="0">
                <a:pos x="connsiteX1" y="connsiteY1"/>
              </a:cxn>
              <a:cxn ang="0">
                <a:pos x="connsiteX2" y="connsiteY2"/>
              </a:cxn>
            </a:cxnLst>
            <a:rect l="l" t="t" r="r" b="b"/>
            <a:pathLst>
              <a:path w="1170825" h="2513868">
                <a:moveTo>
                  <a:pt x="1170825" y="2513868"/>
                </a:moveTo>
                <a:lnTo>
                  <a:pt x="0" y="2513868"/>
                </a:lnTo>
                <a:lnTo>
                  <a:pt x="0" y="0"/>
                </a:lnTo>
                <a:close/>
              </a:path>
            </a:pathLst>
          </a:custGeom>
          <a:gradFill>
            <a:gsLst>
              <a:gs pos="0">
                <a:schemeClr val="accent2"/>
              </a:gs>
              <a:gs pos="43000">
                <a:schemeClr val="accent2"/>
              </a:gs>
              <a:gs pos="100000">
                <a:schemeClr val="accent6"/>
              </a:gs>
            </a:gsLst>
            <a:lin ang="2700000" scaled="1"/>
          </a:gradFill>
          <a:ln w="9525" cap="flat">
            <a:noFill/>
            <a:prstDash val="solid"/>
            <a:miter/>
          </a:ln>
        </p:spPr>
        <p:txBody>
          <a:bodyPr wrap="square" rtlCol="0" anchor="ctr">
            <a:noAutofit/>
          </a:bodyPr>
          <a:lstStyle/>
          <a:p>
            <a:endParaRPr lang="nl-NL"/>
          </a:p>
        </p:txBody>
      </p:sp>
      <p:sp>
        <p:nvSpPr>
          <p:cNvPr id="41" name="Tijdelijke aanduiding voor tekst 34">
            <a:extLst>
              <a:ext uri="{FF2B5EF4-FFF2-40B4-BE49-F238E27FC236}">
                <a16:creationId xmlns:a16="http://schemas.microsoft.com/office/drawing/2014/main" id="{D18D424F-47AC-CD3A-96E0-658F08222105}"/>
              </a:ext>
            </a:extLst>
          </p:cNvPr>
          <p:cNvSpPr>
            <a:spLocks noGrp="1"/>
          </p:cNvSpPr>
          <p:nvPr>
            <p:ph type="body" sz="quarter" idx="18"/>
          </p:nvPr>
        </p:nvSpPr>
        <p:spPr>
          <a:xfrm>
            <a:off x="2062113" y="2352586"/>
            <a:ext cx="3599235" cy="889727"/>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42" name="Tijdelijke aanduiding voor tekst 34">
            <a:extLst>
              <a:ext uri="{FF2B5EF4-FFF2-40B4-BE49-F238E27FC236}">
                <a16:creationId xmlns:a16="http://schemas.microsoft.com/office/drawing/2014/main" id="{C023E73F-3722-EE91-AA0A-152712B7EC06}"/>
              </a:ext>
            </a:extLst>
          </p:cNvPr>
          <p:cNvSpPr>
            <a:spLocks noGrp="1"/>
          </p:cNvSpPr>
          <p:nvPr>
            <p:ph type="body" sz="quarter" idx="19"/>
          </p:nvPr>
        </p:nvSpPr>
        <p:spPr>
          <a:xfrm>
            <a:off x="2062113" y="3522630"/>
            <a:ext cx="3599235" cy="889727"/>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43" name="Tijdelijke aanduiding voor tekst 34">
            <a:extLst>
              <a:ext uri="{FF2B5EF4-FFF2-40B4-BE49-F238E27FC236}">
                <a16:creationId xmlns:a16="http://schemas.microsoft.com/office/drawing/2014/main" id="{38D749B4-24EB-2845-CEF4-39A174E21C70}"/>
              </a:ext>
            </a:extLst>
          </p:cNvPr>
          <p:cNvSpPr>
            <a:spLocks noGrp="1"/>
          </p:cNvSpPr>
          <p:nvPr>
            <p:ph type="body" sz="quarter" idx="20"/>
          </p:nvPr>
        </p:nvSpPr>
        <p:spPr>
          <a:xfrm>
            <a:off x="2062113" y="4667660"/>
            <a:ext cx="3599235" cy="889727"/>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44" name="Tijdelijke aanduiding voor tekst 34">
            <a:extLst>
              <a:ext uri="{FF2B5EF4-FFF2-40B4-BE49-F238E27FC236}">
                <a16:creationId xmlns:a16="http://schemas.microsoft.com/office/drawing/2014/main" id="{56A72703-DBED-7C17-37DD-AFCC5957F0EC}"/>
              </a:ext>
            </a:extLst>
          </p:cNvPr>
          <p:cNvSpPr>
            <a:spLocks noGrp="1"/>
          </p:cNvSpPr>
          <p:nvPr>
            <p:ph type="body" sz="quarter" idx="21"/>
          </p:nvPr>
        </p:nvSpPr>
        <p:spPr>
          <a:xfrm>
            <a:off x="7605345" y="2352586"/>
            <a:ext cx="3599235" cy="889727"/>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45" name="Tijdelijke aanduiding voor tekst 34">
            <a:extLst>
              <a:ext uri="{FF2B5EF4-FFF2-40B4-BE49-F238E27FC236}">
                <a16:creationId xmlns:a16="http://schemas.microsoft.com/office/drawing/2014/main" id="{EA9021BA-8A6E-D20B-45CF-6891726B9600}"/>
              </a:ext>
            </a:extLst>
          </p:cNvPr>
          <p:cNvSpPr>
            <a:spLocks noGrp="1"/>
          </p:cNvSpPr>
          <p:nvPr>
            <p:ph type="body" sz="quarter" idx="22"/>
          </p:nvPr>
        </p:nvSpPr>
        <p:spPr>
          <a:xfrm>
            <a:off x="7605345" y="3522630"/>
            <a:ext cx="3599235" cy="889727"/>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46" name="Tijdelijke aanduiding voor tekst 34">
            <a:extLst>
              <a:ext uri="{FF2B5EF4-FFF2-40B4-BE49-F238E27FC236}">
                <a16:creationId xmlns:a16="http://schemas.microsoft.com/office/drawing/2014/main" id="{E581A1DA-F790-19C2-9324-46A8427707FD}"/>
              </a:ext>
            </a:extLst>
          </p:cNvPr>
          <p:cNvSpPr>
            <a:spLocks noGrp="1"/>
          </p:cNvSpPr>
          <p:nvPr>
            <p:ph type="body" sz="quarter" idx="23"/>
          </p:nvPr>
        </p:nvSpPr>
        <p:spPr>
          <a:xfrm>
            <a:off x="7605345" y="4667660"/>
            <a:ext cx="3599235" cy="889727"/>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48" name="Titel 47">
            <a:extLst>
              <a:ext uri="{FF2B5EF4-FFF2-40B4-BE49-F238E27FC236}">
                <a16:creationId xmlns:a16="http://schemas.microsoft.com/office/drawing/2014/main" id="{1A55B8B2-6023-C2FC-DEDB-4E97EDCEA7C5}"/>
              </a:ext>
            </a:extLst>
          </p:cNvPr>
          <p:cNvSpPr>
            <a:spLocks noGrp="1"/>
          </p:cNvSpPr>
          <p:nvPr>
            <p:ph type="title"/>
          </p:nvPr>
        </p:nvSpPr>
        <p:spPr/>
        <p:txBody>
          <a:bodyPr/>
          <a:lstStyle/>
          <a:p>
            <a:r>
              <a:rPr lang="en-GB"/>
              <a:t>Click to edit Master title style</a:t>
            </a:r>
            <a:endParaRPr lang="nl-BE"/>
          </a:p>
        </p:txBody>
      </p:sp>
      <p:sp>
        <p:nvSpPr>
          <p:cNvPr id="3" name="Tijdelijke aanduiding voor afbeelding 2">
            <a:extLst>
              <a:ext uri="{FF2B5EF4-FFF2-40B4-BE49-F238E27FC236}">
                <a16:creationId xmlns:a16="http://schemas.microsoft.com/office/drawing/2014/main" id="{E3FD8468-294D-7746-E191-1B5D0461BCA6}"/>
              </a:ext>
            </a:extLst>
          </p:cNvPr>
          <p:cNvSpPr>
            <a:spLocks noGrp="1"/>
          </p:cNvSpPr>
          <p:nvPr>
            <p:ph type="pic" sz="quarter" idx="24" hasCustomPrompt="1"/>
          </p:nvPr>
        </p:nvSpPr>
        <p:spPr>
          <a:xfrm>
            <a:off x="984923" y="2352675"/>
            <a:ext cx="889200" cy="889000"/>
          </a:xfrm>
          <a:solidFill>
            <a:schemeClr val="bg1"/>
          </a:solidFill>
          <a:ln>
            <a:solidFill>
              <a:schemeClr val="accent2"/>
            </a:solidFill>
          </a:ln>
        </p:spPr>
        <p:txBody>
          <a:bodyPr vert="horz" lIns="91440" tIns="45720" rIns="91440" bIns="45720" rtlCol="0">
            <a:normAutofit/>
          </a:bodyPr>
          <a:lstStyle>
            <a:lvl1pPr marL="0" indent="0" algn="ctr">
              <a:buNone/>
              <a:defRPr lang="nl-BE" sz="1400" dirty="0"/>
            </a:lvl1pPr>
          </a:lstStyle>
          <a:p>
            <a:pPr marL="228600" lvl="0" indent="-228600" algn="ctr"/>
            <a:r>
              <a:rPr lang="nl-NL"/>
              <a:t>icon</a:t>
            </a:r>
            <a:endParaRPr lang="nl-BE"/>
          </a:p>
        </p:txBody>
      </p:sp>
      <p:sp>
        <p:nvSpPr>
          <p:cNvPr id="4" name="Tijdelijke aanduiding voor afbeelding 2">
            <a:extLst>
              <a:ext uri="{FF2B5EF4-FFF2-40B4-BE49-F238E27FC236}">
                <a16:creationId xmlns:a16="http://schemas.microsoft.com/office/drawing/2014/main" id="{28627508-B767-6DD2-7E01-D6C552570F37}"/>
              </a:ext>
            </a:extLst>
          </p:cNvPr>
          <p:cNvSpPr>
            <a:spLocks noGrp="1"/>
          </p:cNvSpPr>
          <p:nvPr>
            <p:ph type="pic" sz="quarter" idx="25" hasCustomPrompt="1"/>
          </p:nvPr>
        </p:nvSpPr>
        <p:spPr>
          <a:xfrm>
            <a:off x="984923" y="3522630"/>
            <a:ext cx="889200" cy="889000"/>
          </a:xfrm>
          <a:solidFill>
            <a:schemeClr val="bg1"/>
          </a:solidFill>
          <a:ln>
            <a:solidFill>
              <a:schemeClr val="accent2"/>
            </a:solidFill>
          </a:ln>
        </p:spPr>
        <p:txBody>
          <a:bodyPr vert="horz" lIns="91440" tIns="45720" rIns="91440" bIns="45720" rtlCol="0">
            <a:normAutofit/>
          </a:bodyPr>
          <a:lstStyle>
            <a:lvl1pPr marL="0" indent="0" algn="ctr">
              <a:buNone/>
              <a:defRPr lang="nl-BE" sz="1400" dirty="0"/>
            </a:lvl1pPr>
          </a:lstStyle>
          <a:p>
            <a:pPr marL="228600" lvl="0" indent="-228600" algn="ctr"/>
            <a:r>
              <a:rPr lang="nl-NL"/>
              <a:t>icon</a:t>
            </a:r>
            <a:endParaRPr lang="nl-BE"/>
          </a:p>
        </p:txBody>
      </p:sp>
      <p:sp>
        <p:nvSpPr>
          <p:cNvPr id="5" name="Tijdelijke aanduiding voor afbeelding 2">
            <a:extLst>
              <a:ext uri="{FF2B5EF4-FFF2-40B4-BE49-F238E27FC236}">
                <a16:creationId xmlns:a16="http://schemas.microsoft.com/office/drawing/2014/main" id="{7C2A9854-9961-2C06-4DFF-CC873378F195}"/>
              </a:ext>
            </a:extLst>
          </p:cNvPr>
          <p:cNvSpPr>
            <a:spLocks noGrp="1"/>
          </p:cNvSpPr>
          <p:nvPr>
            <p:ph type="pic" sz="quarter" idx="26" hasCustomPrompt="1"/>
          </p:nvPr>
        </p:nvSpPr>
        <p:spPr>
          <a:xfrm>
            <a:off x="984923" y="4667054"/>
            <a:ext cx="889200" cy="889000"/>
          </a:xfrm>
          <a:solidFill>
            <a:schemeClr val="bg1"/>
          </a:solidFill>
          <a:ln>
            <a:solidFill>
              <a:schemeClr val="accent2"/>
            </a:solidFill>
          </a:ln>
        </p:spPr>
        <p:txBody>
          <a:bodyPr vert="horz" lIns="91440" tIns="45720" rIns="91440" bIns="45720" rtlCol="0">
            <a:normAutofit/>
          </a:bodyPr>
          <a:lstStyle>
            <a:lvl1pPr marL="0" indent="0" algn="ctr">
              <a:buNone/>
              <a:defRPr lang="nl-BE" sz="1400" dirty="0"/>
            </a:lvl1pPr>
          </a:lstStyle>
          <a:p>
            <a:pPr marL="228600" lvl="0" indent="-228600" algn="ctr"/>
            <a:r>
              <a:rPr lang="nl-NL"/>
              <a:t>icon</a:t>
            </a:r>
            <a:endParaRPr lang="nl-BE"/>
          </a:p>
        </p:txBody>
      </p:sp>
      <p:sp>
        <p:nvSpPr>
          <p:cNvPr id="6" name="Tijdelijke aanduiding voor afbeelding 2">
            <a:extLst>
              <a:ext uri="{FF2B5EF4-FFF2-40B4-BE49-F238E27FC236}">
                <a16:creationId xmlns:a16="http://schemas.microsoft.com/office/drawing/2014/main" id="{90644F0D-4135-7AEB-F52A-5BBE5F77AF0E}"/>
              </a:ext>
            </a:extLst>
          </p:cNvPr>
          <p:cNvSpPr>
            <a:spLocks noGrp="1"/>
          </p:cNvSpPr>
          <p:nvPr>
            <p:ph type="pic" sz="quarter" idx="27" hasCustomPrompt="1"/>
          </p:nvPr>
        </p:nvSpPr>
        <p:spPr>
          <a:xfrm>
            <a:off x="6533850" y="2352675"/>
            <a:ext cx="889200" cy="889000"/>
          </a:xfrm>
          <a:solidFill>
            <a:schemeClr val="bg1"/>
          </a:solidFill>
          <a:ln>
            <a:solidFill>
              <a:schemeClr val="accent2"/>
            </a:solidFill>
          </a:ln>
        </p:spPr>
        <p:txBody>
          <a:bodyPr vert="horz" lIns="91440" tIns="45720" rIns="91440" bIns="45720" rtlCol="0">
            <a:normAutofit/>
          </a:bodyPr>
          <a:lstStyle>
            <a:lvl1pPr marL="0" indent="0" algn="ctr">
              <a:buNone/>
              <a:defRPr lang="nl-BE" sz="1400" dirty="0"/>
            </a:lvl1pPr>
          </a:lstStyle>
          <a:p>
            <a:pPr marL="228600" lvl="0" indent="-228600" algn="ctr"/>
            <a:r>
              <a:rPr lang="nl-NL"/>
              <a:t>icon</a:t>
            </a:r>
            <a:endParaRPr lang="nl-BE"/>
          </a:p>
        </p:txBody>
      </p:sp>
      <p:sp>
        <p:nvSpPr>
          <p:cNvPr id="8" name="Tijdelijke aanduiding voor afbeelding 2">
            <a:extLst>
              <a:ext uri="{FF2B5EF4-FFF2-40B4-BE49-F238E27FC236}">
                <a16:creationId xmlns:a16="http://schemas.microsoft.com/office/drawing/2014/main" id="{F33C422A-FEA5-3F71-41F4-F37F996867D9}"/>
              </a:ext>
            </a:extLst>
          </p:cNvPr>
          <p:cNvSpPr>
            <a:spLocks noGrp="1"/>
          </p:cNvSpPr>
          <p:nvPr>
            <p:ph type="pic" sz="quarter" idx="28" hasCustomPrompt="1"/>
          </p:nvPr>
        </p:nvSpPr>
        <p:spPr>
          <a:xfrm>
            <a:off x="6533850" y="3522630"/>
            <a:ext cx="889200" cy="889000"/>
          </a:xfrm>
          <a:solidFill>
            <a:schemeClr val="bg1"/>
          </a:solidFill>
          <a:ln>
            <a:solidFill>
              <a:schemeClr val="accent2"/>
            </a:solidFill>
          </a:ln>
        </p:spPr>
        <p:txBody>
          <a:bodyPr vert="horz" lIns="91440" tIns="45720" rIns="91440" bIns="45720" rtlCol="0">
            <a:normAutofit/>
          </a:bodyPr>
          <a:lstStyle>
            <a:lvl1pPr marL="0" indent="0" algn="ctr">
              <a:buNone/>
              <a:defRPr lang="nl-BE" sz="1400" dirty="0"/>
            </a:lvl1pPr>
          </a:lstStyle>
          <a:p>
            <a:pPr marL="228600" lvl="0" indent="-228600" algn="ctr"/>
            <a:r>
              <a:rPr lang="nl-NL"/>
              <a:t>icon</a:t>
            </a:r>
            <a:endParaRPr lang="nl-BE"/>
          </a:p>
        </p:txBody>
      </p:sp>
      <p:sp>
        <p:nvSpPr>
          <p:cNvPr id="9" name="Tijdelijke aanduiding voor afbeelding 2">
            <a:extLst>
              <a:ext uri="{FF2B5EF4-FFF2-40B4-BE49-F238E27FC236}">
                <a16:creationId xmlns:a16="http://schemas.microsoft.com/office/drawing/2014/main" id="{CE54DFC1-3A0C-62E5-4B7D-6E292D2997EE}"/>
              </a:ext>
            </a:extLst>
          </p:cNvPr>
          <p:cNvSpPr>
            <a:spLocks noGrp="1"/>
          </p:cNvSpPr>
          <p:nvPr>
            <p:ph type="pic" sz="quarter" idx="29" hasCustomPrompt="1"/>
          </p:nvPr>
        </p:nvSpPr>
        <p:spPr>
          <a:xfrm>
            <a:off x="6533850" y="4667054"/>
            <a:ext cx="889200" cy="889000"/>
          </a:xfrm>
          <a:solidFill>
            <a:schemeClr val="bg1"/>
          </a:solidFill>
          <a:ln>
            <a:solidFill>
              <a:schemeClr val="accent2"/>
            </a:solidFill>
          </a:ln>
        </p:spPr>
        <p:txBody>
          <a:bodyPr vert="horz" lIns="91440" tIns="45720" rIns="91440" bIns="45720" rtlCol="0">
            <a:normAutofit/>
          </a:bodyPr>
          <a:lstStyle>
            <a:lvl1pPr marL="0" indent="0" algn="ctr">
              <a:buNone/>
              <a:defRPr lang="nl-BE" sz="1400" dirty="0"/>
            </a:lvl1pPr>
          </a:lstStyle>
          <a:p>
            <a:pPr marL="228600" lvl="0" indent="-228600" algn="ctr"/>
            <a:r>
              <a:rPr lang="nl-NL"/>
              <a:t>icon</a:t>
            </a:r>
            <a:endParaRPr lang="nl-BE"/>
          </a:p>
        </p:txBody>
      </p:sp>
      <p:sp>
        <p:nvSpPr>
          <p:cNvPr id="2" name="Tijdelijke aanduiding voor voettekst 1">
            <a:extLst>
              <a:ext uri="{FF2B5EF4-FFF2-40B4-BE49-F238E27FC236}">
                <a16:creationId xmlns:a16="http://schemas.microsoft.com/office/drawing/2014/main" id="{00FB75C0-652A-51EB-00B4-9E01E9D40EA7}"/>
              </a:ext>
            </a:extLst>
          </p:cNvPr>
          <p:cNvSpPr>
            <a:spLocks noGrp="1"/>
          </p:cNvSpPr>
          <p:nvPr>
            <p:ph type="ftr" sz="quarter" idx="30"/>
          </p:nvPr>
        </p:nvSpPr>
        <p:spPr/>
        <p:txBody>
          <a:bodyPr/>
          <a:lstStyle/>
          <a:p>
            <a:endParaRPr lang="en-BE"/>
          </a:p>
        </p:txBody>
      </p:sp>
      <p:sp>
        <p:nvSpPr>
          <p:cNvPr id="10" name="Tijdelijke aanduiding voor dianummer 9">
            <a:extLst>
              <a:ext uri="{FF2B5EF4-FFF2-40B4-BE49-F238E27FC236}">
                <a16:creationId xmlns:a16="http://schemas.microsoft.com/office/drawing/2014/main" id="{9BD613DD-93E5-C9D4-8D4C-9203E69153B8}"/>
              </a:ext>
            </a:extLst>
          </p:cNvPr>
          <p:cNvSpPr>
            <a:spLocks noGrp="1"/>
          </p:cNvSpPr>
          <p:nvPr>
            <p:ph type="sldNum" sz="quarter" idx="31"/>
          </p:nvPr>
        </p:nvSpPr>
        <p:spPr/>
        <p:txBody>
          <a:bodyPr/>
          <a:lstStyle/>
          <a:p>
            <a:fld id="{69F6443E-27BC-4153-B1C5-BBA4F02255F6}" type="slidenum">
              <a:rPr lang="en-BE" smtClean="0"/>
              <a:t>‹#›</a:t>
            </a:fld>
            <a:endParaRPr lang="en-BE"/>
          </a:p>
        </p:txBody>
      </p:sp>
    </p:spTree>
    <p:extLst>
      <p:ext uri="{BB962C8B-B14F-4D97-AF65-F5344CB8AC3E}">
        <p14:creationId xmlns:p14="http://schemas.microsoft.com/office/powerpoint/2010/main" val="38624823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8 items">
    <p:spTree>
      <p:nvGrpSpPr>
        <p:cNvPr id="1" name=""/>
        <p:cNvGrpSpPr/>
        <p:nvPr/>
      </p:nvGrpSpPr>
      <p:grpSpPr>
        <a:xfrm>
          <a:off x="0" y="0"/>
          <a:ext cx="0" cy="0"/>
          <a:chOff x="0" y="0"/>
          <a:chExt cx="0" cy="0"/>
        </a:xfrm>
      </p:grpSpPr>
      <p:sp>
        <p:nvSpPr>
          <p:cNvPr id="32" name="Vrije vorm: vorm 31">
            <a:extLst>
              <a:ext uri="{FF2B5EF4-FFF2-40B4-BE49-F238E27FC236}">
                <a16:creationId xmlns:a16="http://schemas.microsoft.com/office/drawing/2014/main" id="{2BD32782-84D7-5401-C410-A4F7CAAB1FE5}"/>
              </a:ext>
            </a:extLst>
          </p:cNvPr>
          <p:cNvSpPr>
            <a:spLocks noChangeAspect="1"/>
          </p:cNvSpPr>
          <p:nvPr/>
        </p:nvSpPr>
        <p:spPr>
          <a:xfrm rot="10800000">
            <a:off x="-35930" y="-14663"/>
            <a:ext cx="3239999" cy="6876414"/>
          </a:xfrm>
          <a:custGeom>
            <a:avLst/>
            <a:gdLst>
              <a:gd name="connsiteX0" fmla="*/ 1964445 w 3239999"/>
              <a:gd name="connsiteY0" fmla="*/ 6876414 h 6876414"/>
              <a:gd name="connsiteX1" fmla="*/ 0 w 3239999"/>
              <a:gd name="connsiteY1" fmla="*/ 6876414 h 6876414"/>
              <a:gd name="connsiteX2" fmla="*/ 3215114 w 3239999"/>
              <a:gd name="connsiteY2" fmla="*/ 0 h 6876414"/>
              <a:gd name="connsiteX3" fmla="*/ 3215114 w 3239999"/>
              <a:gd name="connsiteY3" fmla="*/ 1230 h 6876414"/>
              <a:gd name="connsiteX4" fmla="*/ 3239999 w 3239999"/>
              <a:gd name="connsiteY4" fmla="*/ 54554 h 6876414"/>
              <a:gd name="connsiteX5" fmla="*/ 3239999 w 3239999"/>
              <a:gd name="connsiteY5" fmla="*/ 4032759 h 6876414"/>
              <a:gd name="connsiteX6" fmla="*/ 3192875 w 3239999"/>
              <a:gd name="connsiteY6" fmla="*/ 3919803 h 6876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999" h="6876414">
                <a:moveTo>
                  <a:pt x="1964445" y="6876414"/>
                </a:moveTo>
                <a:lnTo>
                  <a:pt x="0" y="6876414"/>
                </a:lnTo>
                <a:lnTo>
                  <a:pt x="3215114" y="0"/>
                </a:lnTo>
                <a:lnTo>
                  <a:pt x="3215114" y="1230"/>
                </a:lnTo>
                <a:lnTo>
                  <a:pt x="3239999" y="54554"/>
                </a:lnTo>
                <a:lnTo>
                  <a:pt x="3239999" y="4032759"/>
                </a:lnTo>
                <a:lnTo>
                  <a:pt x="3192875" y="3919803"/>
                </a:lnTo>
                <a:close/>
              </a:path>
            </a:pathLst>
          </a:custGeom>
          <a:solidFill>
            <a:schemeClr val="bg1">
              <a:lumMod val="95000"/>
              <a:alpha val="50000"/>
            </a:schemeClr>
          </a:solidFill>
          <a:ln w="9525" cap="flat">
            <a:noFill/>
            <a:prstDash val="solid"/>
            <a:miter/>
          </a:ln>
        </p:spPr>
        <p:txBody>
          <a:bodyPr wrap="square" rtlCol="0" anchor="ctr">
            <a:noAutofit/>
          </a:bodyPr>
          <a:lstStyle/>
          <a:p>
            <a:endParaRPr lang="nl-NL"/>
          </a:p>
        </p:txBody>
      </p:sp>
      <p:cxnSp>
        <p:nvCxnSpPr>
          <p:cNvPr id="7" name="Rechte verbindingslijn 6">
            <a:extLst>
              <a:ext uri="{FF2B5EF4-FFF2-40B4-BE49-F238E27FC236}">
                <a16:creationId xmlns:a16="http://schemas.microsoft.com/office/drawing/2014/main" id="{3A1BCA66-4D5B-E783-CAD6-52C9538A0F92}"/>
              </a:ext>
            </a:extLst>
          </p:cNvPr>
          <p:cNvCxnSpPr>
            <a:cxnSpLocks/>
          </p:cNvCxnSpPr>
          <p:nvPr/>
        </p:nvCxnSpPr>
        <p:spPr>
          <a:xfrm>
            <a:off x="6096000" y="1622995"/>
            <a:ext cx="0" cy="4771018"/>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Vrije vorm: vorm 26">
            <a:extLst>
              <a:ext uri="{FF2B5EF4-FFF2-40B4-BE49-F238E27FC236}">
                <a16:creationId xmlns:a16="http://schemas.microsoft.com/office/drawing/2014/main" id="{97927BC3-01E4-4E87-24DE-27472593B2F4}"/>
              </a:ext>
            </a:extLst>
          </p:cNvPr>
          <p:cNvSpPr/>
          <p:nvPr/>
        </p:nvSpPr>
        <p:spPr>
          <a:xfrm rot="10800000">
            <a:off x="11021175" y="-14663"/>
            <a:ext cx="1170825" cy="2513868"/>
          </a:xfrm>
          <a:custGeom>
            <a:avLst/>
            <a:gdLst>
              <a:gd name="connsiteX0" fmla="*/ 1170825 w 1170825"/>
              <a:gd name="connsiteY0" fmla="*/ 2513868 h 2513868"/>
              <a:gd name="connsiteX1" fmla="*/ 0 w 1170825"/>
              <a:gd name="connsiteY1" fmla="*/ 2513868 h 2513868"/>
              <a:gd name="connsiteX2" fmla="*/ 0 w 1170825"/>
              <a:gd name="connsiteY2" fmla="*/ 0 h 2513868"/>
            </a:gdLst>
            <a:ahLst/>
            <a:cxnLst>
              <a:cxn ang="0">
                <a:pos x="connsiteX0" y="connsiteY0"/>
              </a:cxn>
              <a:cxn ang="0">
                <a:pos x="connsiteX1" y="connsiteY1"/>
              </a:cxn>
              <a:cxn ang="0">
                <a:pos x="connsiteX2" y="connsiteY2"/>
              </a:cxn>
            </a:cxnLst>
            <a:rect l="l" t="t" r="r" b="b"/>
            <a:pathLst>
              <a:path w="1170825" h="2513868">
                <a:moveTo>
                  <a:pt x="1170825" y="2513868"/>
                </a:moveTo>
                <a:lnTo>
                  <a:pt x="0" y="2513868"/>
                </a:lnTo>
                <a:lnTo>
                  <a:pt x="0" y="0"/>
                </a:lnTo>
                <a:close/>
              </a:path>
            </a:pathLst>
          </a:custGeom>
          <a:gradFill>
            <a:gsLst>
              <a:gs pos="0">
                <a:schemeClr val="accent2"/>
              </a:gs>
              <a:gs pos="43000">
                <a:schemeClr val="accent2"/>
              </a:gs>
              <a:gs pos="100000">
                <a:schemeClr val="accent6"/>
              </a:gs>
            </a:gsLst>
            <a:lin ang="2700000" scaled="1"/>
          </a:gradFill>
          <a:ln w="9525" cap="flat">
            <a:noFill/>
            <a:prstDash val="solid"/>
            <a:miter/>
          </a:ln>
        </p:spPr>
        <p:txBody>
          <a:bodyPr wrap="square" rtlCol="0" anchor="ctr">
            <a:noAutofit/>
          </a:bodyPr>
          <a:lstStyle/>
          <a:p>
            <a:endParaRPr lang="nl-NL"/>
          </a:p>
        </p:txBody>
      </p:sp>
      <p:sp>
        <p:nvSpPr>
          <p:cNvPr id="41" name="Tijdelijke aanduiding voor tekst 34">
            <a:extLst>
              <a:ext uri="{FF2B5EF4-FFF2-40B4-BE49-F238E27FC236}">
                <a16:creationId xmlns:a16="http://schemas.microsoft.com/office/drawing/2014/main" id="{D18D424F-47AC-CD3A-96E0-658F08222105}"/>
              </a:ext>
            </a:extLst>
          </p:cNvPr>
          <p:cNvSpPr>
            <a:spLocks noGrp="1"/>
          </p:cNvSpPr>
          <p:nvPr>
            <p:ph type="body" sz="quarter" idx="18"/>
          </p:nvPr>
        </p:nvSpPr>
        <p:spPr>
          <a:xfrm>
            <a:off x="2092569" y="1828442"/>
            <a:ext cx="3568779" cy="889727"/>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42" name="Tijdelijke aanduiding voor tekst 34">
            <a:extLst>
              <a:ext uri="{FF2B5EF4-FFF2-40B4-BE49-F238E27FC236}">
                <a16:creationId xmlns:a16="http://schemas.microsoft.com/office/drawing/2014/main" id="{C023E73F-3722-EE91-AA0A-152712B7EC06}"/>
              </a:ext>
            </a:extLst>
          </p:cNvPr>
          <p:cNvSpPr>
            <a:spLocks noGrp="1"/>
          </p:cNvSpPr>
          <p:nvPr>
            <p:ph type="body" sz="quarter" idx="19"/>
          </p:nvPr>
        </p:nvSpPr>
        <p:spPr>
          <a:xfrm>
            <a:off x="2092569" y="2998486"/>
            <a:ext cx="3568779" cy="889727"/>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43" name="Tijdelijke aanduiding voor tekst 34">
            <a:extLst>
              <a:ext uri="{FF2B5EF4-FFF2-40B4-BE49-F238E27FC236}">
                <a16:creationId xmlns:a16="http://schemas.microsoft.com/office/drawing/2014/main" id="{38D749B4-24EB-2845-CEF4-39A174E21C70}"/>
              </a:ext>
            </a:extLst>
          </p:cNvPr>
          <p:cNvSpPr>
            <a:spLocks noGrp="1"/>
          </p:cNvSpPr>
          <p:nvPr>
            <p:ph type="body" sz="quarter" idx="20"/>
          </p:nvPr>
        </p:nvSpPr>
        <p:spPr>
          <a:xfrm>
            <a:off x="2092569" y="4143516"/>
            <a:ext cx="3568779" cy="889727"/>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44" name="Tijdelijke aanduiding voor tekst 34">
            <a:extLst>
              <a:ext uri="{FF2B5EF4-FFF2-40B4-BE49-F238E27FC236}">
                <a16:creationId xmlns:a16="http://schemas.microsoft.com/office/drawing/2014/main" id="{56A72703-DBED-7C17-37DD-AFCC5957F0EC}"/>
              </a:ext>
            </a:extLst>
          </p:cNvPr>
          <p:cNvSpPr>
            <a:spLocks noGrp="1"/>
          </p:cNvSpPr>
          <p:nvPr>
            <p:ph type="body" sz="quarter" idx="21"/>
          </p:nvPr>
        </p:nvSpPr>
        <p:spPr>
          <a:xfrm>
            <a:off x="7635801" y="1828442"/>
            <a:ext cx="3568779" cy="889727"/>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45" name="Tijdelijke aanduiding voor tekst 34">
            <a:extLst>
              <a:ext uri="{FF2B5EF4-FFF2-40B4-BE49-F238E27FC236}">
                <a16:creationId xmlns:a16="http://schemas.microsoft.com/office/drawing/2014/main" id="{EA9021BA-8A6E-D20B-45CF-6891726B9600}"/>
              </a:ext>
            </a:extLst>
          </p:cNvPr>
          <p:cNvSpPr>
            <a:spLocks noGrp="1"/>
          </p:cNvSpPr>
          <p:nvPr>
            <p:ph type="body" sz="quarter" idx="22"/>
          </p:nvPr>
        </p:nvSpPr>
        <p:spPr>
          <a:xfrm>
            <a:off x="7635801" y="2998486"/>
            <a:ext cx="3568779" cy="889727"/>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46" name="Tijdelijke aanduiding voor tekst 34">
            <a:extLst>
              <a:ext uri="{FF2B5EF4-FFF2-40B4-BE49-F238E27FC236}">
                <a16:creationId xmlns:a16="http://schemas.microsoft.com/office/drawing/2014/main" id="{E581A1DA-F790-19C2-9324-46A8427707FD}"/>
              </a:ext>
            </a:extLst>
          </p:cNvPr>
          <p:cNvSpPr>
            <a:spLocks noGrp="1"/>
          </p:cNvSpPr>
          <p:nvPr>
            <p:ph type="body" sz="quarter" idx="23"/>
          </p:nvPr>
        </p:nvSpPr>
        <p:spPr>
          <a:xfrm>
            <a:off x="7635801" y="4143516"/>
            <a:ext cx="3568779" cy="889727"/>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48" name="Titel 47">
            <a:extLst>
              <a:ext uri="{FF2B5EF4-FFF2-40B4-BE49-F238E27FC236}">
                <a16:creationId xmlns:a16="http://schemas.microsoft.com/office/drawing/2014/main" id="{1A55B8B2-6023-C2FC-DEDB-4E97EDCEA7C5}"/>
              </a:ext>
            </a:extLst>
          </p:cNvPr>
          <p:cNvSpPr>
            <a:spLocks noGrp="1"/>
          </p:cNvSpPr>
          <p:nvPr>
            <p:ph type="title"/>
          </p:nvPr>
        </p:nvSpPr>
        <p:spPr/>
        <p:txBody>
          <a:bodyPr/>
          <a:lstStyle/>
          <a:p>
            <a:r>
              <a:rPr lang="en-GB"/>
              <a:t>Click to edit Master title style</a:t>
            </a:r>
            <a:endParaRPr lang="nl-BE"/>
          </a:p>
        </p:txBody>
      </p:sp>
      <p:sp>
        <p:nvSpPr>
          <p:cNvPr id="4" name="Tijdelijke aanduiding voor tekst 34">
            <a:extLst>
              <a:ext uri="{FF2B5EF4-FFF2-40B4-BE49-F238E27FC236}">
                <a16:creationId xmlns:a16="http://schemas.microsoft.com/office/drawing/2014/main" id="{FD401EC7-50AA-7C4B-52D1-D67AE463087E}"/>
              </a:ext>
            </a:extLst>
          </p:cNvPr>
          <p:cNvSpPr>
            <a:spLocks noGrp="1"/>
          </p:cNvSpPr>
          <p:nvPr>
            <p:ph type="body" sz="quarter" idx="26"/>
          </p:nvPr>
        </p:nvSpPr>
        <p:spPr>
          <a:xfrm>
            <a:off x="2092569" y="5307344"/>
            <a:ext cx="3568779" cy="889727"/>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5" name="Tijdelijke aanduiding voor tekst 34">
            <a:extLst>
              <a:ext uri="{FF2B5EF4-FFF2-40B4-BE49-F238E27FC236}">
                <a16:creationId xmlns:a16="http://schemas.microsoft.com/office/drawing/2014/main" id="{E21EBF72-7115-C157-7FB7-AE43F80B6E16}"/>
              </a:ext>
            </a:extLst>
          </p:cNvPr>
          <p:cNvSpPr>
            <a:spLocks noGrp="1"/>
          </p:cNvSpPr>
          <p:nvPr>
            <p:ph type="body" sz="quarter" idx="27"/>
          </p:nvPr>
        </p:nvSpPr>
        <p:spPr>
          <a:xfrm>
            <a:off x="7635801" y="5307344"/>
            <a:ext cx="3568779" cy="889727"/>
          </a:xfrm>
          <a:solidFill>
            <a:schemeClr val="bg1">
              <a:lumMod val="95000"/>
            </a:schemeClr>
          </a:solidFill>
        </p:spPr>
        <p:txBody>
          <a:bodyPr wrap="square" lIns="180000" anchor="ctr">
            <a:noAutofit/>
          </a:bodyPr>
          <a:lstStyle>
            <a:lvl1pPr marL="0" indent="0">
              <a:buNone/>
              <a:defRPr lang="nl-NL" sz="1800" dirty="0">
                <a:solidFill>
                  <a:schemeClr val="accent4"/>
                </a:solidFill>
              </a:defRPr>
            </a:lvl1pPr>
          </a:lstStyle>
          <a:p>
            <a:pPr marL="0" lvl="0" defTabSz="914377" fontAlgn="auto">
              <a:spcAft>
                <a:spcPts val="0"/>
              </a:spcAft>
              <a:buClr>
                <a:prstClr val="white"/>
              </a:buClr>
            </a:pPr>
            <a:r>
              <a:rPr lang="en-GB"/>
              <a:t>Click to edit Master text styles</a:t>
            </a:r>
          </a:p>
        </p:txBody>
      </p:sp>
      <p:sp>
        <p:nvSpPr>
          <p:cNvPr id="6" name="Tijdelijke aanduiding voor afbeelding 2">
            <a:extLst>
              <a:ext uri="{FF2B5EF4-FFF2-40B4-BE49-F238E27FC236}">
                <a16:creationId xmlns:a16="http://schemas.microsoft.com/office/drawing/2014/main" id="{201D3301-4B7C-39BA-ABD7-13AFD449435D}"/>
              </a:ext>
            </a:extLst>
          </p:cNvPr>
          <p:cNvSpPr>
            <a:spLocks noGrp="1"/>
          </p:cNvSpPr>
          <p:nvPr>
            <p:ph type="pic" sz="quarter" idx="28" hasCustomPrompt="1"/>
          </p:nvPr>
        </p:nvSpPr>
        <p:spPr>
          <a:xfrm>
            <a:off x="984923" y="1828442"/>
            <a:ext cx="889200" cy="889000"/>
          </a:xfrm>
          <a:solidFill>
            <a:schemeClr val="bg1"/>
          </a:solidFill>
          <a:ln>
            <a:solidFill>
              <a:schemeClr val="accent2"/>
            </a:solidFill>
          </a:ln>
        </p:spPr>
        <p:txBody>
          <a:bodyPr vert="horz" lIns="91440" tIns="45720" rIns="91440" bIns="45720" rtlCol="0">
            <a:normAutofit/>
          </a:bodyPr>
          <a:lstStyle>
            <a:lvl1pPr marL="0" indent="0" algn="ctr">
              <a:buNone/>
              <a:defRPr lang="nl-BE" sz="1400" dirty="0"/>
            </a:lvl1pPr>
          </a:lstStyle>
          <a:p>
            <a:pPr marL="228600" lvl="0" indent="-228600" algn="ctr"/>
            <a:r>
              <a:rPr lang="nl-NL"/>
              <a:t>icon</a:t>
            </a:r>
            <a:endParaRPr lang="nl-BE"/>
          </a:p>
        </p:txBody>
      </p:sp>
      <p:sp>
        <p:nvSpPr>
          <p:cNvPr id="8" name="Tijdelijke aanduiding voor afbeelding 2">
            <a:extLst>
              <a:ext uri="{FF2B5EF4-FFF2-40B4-BE49-F238E27FC236}">
                <a16:creationId xmlns:a16="http://schemas.microsoft.com/office/drawing/2014/main" id="{3B6D9083-25C4-8114-E60F-100311A892D5}"/>
              </a:ext>
            </a:extLst>
          </p:cNvPr>
          <p:cNvSpPr>
            <a:spLocks noGrp="1"/>
          </p:cNvSpPr>
          <p:nvPr>
            <p:ph type="pic" sz="quarter" idx="29" hasCustomPrompt="1"/>
          </p:nvPr>
        </p:nvSpPr>
        <p:spPr>
          <a:xfrm>
            <a:off x="984923" y="2998486"/>
            <a:ext cx="889200" cy="889000"/>
          </a:xfrm>
          <a:solidFill>
            <a:schemeClr val="bg1"/>
          </a:solidFill>
          <a:ln>
            <a:solidFill>
              <a:schemeClr val="accent2"/>
            </a:solidFill>
          </a:ln>
        </p:spPr>
        <p:txBody>
          <a:bodyPr vert="horz" lIns="91440" tIns="45720" rIns="91440" bIns="45720" rtlCol="0">
            <a:normAutofit/>
          </a:bodyPr>
          <a:lstStyle>
            <a:lvl1pPr marL="0" indent="0" algn="ctr">
              <a:buNone/>
              <a:defRPr lang="nl-BE" sz="1400" dirty="0"/>
            </a:lvl1pPr>
          </a:lstStyle>
          <a:p>
            <a:pPr marL="228600" lvl="0" indent="-228600" algn="ctr"/>
            <a:r>
              <a:rPr lang="nl-NL"/>
              <a:t>icon</a:t>
            </a:r>
            <a:endParaRPr lang="nl-BE"/>
          </a:p>
        </p:txBody>
      </p:sp>
      <p:sp>
        <p:nvSpPr>
          <p:cNvPr id="9" name="Tijdelijke aanduiding voor afbeelding 2">
            <a:extLst>
              <a:ext uri="{FF2B5EF4-FFF2-40B4-BE49-F238E27FC236}">
                <a16:creationId xmlns:a16="http://schemas.microsoft.com/office/drawing/2014/main" id="{12B38C66-58C0-5F8B-5F6F-A84287A0444F}"/>
              </a:ext>
            </a:extLst>
          </p:cNvPr>
          <p:cNvSpPr>
            <a:spLocks noGrp="1"/>
          </p:cNvSpPr>
          <p:nvPr>
            <p:ph type="pic" sz="quarter" idx="30" hasCustomPrompt="1"/>
          </p:nvPr>
        </p:nvSpPr>
        <p:spPr>
          <a:xfrm>
            <a:off x="984923" y="4142183"/>
            <a:ext cx="889200" cy="889000"/>
          </a:xfrm>
          <a:solidFill>
            <a:schemeClr val="bg1"/>
          </a:solidFill>
          <a:ln>
            <a:solidFill>
              <a:schemeClr val="accent2"/>
            </a:solidFill>
          </a:ln>
        </p:spPr>
        <p:txBody>
          <a:bodyPr vert="horz" lIns="91440" tIns="45720" rIns="91440" bIns="45720" rtlCol="0">
            <a:normAutofit/>
          </a:bodyPr>
          <a:lstStyle>
            <a:lvl1pPr marL="0" indent="0" algn="ctr">
              <a:buNone/>
              <a:defRPr lang="nl-BE" sz="1400" dirty="0"/>
            </a:lvl1pPr>
          </a:lstStyle>
          <a:p>
            <a:pPr marL="228600" lvl="0" indent="-228600" algn="ctr"/>
            <a:r>
              <a:rPr lang="nl-NL"/>
              <a:t>icon</a:t>
            </a:r>
            <a:endParaRPr lang="nl-BE"/>
          </a:p>
        </p:txBody>
      </p:sp>
      <p:sp>
        <p:nvSpPr>
          <p:cNvPr id="10" name="Tijdelijke aanduiding voor afbeelding 2">
            <a:extLst>
              <a:ext uri="{FF2B5EF4-FFF2-40B4-BE49-F238E27FC236}">
                <a16:creationId xmlns:a16="http://schemas.microsoft.com/office/drawing/2014/main" id="{2BA0E806-2265-5859-16C1-C2A4057D854E}"/>
              </a:ext>
            </a:extLst>
          </p:cNvPr>
          <p:cNvSpPr>
            <a:spLocks noGrp="1"/>
          </p:cNvSpPr>
          <p:nvPr>
            <p:ph type="pic" sz="quarter" idx="31" hasCustomPrompt="1"/>
          </p:nvPr>
        </p:nvSpPr>
        <p:spPr>
          <a:xfrm>
            <a:off x="984923" y="5316536"/>
            <a:ext cx="889200" cy="889000"/>
          </a:xfrm>
          <a:solidFill>
            <a:schemeClr val="bg1"/>
          </a:solidFill>
          <a:ln>
            <a:solidFill>
              <a:schemeClr val="accent2"/>
            </a:solidFill>
          </a:ln>
        </p:spPr>
        <p:txBody>
          <a:bodyPr vert="horz" lIns="91440" tIns="45720" rIns="91440" bIns="45720" rtlCol="0">
            <a:normAutofit/>
          </a:bodyPr>
          <a:lstStyle>
            <a:lvl1pPr marL="0" indent="0" algn="ctr">
              <a:buNone/>
              <a:defRPr lang="nl-BE" sz="1400" dirty="0"/>
            </a:lvl1pPr>
          </a:lstStyle>
          <a:p>
            <a:pPr marL="228600" lvl="0" indent="-228600" algn="ctr"/>
            <a:r>
              <a:rPr lang="nl-NL"/>
              <a:t>icon</a:t>
            </a:r>
            <a:endParaRPr lang="nl-BE"/>
          </a:p>
        </p:txBody>
      </p:sp>
      <p:sp>
        <p:nvSpPr>
          <p:cNvPr id="11" name="Tijdelijke aanduiding voor afbeelding 2">
            <a:extLst>
              <a:ext uri="{FF2B5EF4-FFF2-40B4-BE49-F238E27FC236}">
                <a16:creationId xmlns:a16="http://schemas.microsoft.com/office/drawing/2014/main" id="{01203D0F-5AA4-0265-B871-903FACCEBF14}"/>
              </a:ext>
            </a:extLst>
          </p:cNvPr>
          <p:cNvSpPr>
            <a:spLocks noGrp="1"/>
          </p:cNvSpPr>
          <p:nvPr>
            <p:ph type="pic" sz="quarter" idx="32" hasCustomPrompt="1"/>
          </p:nvPr>
        </p:nvSpPr>
        <p:spPr>
          <a:xfrm>
            <a:off x="6533488" y="1828442"/>
            <a:ext cx="889200" cy="889000"/>
          </a:xfrm>
          <a:solidFill>
            <a:schemeClr val="bg1"/>
          </a:solidFill>
          <a:ln>
            <a:solidFill>
              <a:schemeClr val="accent2"/>
            </a:solidFill>
          </a:ln>
        </p:spPr>
        <p:txBody>
          <a:bodyPr vert="horz" lIns="91440" tIns="45720" rIns="91440" bIns="45720" rtlCol="0">
            <a:normAutofit/>
          </a:bodyPr>
          <a:lstStyle>
            <a:lvl1pPr marL="0" indent="0" algn="ctr">
              <a:buNone/>
              <a:defRPr lang="nl-BE" sz="1400" dirty="0"/>
            </a:lvl1pPr>
          </a:lstStyle>
          <a:p>
            <a:pPr marL="228600" lvl="0" indent="-228600" algn="ctr"/>
            <a:r>
              <a:rPr lang="nl-NL"/>
              <a:t>icon</a:t>
            </a:r>
            <a:endParaRPr lang="nl-BE"/>
          </a:p>
        </p:txBody>
      </p:sp>
      <p:sp>
        <p:nvSpPr>
          <p:cNvPr id="12" name="Tijdelijke aanduiding voor afbeelding 2">
            <a:extLst>
              <a:ext uri="{FF2B5EF4-FFF2-40B4-BE49-F238E27FC236}">
                <a16:creationId xmlns:a16="http://schemas.microsoft.com/office/drawing/2014/main" id="{3D600CCA-D076-6C86-3588-957A8CB7532E}"/>
              </a:ext>
            </a:extLst>
          </p:cNvPr>
          <p:cNvSpPr>
            <a:spLocks noGrp="1"/>
          </p:cNvSpPr>
          <p:nvPr>
            <p:ph type="pic" sz="quarter" idx="33" hasCustomPrompt="1"/>
          </p:nvPr>
        </p:nvSpPr>
        <p:spPr>
          <a:xfrm>
            <a:off x="6533488" y="2998486"/>
            <a:ext cx="889200" cy="889000"/>
          </a:xfrm>
          <a:solidFill>
            <a:schemeClr val="bg1"/>
          </a:solidFill>
          <a:ln>
            <a:solidFill>
              <a:schemeClr val="accent2"/>
            </a:solidFill>
          </a:ln>
        </p:spPr>
        <p:txBody>
          <a:bodyPr vert="horz" lIns="91440" tIns="45720" rIns="91440" bIns="45720" rtlCol="0">
            <a:normAutofit/>
          </a:bodyPr>
          <a:lstStyle>
            <a:lvl1pPr marL="0" indent="0" algn="ctr">
              <a:buNone/>
              <a:defRPr lang="nl-BE" sz="1400" dirty="0"/>
            </a:lvl1pPr>
          </a:lstStyle>
          <a:p>
            <a:pPr marL="228600" lvl="0" indent="-228600" algn="ctr"/>
            <a:r>
              <a:rPr lang="nl-NL"/>
              <a:t>icon</a:t>
            </a:r>
            <a:endParaRPr lang="nl-BE"/>
          </a:p>
        </p:txBody>
      </p:sp>
      <p:sp>
        <p:nvSpPr>
          <p:cNvPr id="13" name="Tijdelijke aanduiding voor afbeelding 2">
            <a:extLst>
              <a:ext uri="{FF2B5EF4-FFF2-40B4-BE49-F238E27FC236}">
                <a16:creationId xmlns:a16="http://schemas.microsoft.com/office/drawing/2014/main" id="{450A5727-D543-46A7-D9C2-B7A627955A2D}"/>
              </a:ext>
            </a:extLst>
          </p:cNvPr>
          <p:cNvSpPr>
            <a:spLocks noGrp="1"/>
          </p:cNvSpPr>
          <p:nvPr>
            <p:ph type="pic" sz="quarter" idx="34" hasCustomPrompt="1"/>
          </p:nvPr>
        </p:nvSpPr>
        <p:spPr>
          <a:xfrm>
            <a:off x="6533488" y="4142183"/>
            <a:ext cx="889200" cy="889000"/>
          </a:xfrm>
          <a:solidFill>
            <a:schemeClr val="bg1"/>
          </a:solidFill>
          <a:ln>
            <a:solidFill>
              <a:schemeClr val="accent2"/>
            </a:solidFill>
          </a:ln>
        </p:spPr>
        <p:txBody>
          <a:bodyPr vert="horz" lIns="91440" tIns="45720" rIns="91440" bIns="45720" rtlCol="0">
            <a:normAutofit/>
          </a:bodyPr>
          <a:lstStyle>
            <a:lvl1pPr marL="0" indent="0" algn="ctr">
              <a:buNone/>
              <a:defRPr lang="nl-BE" sz="1400" dirty="0"/>
            </a:lvl1pPr>
          </a:lstStyle>
          <a:p>
            <a:pPr marL="228600" lvl="0" indent="-228600" algn="ctr"/>
            <a:r>
              <a:rPr lang="nl-NL"/>
              <a:t>icon</a:t>
            </a:r>
            <a:endParaRPr lang="nl-BE"/>
          </a:p>
        </p:txBody>
      </p:sp>
      <p:sp>
        <p:nvSpPr>
          <p:cNvPr id="14" name="Tijdelijke aanduiding voor afbeelding 2">
            <a:extLst>
              <a:ext uri="{FF2B5EF4-FFF2-40B4-BE49-F238E27FC236}">
                <a16:creationId xmlns:a16="http://schemas.microsoft.com/office/drawing/2014/main" id="{37646999-F54D-FEBD-9B97-F98154448096}"/>
              </a:ext>
            </a:extLst>
          </p:cNvPr>
          <p:cNvSpPr>
            <a:spLocks noGrp="1"/>
          </p:cNvSpPr>
          <p:nvPr>
            <p:ph type="pic" sz="quarter" idx="35" hasCustomPrompt="1"/>
          </p:nvPr>
        </p:nvSpPr>
        <p:spPr>
          <a:xfrm>
            <a:off x="6533488" y="5316536"/>
            <a:ext cx="889200" cy="889000"/>
          </a:xfrm>
          <a:solidFill>
            <a:schemeClr val="bg1"/>
          </a:solidFill>
          <a:ln>
            <a:solidFill>
              <a:schemeClr val="accent2"/>
            </a:solidFill>
          </a:ln>
        </p:spPr>
        <p:txBody>
          <a:bodyPr vert="horz" lIns="91440" tIns="45720" rIns="91440" bIns="45720" rtlCol="0">
            <a:normAutofit/>
          </a:bodyPr>
          <a:lstStyle>
            <a:lvl1pPr marL="0" indent="0" algn="ctr">
              <a:buNone/>
              <a:defRPr lang="nl-BE" sz="1400" dirty="0"/>
            </a:lvl1pPr>
          </a:lstStyle>
          <a:p>
            <a:pPr marL="228600" lvl="0" indent="-228600" algn="ctr"/>
            <a:r>
              <a:rPr lang="nl-NL"/>
              <a:t>icon</a:t>
            </a:r>
            <a:endParaRPr lang="nl-BE"/>
          </a:p>
        </p:txBody>
      </p:sp>
      <p:sp>
        <p:nvSpPr>
          <p:cNvPr id="2" name="Tijdelijke aanduiding voor voettekst 1">
            <a:extLst>
              <a:ext uri="{FF2B5EF4-FFF2-40B4-BE49-F238E27FC236}">
                <a16:creationId xmlns:a16="http://schemas.microsoft.com/office/drawing/2014/main" id="{B967FD1A-B4BD-CBF9-D9F9-8FBAC9492555}"/>
              </a:ext>
            </a:extLst>
          </p:cNvPr>
          <p:cNvSpPr>
            <a:spLocks noGrp="1"/>
          </p:cNvSpPr>
          <p:nvPr>
            <p:ph type="ftr" sz="quarter" idx="36"/>
          </p:nvPr>
        </p:nvSpPr>
        <p:spPr/>
        <p:txBody>
          <a:bodyPr/>
          <a:lstStyle/>
          <a:p>
            <a:endParaRPr lang="en-BE"/>
          </a:p>
        </p:txBody>
      </p:sp>
      <p:sp>
        <p:nvSpPr>
          <p:cNvPr id="3" name="Tijdelijke aanduiding voor dianummer 2">
            <a:extLst>
              <a:ext uri="{FF2B5EF4-FFF2-40B4-BE49-F238E27FC236}">
                <a16:creationId xmlns:a16="http://schemas.microsoft.com/office/drawing/2014/main" id="{C525B4A9-3DE6-E424-A87A-CCA0BEFD6FFE}"/>
              </a:ext>
            </a:extLst>
          </p:cNvPr>
          <p:cNvSpPr>
            <a:spLocks noGrp="1"/>
          </p:cNvSpPr>
          <p:nvPr>
            <p:ph type="sldNum" sz="quarter" idx="37"/>
          </p:nvPr>
        </p:nvSpPr>
        <p:spPr/>
        <p:txBody>
          <a:bodyPr/>
          <a:lstStyle/>
          <a:p>
            <a:fld id="{69F6443E-27BC-4153-B1C5-BBA4F02255F6}" type="slidenum">
              <a:rPr lang="en-BE" smtClean="0"/>
              <a:t>‹#›</a:t>
            </a:fld>
            <a:endParaRPr lang="en-BE"/>
          </a:p>
        </p:txBody>
      </p:sp>
    </p:spTree>
    <p:extLst>
      <p:ext uri="{BB962C8B-B14F-4D97-AF65-F5344CB8AC3E}">
        <p14:creationId xmlns:p14="http://schemas.microsoft.com/office/powerpoint/2010/main" val="25170341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items - blauw">
    <p:spTree>
      <p:nvGrpSpPr>
        <p:cNvPr id="1" name=""/>
        <p:cNvGrpSpPr/>
        <p:nvPr/>
      </p:nvGrpSpPr>
      <p:grpSpPr>
        <a:xfrm>
          <a:off x="0" y="0"/>
          <a:ext cx="0" cy="0"/>
          <a:chOff x="0" y="0"/>
          <a:chExt cx="0" cy="0"/>
        </a:xfrm>
      </p:grpSpPr>
      <p:pic>
        <p:nvPicPr>
          <p:cNvPr id="15" name="Afbeelding 14" descr="Afbeelding met persoon, kleding, Technicus, overdekt&#10;&#10;Automatisch gegenereerde beschrijving">
            <a:extLst>
              <a:ext uri="{FF2B5EF4-FFF2-40B4-BE49-F238E27FC236}">
                <a16:creationId xmlns:a16="http://schemas.microsoft.com/office/drawing/2014/main" id="{576B2FAD-43B0-1ED2-7EC7-AE19D1FEF12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15625"/>
          <a:stretch/>
        </p:blipFill>
        <p:spPr>
          <a:xfrm>
            <a:off x="0" y="0"/>
            <a:ext cx="12192000" cy="6858000"/>
          </a:xfrm>
          <a:prstGeom prst="rect">
            <a:avLst/>
          </a:prstGeom>
        </p:spPr>
      </p:pic>
      <p:sp>
        <p:nvSpPr>
          <p:cNvPr id="16" name="Freeform: Shape 25">
            <a:extLst>
              <a:ext uri="{FF2B5EF4-FFF2-40B4-BE49-F238E27FC236}">
                <a16:creationId xmlns:a16="http://schemas.microsoft.com/office/drawing/2014/main" id="{184445CB-3C9E-A91B-E71A-3E652272A0FB}"/>
              </a:ext>
            </a:extLst>
          </p:cNvPr>
          <p:cNvSpPr/>
          <p:nvPr/>
        </p:nvSpPr>
        <p:spPr>
          <a:xfrm>
            <a:off x="0" y="0"/>
            <a:ext cx="12192000" cy="6858000"/>
          </a:xfrm>
          <a:prstGeom prst="rect">
            <a:avLst/>
          </a:prstGeom>
          <a:gradFill flip="none" rotWithShape="1">
            <a:gsLst>
              <a:gs pos="54000">
                <a:srgbClr val="2AB6BE">
                  <a:alpha val="94000"/>
                </a:srgbClr>
              </a:gs>
              <a:gs pos="100000">
                <a:srgbClr val="95C11E">
                  <a:alpha val="98000"/>
                </a:srgbClr>
              </a:gs>
            </a:gsLst>
            <a:lin ang="13500000" scaled="1"/>
            <a:tileRect/>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Bierstadt"/>
              <a:ea typeface="+mn-ea"/>
              <a:cs typeface="+mn-cs"/>
            </a:endParaRPr>
          </a:p>
        </p:txBody>
      </p:sp>
      <p:sp>
        <p:nvSpPr>
          <p:cNvPr id="17" name="Vrije vorm: vorm 16">
            <a:extLst>
              <a:ext uri="{FF2B5EF4-FFF2-40B4-BE49-F238E27FC236}">
                <a16:creationId xmlns:a16="http://schemas.microsoft.com/office/drawing/2014/main" id="{9898814D-7B81-F40A-1BDD-B4DCEF319912}"/>
              </a:ext>
            </a:extLst>
          </p:cNvPr>
          <p:cNvSpPr/>
          <p:nvPr/>
        </p:nvSpPr>
        <p:spPr>
          <a:xfrm>
            <a:off x="-3951221" y="30985"/>
            <a:ext cx="7953829" cy="8531351"/>
          </a:xfrm>
          <a:custGeom>
            <a:avLst/>
            <a:gdLst>
              <a:gd name="connsiteX0" fmla="*/ 213931 w 662463"/>
              <a:gd name="connsiteY0" fmla="*/ 582263 h 710564"/>
              <a:gd name="connsiteX1" fmla="*/ 329851 w 662463"/>
              <a:gd name="connsiteY1" fmla="*/ 302705 h 710564"/>
              <a:gd name="connsiteX2" fmla="*/ 446246 w 662463"/>
              <a:gd name="connsiteY2" fmla="*/ 582263 h 710564"/>
              <a:gd name="connsiteX3" fmla="*/ 213931 w 662463"/>
              <a:gd name="connsiteY3" fmla="*/ 582263 h 710564"/>
              <a:gd name="connsiteX4" fmla="*/ 331565 w 662463"/>
              <a:gd name="connsiteY4" fmla="*/ 0 h 710564"/>
              <a:gd name="connsiteX5" fmla="*/ 0 w 662463"/>
              <a:gd name="connsiteY5" fmla="*/ 710565 h 710564"/>
              <a:gd name="connsiteX6" fmla="*/ 662464 w 662463"/>
              <a:gd name="connsiteY6" fmla="*/ 710565 h 710564"/>
              <a:gd name="connsiteX7" fmla="*/ 331565 w 662463"/>
              <a:gd name="connsiteY7" fmla="*/ 95 h 71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63" h="710564">
                <a:moveTo>
                  <a:pt x="213931" y="582263"/>
                </a:moveTo>
                <a:lnTo>
                  <a:pt x="329851" y="302705"/>
                </a:lnTo>
                <a:lnTo>
                  <a:pt x="446246" y="582263"/>
                </a:lnTo>
                <a:lnTo>
                  <a:pt x="213931" y="582263"/>
                </a:lnTo>
                <a:close/>
                <a:moveTo>
                  <a:pt x="331565" y="0"/>
                </a:moveTo>
                <a:lnTo>
                  <a:pt x="0" y="710565"/>
                </a:lnTo>
                <a:lnTo>
                  <a:pt x="662464" y="710565"/>
                </a:lnTo>
                <a:lnTo>
                  <a:pt x="331565" y="95"/>
                </a:lnTo>
                <a:close/>
              </a:path>
            </a:pathLst>
          </a:custGeom>
          <a:solidFill>
            <a:schemeClr val="bg1">
              <a:alpha val="20000"/>
            </a:schemeClr>
          </a:solidFill>
          <a:ln w="9525" cap="flat">
            <a:noFill/>
            <a:prstDash val="solid"/>
            <a:miter/>
          </a:ln>
        </p:spPr>
        <p:txBody>
          <a:bodyPr rtlCol="0" anchor="ctr"/>
          <a:lstStyle/>
          <a:p>
            <a:endParaRPr lang="nl-NL"/>
          </a:p>
        </p:txBody>
      </p:sp>
      <p:sp>
        <p:nvSpPr>
          <p:cNvPr id="18" name="Vrije vorm: vorm 17">
            <a:extLst>
              <a:ext uri="{FF2B5EF4-FFF2-40B4-BE49-F238E27FC236}">
                <a16:creationId xmlns:a16="http://schemas.microsoft.com/office/drawing/2014/main" id="{194EF235-5FC0-CF04-9EB5-8F1472D8E5FD}"/>
              </a:ext>
            </a:extLst>
          </p:cNvPr>
          <p:cNvSpPr/>
          <p:nvPr/>
        </p:nvSpPr>
        <p:spPr>
          <a:xfrm rot="10800000">
            <a:off x="8069942" y="-491673"/>
            <a:ext cx="7953829" cy="8531351"/>
          </a:xfrm>
          <a:custGeom>
            <a:avLst/>
            <a:gdLst>
              <a:gd name="connsiteX0" fmla="*/ 213931 w 662463"/>
              <a:gd name="connsiteY0" fmla="*/ 582263 h 710564"/>
              <a:gd name="connsiteX1" fmla="*/ 329851 w 662463"/>
              <a:gd name="connsiteY1" fmla="*/ 302705 h 710564"/>
              <a:gd name="connsiteX2" fmla="*/ 446246 w 662463"/>
              <a:gd name="connsiteY2" fmla="*/ 582263 h 710564"/>
              <a:gd name="connsiteX3" fmla="*/ 213931 w 662463"/>
              <a:gd name="connsiteY3" fmla="*/ 582263 h 710564"/>
              <a:gd name="connsiteX4" fmla="*/ 331565 w 662463"/>
              <a:gd name="connsiteY4" fmla="*/ 0 h 710564"/>
              <a:gd name="connsiteX5" fmla="*/ 0 w 662463"/>
              <a:gd name="connsiteY5" fmla="*/ 710565 h 710564"/>
              <a:gd name="connsiteX6" fmla="*/ 662464 w 662463"/>
              <a:gd name="connsiteY6" fmla="*/ 710565 h 710564"/>
              <a:gd name="connsiteX7" fmla="*/ 331565 w 662463"/>
              <a:gd name="connsiteY7" fmla="*/ 95 h 71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63" h="710564">
                <a:moveTo>
                  <a:pt x="213931" y="582263"/>
                </a:moveTo>
                <a:lnTo>
                  <a:pt x="329851" y="302705"/>
                </a:lnTo>
                <a:lnTo>
                  <a:pt x="446246" y="582263"/>
                </a:lnTo>
                <a:lnTo>
                  <a:pt x="213931" y="582263"/>
                </a:lnTo>
                <a:close/>
                <a:moveTo>
                  <a:pt x="331565" y="0"/>
                </a:moveTo>
                <a:lnTo>
                  <a:pt x="0" y="710565"/>
                </a:lnTo>
                <a:lnTo>
                  <a:pt x="662464" y="710565"/>
                </a:lnTo>
                <a:lnTo>
                  <a:pt x="331565" y="95"/>
                </a:lnTo>
                <a:close/>
              </a:path>
            </a:pathLst>
          </a:custGeom>
          <a:noFill/>
          <a:ln w="9525" cap="flat">
            <a:solidFill>
              <a:schemeClr val="bg1">
                <a:alpha val="30000"/>
              </a:schemeClr>
            </a:solidFill>
            <a:prstDash val="solid"/>
            <a:miter/>
          </a:ln>
        </p:spPr>
        <p:txBody>
          <a:bodyPr rtlCol="0" anchor="ctr"/>
          <a:lstStyle/>
          <a:p>
            <a:endParaRPr lang="nl-NL"/>
          </a:p>
        </p:txBody>
      </p:sp>
      <p:sp>
        <p:nvSpPr>
          <p:cNvPr id="22" name="Vrije vorm: vorm 21">
            <a:extLst>
              <a:ext uri="{FF2B5EF4-FFF2-40B4-BE49-F238E27FC236}">
                <a16:creationId xmlns:a16="http://schemas.microsoft.com/office/drawing/2014/main" id="{C5C6E97D-5F9E-F404-67FB-326F44AF85B5}"/>
              </a:ext>
            </a:extLst>
          </p:cNvPr>
          <p:cNvSpPr>
            <a:spLocks noChangeAspect="1"/>
          </p:cNvSpPr>
          <p:nvPr/>
        </p:nvSpPr>
        <p:spPr>
          <a:xfrm>
            <a:off x="1471979" y="2164080"/>
            <a:ext cx="1800000" cy="1800000"/>
          </a:xfrm>
          <a:custGeom>
            <a:avLst/>
            <a:gdLst>
              <a:gd name="connsiteX0" fmla="*/ 2326720 w 2326719"/>
              <a:gd name="connsiteY0" fmla="*/ 1163360 h 2326719"/>
              <a:gd name="connsiteX1" fmla="*/ 1163360 w 2326719"/>
              <a:gd name="connsiteY1" fmla="*/ 2326720 h 2326719"/>
              <a:gd name="connsiteX2" fmla="*/ 0 w 2326719"/>
              <a:gd name="connsiteY2" fmla="*/ 1163360 h 2326719"/>
              <a:gd name="connsiteX3" fmla="*/ 1163360 w 2326719"/>
              <a:gd name="connsiteY3" fmla="*/ 0 h 2326719"/>
              <a:gd name="connsiteX4" fmla="*/ 2326720 w 2326719"/>
              <a:gd name="connsiteY4" fmla="*/ 1163360 h 2326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719" h="2326719">
                <a:moveTo>
                  <a:pt x="2326720" y="1163360"/>
                </a:moveTo>
                <a:cubicBezTo>
                  <a:pt x="2326720" y="1805866"/>
                  <a:pt x="1805866" y="2326720"/>
                  <a:pt x="1163360" y="2326720"/>
                </a:cubicBezTo>
                <a:cubicBezTo>
                  <a:pt x="520854" y="2326720"/>
                  <a:pt x="0" y="1805866"/>
                  <a:pt x="0" y="1163360"/>
                </a:cubicBezTo>
                <a:cubicBezTo>
                  <a:pt x="0" y="520854"/>
                  <a:pt x="520854" y="0"/>
                  <a:pt x="1163360" y="0"/>
                </a:cubicBezTo>
                <a:cubicBezTo>
                  <a:pt x="1805866" y="0"/>
                  <a:pt x="2326720" y="520854"/>
                  <a:pt x="2326720" y="1163360"/>
                </a:cubicBezTo>
                <a:close/>
              </a:path>
            </a:pathLst>
          </a:custGeom>
          <a:solidFill>
            <a:schemeClr val="bg1">
              <a:alpha val="80000"/>
            </a:schemeClr>
          </a:solidFill>
          <a:ln w="39392"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i="0" u="none" strike="noStrike" kern="1200" cap="none" spc="0" normalizeH="0" baseline="0" noProof="0">
              <a:ln>
                <a:noFill/>
              </a:ln>
              <a:solidFill>
                <a:prstClr val="black"/>
              </a:solidFill>
              <a:effectLst/>
              <a:uLnTx/>
              <a:uFillTx/>
              <a:latin typeface="Arial"/>
              <a:ea typeface="+mn-ea"/>
              <a:cs typeface="+mn-cs"/>
            </a:endParaRPr>
          </a:p>
        </p:txBody>
      </p:sp>
      <p:sp>
        <p:nvSpPr>
          <p:cNvPr id="24" name="Ovaal 23">
            <a:extLst>
              <a:ext uri="{FF2B5EF4-FFF2-40B4-BE49-F238E27FC236}">
                <a16:creationId xmlns:a16="http://schemas.microsoft.com/office/drawing/2014/main" id="{C0A557F0-2842-4DF6-BAA4-BF5CE96A44AA}"/>
              </a:ext>
            </a:extLst>
          </p:cNvPr>
          <p:cNvSpPr>
            <a:spLocks noChangeAspect="1"/>
          </p:cNvSpPr>
          <p:nvPr/>
        </p:nvSpPr>
        <p:spPr>
          <a:xfrm>
            <a:off x="1285994" y="1978378"/>
            <a:ext cx="2160000" cy="2160000"/>
          </a:xfrm>
          <a:prstGeom prst="ellipse">
            <a:avLst/>
          </a:prstGeom>
          <a:no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 name="Vrije vorm: vorm 26">
            <a:extLst>
              <a:ext uri="{FF2B5EF4-FFF2-40B4-BE49-F238E27FC236}">
                <a16:creationId xmlns:a16="http://schemas.microsoft.com/office/drawing/2014/main" id="{A6FDE21C-5CE8-4F31-ABC2-EE1199454F52}"/>
              </a:ext>
            </a:extLst>
          </p:cNvPr>
          <p:cNvSpPr>
            <a:spLocks noChangeAspect="1"/>
          </p:cNvSpPr>
          <p:nvPr/>
        </p:nvSpPr>
        <p:spPr>
          <a:xfrm>
            <a:off x="5208287" y="2159127"/>
            <a:ext cx="1800000" cy="1800000"/>
          </a:xfrm>
          <a:custGeom>
            <a:avLst/>
            <a:gdLst>
              <a:gd name="connsiteX0" fmla="*/ 2326720 w 2326719"/>
              <a:gd name="connsiteY0" fmla="*/ 1163360 h 2326719"/>
              <a:gd name="connsiteX1" fmla="*/ 1163360 w 2326719"/>
              <a:gd name="connsiteY1" fmla="*/ 2326720 h 2326719"/>
              <a:gd name="connsiteX2" fmla="*/ 0 w 2326719"/>
              <a:gd name="connsiteY2" fmla="*/ 1163360 h 2326719"/>
              <a:gd name="connsiteX3" fmla="*/ 1163360 w 2326719"/>
              <a:gd name="connsiteY3" fmla="*/ 0 h 2326719"/>
              <a:gd name="connsiteX4" fmla="*/ 2326720 w 2326719"/>
              <a:gd name="connsiteY4" fmla="*/ 1163360 h 2326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719" h="2326719">
                <a:moveTo>
                  <a:pt x="2326720" y="1163360"/>
                </a:moveTo>
                <a:cubicBezTo>
                  <a:pt x="2326720" y="1805866"/>
                  <a:pt x="1805866" y="2326720"/>
                  <a:pt x="1163360" y="2326720"/>
                </a:cubicBezTo>
                <a:cubicBezTo>
                  <a:pt x="520854" y="2326720"/>
                  <a:pt x="0" y="1805866"/>
                  <a:pt x="0" y="1163360"/>
                </a:cubicBezTo>
                <a:cubicBezTo>
                  <a:pt x="0" y="520854"/>
                  <a:pt x="520854" y="0"/>
                  <a:pt x="1163360" y="0"/>
                </a:cubicBezTo>
                <a:cubicBezTo>
                  <a:pt x="1805866" y="0"/>
                  <a:pt x="2326720" y="520854"/>
                  <a:pt x="2326720" y="1163360"/>
                </a:cubicBezTo>
                <a:close/>
              </a:path>
            </a:pathLst>
          </a:custGeom>
          <a:solidFill>
            <a:schemeClr val="bg1">
              <a:alpha val="80000"/>
            </a:schemeClr>
          </a:solidFill>
          <a:ln w="39392"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i="0" u="none" strike="noStrike" kern="1200" cap="none" spc="0" normalizeH="0" baseline="0" noProof="0">
              <a:ln>
                <a:noFill/>
              </a:ln>
              <a:solidFill>
                <a:prstClr val="black"/>
              </a:solidFill>
              <a:effectLst/>
              <a:uLnTx/>
              <a:uFillTx/>
              <a:latin typeface="Arial"/>
              <a:ea typeface="+mn-ea"/>
              <a:cs typeface="+mn-cs"/>
            </a:endParaRPr>
          </a:p>
        </p:txBody>
      </p:sp>
      <p:sp>
        <p:nvSpPr>
          <p:cNvPr id="29" name="Vrije vorm: vorm 28">
            <a:extLst>
              <a:ext uri="{FF2B5EF4-FFF2-40B4-BE49-F238E27FC236}">
                <a16:creationId xmlns:a16="http://schemas.microsoft.com/office/drawing/2014/main" id="{9FBF1B7C-649E-1698-F796-D55C191F0353}"/>
              </a:ext>
            </a:extLst>
          </p:cNvPr>
          <p:cNvSpPr>
            <a:spLocks noChangeAspect="1"/>
          </p:cNvSpPr>
          <p:nvPr/>
        </p:nvSpPr>
        <p:spPr>
          <a:xfrm>
            <a:off x="8942246" y="2159127"/>
            <a:ext cx="1800000" cy="1800000"/>
          </a:xfrm>
          <a:custGeom>
            <a:avLst/>
            <a:gdLst>
              <a:gd name="connsiteX0" fmla="*/ 2326720 w 2326719"/>
              <a:gd name="connsiteY0" fmla="*/ 1163360 h 2326719"/>
              <a:gd name="connsiteX1" fmla="*/ 1163360 w 2326719"/>
              <a:gd name="connsiteY1" fmla="*/ 2326720 h 2326719"/>
              <a:gd name="connsiteX2" fmla="*/ 0 w 2326719"/>
              <a:gd name="connsiteY2" fmla="*/ 1163360 h 2326719"/>
              <a:gd name="connsiteX3" fmla="*/ 1163360 w 2326719"/>
              <a:gd name="connsiteY3" fmla="*/ 0 h 2326719"/>
              <a:gd name="connsiteX4" fmla="*/ 2326720 w 2326719"/>
              <a:gd name="connsiteY4" fmla="*/ 1163360 h 2326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719" h="2326719">
                <a:moveTo>
                  <a:pt x="2326720" y="1163360"/>
                </a:moveTo>
                <a:cubicBezTo>
                  <a:pt x="2326720" y="1805866"/>
                  <a:pt x="1805866" y="2326720"/>
                  <a:pt x="1163360" y="2326720"/>
                </a:cubicBezTo>
                <a:cubicBezTo>
                  <a:pt x="520854" y="2326720"/>
                  <a:pt x="0" y="1805866"/>
                  <a:pt x="0" y="1163360"/>
                </a:cubicBezTo>
                <a:cubicBezTo>
                  <a:pt x="0" y="520854"/>
                  <a:pt x="520854" y="0"/>
                  <a:pt x="1163360" y="0"/>
                </a:cubicBezTo>
                <a:cubicBezTo>
                  <a:pt x="1805866" y="0"/>
                  <a:pt x="2326720" y="520854"/>
                  <a:pt x="2326720" y="1163360"/>
                </a:cubicBezTo>
                <a:close/>
              </a:path>
            </a:pathLst>
          </a:custGeom>
          <a:solidFill>
            <a:schemeClr val="bg1">
              <a:alpha val="80000"/>
            </a:schemeClr>
          </a:solidFill>
          <a:ln w="39392"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nl-NL" sz="1800" i="0" u="none" strike="noStrike" kern="1200" cap="none" spc="0" normalizeH="0" baseline="0" noProof="0">
              <a:ln>
                <a:noFill/>
              </a:ln>
              <a:solidFill>
                <a:prstClr val="black"/>
              </a:solidFill>
              <a:effectLst/>
              <a:uLnTx/>
              <a:uFillTx/>
              <a:latin typeface="Arial"/>
              <a:ea typeface="+mn-ea"/>
              <a:cs typeface="+mn-cs"/>
            </a:endParaRPr>
          </a:p>
        </p:txBody>
      </p:sp>
      <p:sp>
        <p:nvSpPr>
          <p:cNvPr id="32" name="Ovaal 31">
            <a:extLst>
              <a:ext uri="{FF2B5EF4-FFF2-40B4-BE49-F238E27FC236}">
                <a16:creationId xmlns:a16="http://schemas.microsoft.com/office/drawing/2014/main" id="{325C7235-16B2-716D-3AE8-57EE8591E3C5}"/>
              </a:ext>
            </a:extLst>
          </p:cNvPr>
          <p:cNvSpPr>
            <a:spLocks noChangeAspect="1"/>
          </p:cNvSpPr>
          <p:nvPr/>
        </p:nvSpPr>
        <p:spPr>
          <a:xfrm>
            <a:off x="8762246" y="1978378"/>
            <a:ext cx="2160000" cy="2160000"/>
          </a:xfrm>
          <a:prstGeom prst="ellipse">
            <a:avLst/>
          </a:prstGeom>
          <a:no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Ovaal 32">
            <a:extLst>
              <a:ext uri="{FF2B5EF4-FFF2-40B4-BE49-F238E27FC236}">
                <a16:creationId xmlns:a16="http://schemas.microsoft.com/office/drawing/2014/main" id="{8F6B7DCB-BED4-4812-05C9-BAA636DD9597}"/>
              </a:ext>
            </a:extLst>
          </p:cNvPr>
          <p:cNvSpPr>
            <a:spLocks noChangeAspect="1"/>
          </p:cNvSpPr>
          <p:nvPr/>
        </p:nvSpPr>
        <p:spPr>
          <a:xfrm>
            <a:off x="5016938" y="1978378"/>
            <a:ext cx="2160000" cy="2160000"/>
          </a:xfrm>
          <a:prstGeom prst="ellipse">
            <a:avLst/>
          </a:prstGeom>
          <a:noFill/>
          <a:ln w="127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nvGrpSpPr>
          <p:cNvPr id="42" name="Groep 41">
            <a:extLst>
              <a:ext uri="{FF2B5EF4-FFF2-40B4-BE49-F238E27FC236}">
                <a16:creationId xmlns:a16="http://schemas.microsoft.com/office/drawing/2014/main" id="{51D173D5-4064-1EFF-DEAD-790EB63A2A47}"/>
              </a:ext>
            </a:extLst>
          </p:cNvPr>
          <p:cNvGrpSpPr/>
          <p:nvPr/>
        </p:nvGrpSpPr>
        <p:grpSpPr>
          <a:xfrm>
            <a:off x="2583039" y="2393920"/>
            <a:ext cx="1080000" cy="1714753"/>
            <a:chOff x="2583039" y="2593092"/>
            <a:chExt cx="1080000" cy="1714753"/>
          </a:xfrm>
        </p:grpSpPr>
        <p:sp>
          <p:nvSpPr>
            <p:cNvPr id="43" name="Ovaal 60">
              <a:extLst>
                <a:ext uri="{FF2B5EF4-FFF2-40B4-BE49-F238E27FC236}">
                  <a16:creationId xmlns:a16="http://schemas.microsoft.com/office/drawing/2014/main" id="{8176B229-DB20-ACF0-B3D3-7D22D8EACA82}"/>
                </a:ext>
              </a:extLst>
            </p:cNvPr>
            <p:cNvSpPr>
              <a:spLocks noChangeAspect="1"/>
            </p:cNvSpPr>
            <p:nvPr/>
          </p:nvSpPr>
          <p:spPr>
            <a:xfrm rot="2085848">
              <a:off x="2583039" y="2593092"/>
              <a:ext cx="1080000" cy="1080000"/>
            </a:xfrm>
            <a:custGeom>
              <a:avLst/>
              <a:gdLst>
                <a:gd name="connsiteX0" fmla="*/ 0 w 2160000"/>
                <a:gd name="connsiteY0" fmla="*/ 1080000 h 2160000"/>
                <a:gd name="connsiteX1" fmla="*/ 1080000 w 2160000"/>
                <a:gd name="connsiteY1" fmla="*/ 0 h 2160000"/>
                <a:gd name="connsiteX2" fmla="*/ 2160000 w 2160000"/>
                <a:gd name="connsiteY2" fmla="*/ 1080000 h 2160000"/>
                <a:gd name="connsiteX3" fmla="*/ 1080000 w 2160000"/>
                <a:gd name="connsiteY3" fmla="*/ 2160000 h 2160000"/>
                <a:gd name="connsiteX4" fmla="*/ 0 w 2160000"/>
                <a:gd name="connsiteY4" fmla="*/ 1080000 h 2160000"/>
                <a:gd name="connsiteX0" fmla="*/ 1080000 w 2160000"/>
                <a:gd name="connsiteY0" fmla="*/ 0 h 2160000"/>
                <a:gd name="connsiteX1" fmla="*/ 2160000 w 2160000"/>
                <a:gd name="connsiteY1" fmla="*/ 1080000 h 2160000"/>
                <a:gd name="connsiteX2" fmla="*/ 1080000 w 2160000"/>
                <a:gd name="connsiteY2" fmla="*/ 2160000 h 2160000"/>
                <a:gd name="connsiteX3" fmla="*/ 0 w 2160000"/>
                <a:gd name="connsiteY3" fmla="*/ 1080000 h 2160000"/>
                <a:gd name="connsiteX4" fmla="*/ 1171440 w 2160000"/>
                <a:gd name="connsiteY4" fmla="*/ 91440 h 2160000"/>
                <a:gd name="connsiteX0" fmla="*/ 1080000 w 2160000"/>
                <a:gd name="connsiteY0" fmla="*/ 0 h 2160000"/>
                <a:gd name="connsiteX1" fmla="*/ 2160000 w 2160000"/>
                <a:gd name="connsiteY1" fmla="*/ 1080000 h 2160000"/>
                <a:gd name="connsiteX2" fmla="*/ 1080000 w 2160000"/>
                <a:gd name="connsiteY2" fmla="*/ 2160000 h 2160000"/>
                <a:gd name="connsiteX3" fmla="*/ 0 w 2160000"/>
                <a:gd name="connsiteY3" fmla="*/ 1080000 h 2160000"/>
                <a:gd name="connsiteX0" fmla="*/ 0 w 1080000"/>
                <a:gd name="connsiteY0" fmla="*/ 0 h 2160000"/>
                <a:gd name="connsiteX1" fmla="*/ 1080000 w 1080000"/>
                <a:gd name="connsiteY1" fmla="*/ 1080000 h 2160000"/>
                <a:gd name="connsiteX2" fmla="*/ 0 w 1080000"/>
                <a:gd name="connsiteY2" fmla="*/ 2160000 h 2160000"/>
                <a:gd name="connsiteX0" fmla="*/ 0 w 1080000"/>
                <a:gd name="connsiteY0" fmla="*/ 0 h 1080000"/>
                <a:gd name="connsiteX1" fmla="*/ 1080000 w 1080000"/>
                <a:gd name="connsiteY1" fmla="*/ 1080000 h 1080000"/>
              </a:gdLst>
              <a:ahLst/>
              <a:cxnLst>
                <a:cxn ang="0">
                  <a:pos x="connsiteX0" y="connsiteY0"/>
                </a:cxn>
                <a:cxn ang="0">
                  <a:pos x="connsiteX1" y="connsiteY1"/>
                </a:cxn>
              </a:cxnLst>
              <a:rect l="l" t="t" r="r" b="b"/>
              <a:pathLst>
                <a:path w="1080000" h="1080000">
                  <a:moveTo>
                    <a:pt x="0" y="0"/>
                  </a:moveTo>
                  <a:cubicBezTo>
                    <a:pt x="596468" y="0"/>
                    <a:pt x="1080000" y="483532"/>
                    <a:pt x="1080000" y="1080000"/>
                  </a:cubicBezTo>
                </a:path>
              </a:pathLst>
            </a:custGeom>
            <a:noFill/>
            <a:ln w="38100" cap="rnd">
              <a:solidFill>
                <a:schemeClr val="accent3"/>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4" name="Ovaal 61">
              <a:extLst>
                <a:ext uri="{FF2B5EF4-FFF2-40B4-BE49-F238E27FC236}">
                  <a16:creationId xmlns:a16="http://schemas.microsoft.com/office/drawing/2014/main" id="{DF8A2BB1-C68D-B772-5F30-0FA07C26E7FB}"/>
                </a:ext>
              </a:extLst>
            </p:cNvPr>
            <p:cNvSpPr>
              <a:spLocks noChangeAspect="1"/>
            </p:cNvSpPr>
            <p:nvPr/>
          </p:nvSpPr>
          <p:spPr>
            <a:xfrm rot="17229248">
              <a:off x="2780777" y="4043527"/>
              <a:ext cx="276225" cy="252411"/>
            </a:xfrm>
            <a:custGeom>
              <a:avLst/>
              <a:gdLst>
                <a:gd name="connsiteX0" fmla="*/ 0 w 2160000"/>
                <a:gd name="connsiteY0" fmla="*/ 1080000 h 2160000"/>
                <a:gd name="connsiteX1" fmla="*/ 1080000 w 2160000"/>
                <a:gd name="connsiteY1" fmla="*/ 0 h 2160000"/>
                <a:gd name="connsiteX2" fmla="*/ 2160000 w 2160000"/>
                <a:gd name="connsiteY2" fmla="*/ 1080000 h 2160000"/>
                <a:gd name="connsiteX3" fmla="*/ 1080000 w 2160000"/>
                <a:gd name="connsiteY3" fmla="*/ 2160000 h 2160000"/>
                <a:gd name="connsiteX4" fmla="*/ 0 w 2160000"/>
                <a:gd name="connsiteY4" fmla="*/ 1080000 h 2160000"/>
                <a:gd name="connsiteX0" fmla="*/ 1080000 w 2160000"/>
                <a:gd name="connsiteY0" fmla="*/ 0 h 2160000"/>
                <a:gd name="connsiteX1" fmla="*/ 2160000 w 2160000"/>
                <a:gd name="connsiteY1" fmla="*/ 1080000 h 2160000"/>
                <a:gd name="connsiteX2" fmla="*/ 1080000 w 2160000"/>
                <a:gd name="connsiteY2" fmla="*/ 2160000 h 2160000"/>
                <a:gd name="connsiteX3" fmla="*/ 0 w 2160000"/>
                <a:gd name="connsiteY3" fmla="*/ 1080000 h 2160000"/>
                <a:gd name="connsiteX4" fmla="*/ 1171440 w 2160000"/>
                <a:gd name="connsiteY4" fmla="*/ 91440 h 2160000"/>
                <a:gd name="connsiteX0" fmla="*/ 1080000 w 2160000"/>
                <a:gd name="connsiteY0" fmla="*/ 0 h 2160000"/>
                <a:gd name="connsiteX1" fmla="*/ 2160000 w 2160000"/>
                <a:gd name="connsiteY1" fmla="*/ 1080000 h 2160000"/>
                <a:gd name="connsiteX2" fmla="*/ 1080000 w 2160000"/>
                <a:gd name="connsiteY2" fmla="*/ 2160000 h 2160000"/>
                <a:gd name="connsiteX3" fmla="*/ 0 w 2160000"/>
                <a:gd name="connsiteY3" fmla="*/ 1080000 h 2160000"/>
                <a:gd name="connsiteX0" fmla="*/ 2160000 w 2160000"/>
                <a:gd name="connsiteY0" fmla="*/ 0 h 1080000"/>
                <a:gd name="connsiteX1" fmla="*/ 1080000 w 2160000"/>
                <a:gd name="connsiteY1" fmla="*/ 1080000 h 1080000"/>
                <a:gd name="connsiteX2" fmla="*/ 0 w 2160000"/>
                <a:gd name="connsiteY2" fmla="*/ 0 h 1080000"/>
                <a:gd name="connsiteX0" fmla="*/ 1080000 w 1080000"/>
                <a:gd name="connsiteY0" fmla="*/ 1080000 h 1080000"/>
                <a:gd name="connsiteX1" fmla="*/ 0 w 1080000"/>
                <a:gd name="connsiteY1" fmla="*/ 0 h 1080000"/>
                <a:gd name="connsiteX0" fmla="*/ 1080000 w 1080000"/>
                <a:gd name="connsiteY0" fmla="*/ 1080000 h 1080000"/>
                <a:gd name="connsiteX1" fmla="*/ 409464 w 1080000"/>
                <a:gd name="connsiteY1" fmla="*/ 847733 h 1080000"/>
                <a:gd name="connsiteX2" fmla="*/ 0 w 1080000"/>
                <a:gd name="connsiteY2" fmla="*/ 0 h 1080000"/>
                <a:gd name="connsiteX0" fmla="*/ 1080000 w 1080000"/>
                <a:gd name="connsiteY0" fmla="*/ 1080000 h 1080000"/>
                <a:gd name="connsiteX1" fmla="*/ 409464 w 1080000"/>
                <a:gd name="connsiteY1" fmla="*/ 847733 h 1080000"/>
                <a:gd name="connsiteX2" fmla="*/ 223727 w 1080000"/>
                <a:gd name="connsiteY2" fmla="*/ 738196 h 1080000"/>
                <a:gd name="connsiteX3" fmla="*/ 0 w 1080000"/>
                <a:gd name="connsiteY3" fmla="*/ 0 h 1080000"/>
                <a:gd name="connsiteX0" fmla="*/ 1080000 w 1080000"/>
                <a:gd name="connsiteY0" fmla="*/ 1080000 h 1080000"/>
                <a:gd name="connsiteX1" fmla="*/ 409464 w 1080000"/>
                <a:gd name="connsiteY1" fmla="*/ 847733 h 1080000"/>
                <a:gd name="connsiteX2" fmla="*/ 228489 w 1080000"/>
                <a:gd name="connsiteY2" fmla="*/ 681046 h 1080000"/>
                <a:gd name="connsiteX3" fmla="*/ 0 w 1080000"/>
                <a:gd name="connsiteY3" fmla="*/ 0 h 1080000"/>
                <a:gd name="connsiteX0" fmla="*/ 1080000 w 1080000"/>
                <a:gd name="connsiteY0" fmla="*/ 1080000 h 1080000"/>
                <a:gd name="connsiteX1" fmla="*/ 476139 w 1080000"/>
                <a:gd name="connsiteY1" fmla="*/ 928695 h 1080000"/>
                <a:gd name="connsiteX2" fmla="*/ 228489 w 1080000"/>
                <a:gd name="connsiteY2" fmla="*/ 681046 h 1080000"/>
                <a:gd name="connsiteX3" fmla="*/ 0 w 1080000"/>
                <a:gd name="connsiteY3" fmla="*/ 0 h 1080000"/>
                <a:gd name="connsiteX0" fmla="*/ 1080000 w 1080000"/>
                <a:gd name="connsiteY0" fmla="*/ 1080000 h 1080000"/>
                <a:gd name="connsiteX1" fmla="*/ 476139 w 1080000"/>
                <a:gd name="connsiteY1" fmla="*/ 928695 h 1080000"/>
                <a:gd name="connsiteX2" fmla="*/ 228489 w 1080000"/>
                <a:gd name="connsiteY2" fmla="*/ 681046 h 1080000"/>
                <a:gd name="connsiteX3" fmla="*/ 0 w 1080000"/>
                <a:gd name="connsiteY3" fmla="*/ 0 h 1080000"/>
                <a:gd name="connsiteX0" fmla="*/ 476139 w 476139"/>
                <a:gd name="connsiteY0" fmla="*/ 928695 h 928695"/>
                <a:gd name="connsiteX1" fmla="*/ 228489 w 476139"/>
                <a:gd name="connsiteY1" fmla="*/ 681046 h 928695"/>
                <a:gd name="connsiteX2" fmla="*/ 0 w 476139"/>
                <a:gd name="connsiteY2" fmla="*/ 0 h 928695"/>
                <a:gd name="connsiteX0" fmla="*/ 247650 w 247650"/>
                <a:gd name="connsiteY0" fmla="*/ 247649 h 247649"/>
                <a:gd name="connsiteX1" fmla="*/ 0 w 247650"/>
                <a:gd name="connsiteY1" fmla="*/ 0 h 247649"/>
                <a:gd name="connsiteX0" fmla="*/ 276225 w 276225"/>
                <a:gd name="connsiteY0" fmla="*/ 238124 h 238124"/>
                <a:gd name="connsiteX1" fmla="*/ 0 w 276225"/>
                <a:gd name="connsiteY1" fmla="*/ 0 h 238124"/>
                <a:gd name="connsiteX0" fmla="*/ 276225 w 276225"/>
                <a:gd name="connsiteY0" fmla="*/ 252411 h 252411"/>
                <a:gd name="connsiteX1" fmla="*/ 0 w 276225"/>
                <a:gd name="connsiteY1" fmla="*/ 0 h 252411"/>
                <a:gd name="connsiteX0" fmla="*/ 276225 w 276225"/>
                <a:gd name="connsiteY0" fmla="*/ 252411 h 252411"/>
                <a:gd name="connsiteX1" fmla="*/ 0 w 276225"/>
                <a:gd name="connsiteY1" fmla="*/ 0 h 252411"/>
                <a:gd name="connsiteX0" fmla="*/ 276225 w 276225"/>
                <a:gd name="connsiteY0" fmla="*/ 252411 h 252411"/>
                <a:gd name="connsiteX1" fmla="*/ 0 w 276225"/>
                <a:gd name="connsiteY1" fmla="*/ 0 h 252411"/>
              </a:gdLst>
              <a:ahLst/>
              <a:cxnLst>
                <a:cxn ang="0">
                  <a:pos x="connsiteX0" y="connsiteY0"/>
                </a:cxn>
                <a:cxn ang="0">
                  <a:pos x="connsiteX1" y="connsiteY1"/>
                </a:cxn>
              </a:cxnLst>
              <a:rect l="l" t="t" r="r" b="b"/>
              <a:pathLst>
                <a:path w="276225" h="252411">
                  <a:moveTo>
                    <a:pt x="276225" y="252411"/>
                  </a:moveTo>
                  <a:cubicBezTo>
                    <a:pt x="162088" y="181157"/>
                    <a:pt x="96819" y="131764"/>
                    <a:pt x="0" y="0"/>
                  </a:cubicBezTo>
                </a:path>
              </a:pathLst>
            </a:custGeom>
            <a:noFill/>
            <a:ln w="38100" cap="rnd">
              <a:solidFill>
                <a:schemeClr val="accent3"/>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45" name="Groep 44">
            <a:extLst>
              <a:ext uri="{FF2B5EF4-FFF2-40B4-BE49-F238E27FC236}">
                <a16:creationId xmlns:a16="http://schemas.microsoft.com/office/drawing/2014/main" id="{AFC609E0-6991-60F5-9B75-B2F341BADE33}"/>
              </a:ext>
            </a:extLst>
          </p:cNvPr>
          <p:cNvGrpSpPr/>
          <p:nvPr/>
        </p:nvGrpSpPr>
        <p:grpSpPr>
          <a:xfrm rot="6125225">
            <a:off x="5214460" y="2904375"/>
            <a:ext cx="1080000" cy="1714753"/>
            <a:chOff x="2583039" y="2593092"/>
            <a:chExt cx="1080000" cy="1714753"/>
          </a:xfrm>
        </p:grpSpPr>
        <p:sp>
          <p:nvSpPr>
            <p:cNvPr id="46" name="Ovaal 60">
              <a:extLst>
                <a:ext uri="{FF2B5EF4-FFF2-40B4-BE49-F238E27FC236}">
                  <a16:creationId xmlns:a16="http://schemas.microsoft.com/office/drawing/2014/main" id="{A7CF4529-DFF3-2DCC-3147-034B204A28A1}"/>
                </a:ext>
              </a:extLst>
            </p:cNvPr>
            <p:cNvSpPr>
              <a:spLocks noChangeAspect="1"/>
            </p:cNvSpPr>
            <p:nvPr/>
          </p:nvSpPr>
          <p:spPr>
            <a:xfrm rot="2085848">
              <a:off x="2583039" y="2593092"/>
              <a:ext cx="1080000" cy="1080000"/>
            </a:xfrm>
            <a:custGeom>
              <a:avLst/>
              <a:gdLst>
                <a:gd name="connsiteX0" fmla="*/ 0 w 2160000"/>
                <a:gd name="connsiteY0" fmla="*/ 1080000 h 2160000"/>
                <a:gd name="connsiteX1" fmla="*/ 1080000 w 2160000"/>
                <a:gd name="connsiteY1" fmla="*/ 0 h 2160000"/>
                <a:gd name="connsiteX2" fmla="*/ 2160000 w 2160000"/>
                <a:gd name="connsiteY2" fmla="*/ 1080000 h 2160000"/>
                <a:gd name="connsiteX3" fmla="*/ 1080000 w 2160000"/>
                <a:gd name="connsiteY3" fmla="*/ 2160000 h 2160000"/>
                <a:gd name="connsiteX4" fmla="*/ 0 w 2160000"/>
                <a:gd name="connsiteY4" fmla="*/ 1080000 h 2160000"/>
                <a:gd name="connsiteX0" fmla="*/ 1080000 w 2160000"/>
                <a:gd name="connsiteY0" fmla="*/ 0 h 2160000"/>
                <a:gd name="connsiteX1" fmla="*/ 2160000 w 2160000"/>
                <a:gd name="connsiteY1" fmla="*/ 1080000 h 2160000"/>
                <a:gd name="connsiteX2" fmla="*/ 1080000 w 2160000"/>
                <a:gd name="connsiteY2" fmla="*/ 2160000 h 2160000"/>
                <a:gd name="connsiteX3" fmla="*/ 0 w 2160000"/>
                <a:gd name="connsiteY3" fmla="*/ 1080000 h 2160000"/>
                <a:gd name="connsiteX4" fmla="*/ 1171440 w 2160000"/>
                <a:gd name="connsiteY4" fmla="*/ 91440 h 2160000"/>
                <a:gd name="connsiteX0" fmla="*/ 1080000 w 2160000"/>
                <a:gd name="connsiteY0" fmla="*/ 0 h 2160000"/>
                <a:gd name="connsiteX1" fmla="*/ 2160000 w 2160000"/>
                <a:gd name="connsiteY1" fmla="*/ 1080000 h 2160000"/>
                <a:gd name="connsiteX2" fmla="*/ 1080000 w 2160000"/>
                <a:gd name="connsiteY2" fmla="*/ 2160000 h 2160000"/>
                <a:gd name="connsiteX3" fmla="*/ 0 w 2160000"/>
                <a:gd name="connsiteY3" fmla="*/ 1080000 h 2160000"/>
                <a:gd name="connsiteX0" fmla="*/ 0 w 1080000"/>
                <a:gd name="connsiteY0" fmla="*/ 0 h 2160000"/>
                <a:gd name="connsiteX1" fmla="*/ 1080000 w 1080000"/>
                <a:gd name="connsiteY1" fmla="*/ 1080000 h 2160000"/>
                <a:gd name="connsiteX2" fmla="*/ 0 w 1080000"/>
                <a:gd name="connsiteY2" fmla="*/ 2160000 h 2160000"/>
                <a:gd name="connsiteX0" fmla="*/ 0 w 1080000"/>
                <a:gd name="connsiteY0" fmla="*/ 0 h 1080000"/>
                <a:gd name="connsiteX1" fmla="*/ 1080000 w 1080000"/>
                <a:gd name="connsiteY1" fmla="*/ 1080000 h 1080000"/>
              </a:gdLst>
              <a:ahLst/>
              <a:cxnLst>
                <a:cxn ang="0">
                  <a:pos x="connsiteX0" y="connsiteY0"/>
                </a:cxn>
                <a:cxn ang="0">
                  <a:pos x="connsiteX1" y="connsiteY1"/>
                </a:cxn>
              </a:cxnLst>
              <a:rect l="l" t="t" r="r" b="b"/>
              <a:pathLst>
                <a:path w="1080000" h="1080000">
                  <a:moveTo>
                    <a:pt x="0" y="0"/>
                  </a:moveTo>
                  <a:cubicBezTo>
                    <a:pt x="596468" y="0"/>
                    <a:pt x="1080000" y="483532"/>
                    <a:pt x="1080000" y="1080000"/>
                  </a:cubicBezTo>
                </a:path>
              </a:pathLst>
            </a:custGeom>
            <a:noFill/>
            <a:ln w="38100" cap="rnd">
              <a:solidFill>
                <a:schemeClr val="accent3"/>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Ovaal 61">
              <a:extLst>
                <a:ext uri="{FF2B5EF4-FFF2-40B4-BE49-F238E27FC236}">
                  <a16:creationId xmlns:a16="http://schemas.microsoft.com/office/drawing/2014/main" id="{1BB6A260-4381-CA8A-236F-5D712AC86258}"/>
                </a:ext>
              </a:extLst>
            </p:cNvPr>
            <p:cNvSpPr>
              <a:spLocks noChangeAspect="1"/>
            </p:cNvSpPr>
            <p:nvPr/>
          </p:nvSpPr>
          <p:spPr>
            <a:xfrm rot="17229248">
              <a:off x="2780777" y="4043527"/>
              <a:ext cx="276225" cy="252411"/>
            </a:xfrm>
            <a:custGeom>
              <a:avLst/>
              <a:gdLst>
                <a:gd name="connsiteX0" fmla="*/ 0 w 2160000"/>
                <a:gd name="connsiteY0" fmla="*/ 1080000 h 2160000"/>
                <a:gd name="connsiteX1" fmla="*/ 1080000 w 2160000"/>
                <a:gd name="connsiteY1" fmla="*/ 0 h 2160000"/>
                <a:gd name="connsiteX2" fmla="*/ 2160000 w 2160000"/>
                <a:gd name="connsiteY2" fmla="*/ 1080000 h 2160000"/>
                <a:gd name="connsiteX3" fmla="*/ 1080000 w 2160000"/>
                <a:gd name="connsiteY3" fmla="*/ 2160000 h 2160000"/>
                <a:gd name="connsiteX4" fmla="*/ 0 w 2160000"/>
                <a:gd name="connsiteY4" fmla="*/ 1080000 h 2160000"/>
                <a:gd name="connsiteX0" fmla="*/ 1080000 w 2160000"/>
                <a:gd name="connsiteY0" fmla="*/ 0 h 2160000"/>
                <a:gd name="connsiteX1" fmla="*/ 2160000 w 2160000"/>
                <a:gd name="connsiteY1" fmla="*/ 1080000 h 2160000"/>
                <a:gd name="connsiteX2" fmla="*/ 1080000 w 2160000"/>
                <a:gd name="connsiteY2" fmla="*/ 2160000 h 2160000"/>
                <a:gd name="connsiteX3" fmla="*/ 0 w 2160000"/>
                <a:gd name="connsiteY3" fmla="*/ 1080000 h 2160000"/>
                <a:gd name="connsiteX4" fmla="*/ 1171440 w 2160000"/>
                <a:gd name="connsiteY4" fmla="*/ 91440 h 2160000"/>
                <a:gd name="connsiteX0" fmla="*/ 1080000 w 2160000"/>
                <a:gd name="connsiteY0" fmla="*/ 0 h 2160000"/>
                <a:gd name="connsiteX1" fmla="*/ 2160000 w 2160000"/>
                <a:gd name="connsiteY1" fmla="*/ 1080000 h 2160000"/>
                <a:gd name="connsiteX2" fmla="*/ 1080000 w 2160000"/>
                <a:gd name="connsiteY2" fmla="*/ 2160000 h 2160000"/>
                <a:gd name="connsiteX3" fmla="*/ 0 w 2160000"/>
                <a:gd name="connsiteY3" fmla="*/ 1080000 h 2160000"/>
                <a:gd name="connsiteX0" fmla="*/ 2160000 w 2160000"/>
                <a:gd name="connsiteY0" fmla="*/ 0 h 1080000"/>
                <a:gd name="connsiteX1" fmla="*/ 1080000 w 2160000"/>
                <a:gd name="connsiteY1" fmla="*/ 1080000 h 1080000"/>
                <a:gd name="connsiteX2" fmla="*/ 0 w 2160000"/>
                <a:gd name="connsiteY2" fmla="*/ 0 h 1080000"/>
                <a:gd name="connsiteX0" fmla="*/ 1080000 w 1080000"/>
                <a:gd name="connsiteY0" fmla="*/ 1080000 h 1080000"/>
                <a:gd name="connsiteX1" fmla="*/ 0 w 1080000"/>
                <a:gd name="connsiteY1" fmla="*/ 0 h 1080000"/>
                <a:gd name="connsiteX0" fmla="*/ 1080000 w 1080000"/>
                <a:gd name="connsiteY0" fmla="*/ 1080000 h 1080000"/>
                <a:gd name="connsiteX1" fmla="*/ 409464 w 1080000"/>
                <a:gd name="connsiteY1" fmla="*/ 847733 h 1080000"/>
                <a:gd name="connsiteX2" fmla="*/ 0 w 1080000"/>
                <a:gd name="connsiteY2" fmla="*/ 0 h 1080000"/>
                <a:gd name="connsiteX0" fmla="*/ 1080000 w 1080000"/>
                <a:gd name="connsiteY0" fmla="*/ 1080000 h 1080000"/>
                <a:gd name="connsiteX1" fmla="*/ 409464 w 1080000"/>
                <a:gd name="connsiteY1" fmla="*/ 847733 h 1080000"/>
                <a:gd name="connsiteX2" fmla="*/ 223727 w 1080000"/>
                <a:gd name="connsiteY2" fmla="*/ 738196 h 1080000"/>
                <a:gd name="connsiteX3" fmla="*/ 0 w 1080000"/>
                <a:gd name="connsiteY3" fmla="*/ 0 h 1080000"/>
                <a:gd name="connsiteX0" fmla="*/ 1080000 w 1080000"/>
                <a:gd name="connsiteY0" fmla="*/ 1080000 h 1080000"/>
                <a:gd name="connsiteX1" fmla="*/ 409464 w 1080000"/>
                <a:gd name="connsiteY1" fmla="*/ 847733 h 1080000"/>
                <a:gd name="connsiteX2" fmla="*/ 228489 w 1080000"/>
                <a:gd name="connsiteY2" fmla="*/ 681046 h 1080000"/>
                <a:gd name="connsiteX3" fmla="*/ 0 w 1080000"/>
                <a:gd name="connsiteY3" fmla="*/ 0 h 1080000"/>
                <a:gd name="connsiteX0" fmla="*/ 1080000 w 1080000"/>
                <a:gd name="connsiteY0" fmla="*/ 1080000 h 1080000"/>
                <a:gd name="connsiteX1" fmla="*/ 476139 w 1080000"/>
                <a:gd name="connsiteY1" fmla="*/ 928695 h 1080000"/>
                <a:gd name="connsiteX2" fmla="*/ 228489 w 1080000"/>
                <a:gd name="connsiteY2" fmla="*/ 681046 h 1080000"/>
                <a:gd name="connsiteX3" fmla="*/ 0 w 1080000"/>
                <a:gd name="connsiteY3" fmla="*/ 0 h 1080000"/>
                <a:gd name="connsiteX0" fmla="*/ 1080000 w 1080000"/>
                <a:gd name="connsiteY0" fmla="*/ 1080000 h 1080000"/>
                <a:gd name="connsiteX1" fmla="*/ 476139 w 1080000"/>
                <a:gd name="connsiteY1" fmla="*/ 928695 h 1080000"/>
                <a:gd name="connsiteX2" fmla="*/ 228489 w 1080000"/>
                <a:gd name="connsiteY2" fmla="*/ 681046 h 1080000"/>
                <a:gd name="connsiteX3" fmla="*/ 0 w 1080000"/>
                <a:gd name="connsiteY3" fmla="*/ 0 h 1080000"/>
                <a:gd name="connsiteX0" fmla="*/ 476139 w 476139"/>
                <a:gd name="connsiteY0" fmla="*/ 928695 h 928695"/>
                <a:gd name="connsiteX1" fmla="*/ 228489 w 476139"/>
                <a:gd name="connsiteY1" fmla="*/ 681046 h 928695"/>
                <a:gd name="connsiteX2" fmla="*/ 0 w 476139"/>
                <a:gd name="connsiteY2" fmla="*/ 0 h 928695"/>
                <a:gd name="connsiteX0" fmla="*/ 247650 w 247650"/>
                <a:gd name="connsiteY0" fmla="*/ 247649 h 247649"/>
                <a:gd name="connsiteX1" fmla="*/ 0 w 247650"/>
                <a:gd name="connsiteY1" fmla="*/ 0 h 247649"/>
                <a:gd name="connsiteX0" fmla="*/ 276225 w 276225"/>
                <a:gd name="connsiteY0" fmla="*/ 238124 h 238124"/>
                <a:gd name="connsiteX1" fmla="*/ 0 w 276225"/>
                <a:gd name="connsiteY1" fmla="*/ 0 h 238124"/>
                <a:gd name="connsiteX0" fmla="*/ 276225 w 276225"/>
                <a:gd name="connsiteY0" fmla="*/ 252411 h 252411"/>
                <a:gd name="connsiteX1" fmla="*/ 0 w 276225"/>
                <a:gd name="connsiteY1" fmla="*/ 0 h 252411"/>
                <a:gd name="connsiteX0" fmla="*/ 276225 w 276225"/>
                <a:gd name="connsiteY0" fmla="*/ 252411 h 252411"/>
                <a:gd name="connsiteX1" fmla="*/ 0 w 276225"/>
                <a:gd name="connsiteY1" fmla="*/ 0 h 252411"/>
                <a:gd name="connsiteX0" fmla="*/ 276225 w 276225"/>
                <a:gd name="connsiteY0" fmla="*/ 252411 h 252411"/>
                <a:gd name="connsiteX1" fmla="*/ 0 w 276225"/>
                <a:gd name="connsiteY1" fmla="*/ 0 h 252411"/>
              </a:gdLst>
              <a:ahLst/>
              <a:cxnLst>
                <a:cxn ang="0">
                  <a:pos x="connsiteX0" y="connsiteY0"/>
                </a:cxn>
                <a:cxn ang="0">
                  <a:pos x="connsiteX1" y="connsiteY1"/>
                </a:cxn>
              </a:cxnLst>
              <a:rect l="l" t="t" r="r" b="b"/>
              <a:pathLst>
                <a:path w="276225" h="252411">
                  <a:moveTo>
                    <a:pt x="276225" y="252411"/>
                  </a:moveTo>
                  <a:cubicBezTo>
                    <a:pt x="162088" y="181157"/>
                    <a:pt x="96819" y="131764"/>
                    <a:pt x="0" y="0"/>
                  </a:cubicBezTo>
                </a:path>
              </a:pathLst>
            </a:custGeom>
            <a:noFill/>
            <a:ln w="38100" cap="rnd">
              <a:solidFill>
                <a:schemeClr val="accent3"/>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grpSp>
        <p:nvGrpSpPr>
          <p:cNvPr id="48" name="Groep 47">
            <a:extLst>
              <a:ext uri="{FF2B5EF4-FFF2-40B4-BE49-F238E27FC236}">
                <a16:creationId xmlns:a16="http://schemas.microsoft.com/office/drawing/2014/main" id="{1664AA2E-E2DD-4EEF-EADC-15D473FA9F07}"/>
              </a:ext>
            </a:extLst>
          </p:cNvPr>
          <p:cNvGrpSpPr/>
          <p:nvPr/>
        </p:nvGrpSpPr>
        <p:grpSpPr>
          <a:xfrm rot="13014631">
            <a:off x="8812111" y="1596122"/>
            <a:ext cx="1080000" cy="1714753"/>
            <a:chOff x="2583039" y="2593092"/>
            <a:chExt cx="1080000" cy="1714753"/>
          </a:xfrm>
        </p:grpSpPr>
        <p:sp>
          <p:nvSpPr>
            <p:cNvPr id="49" name="Ovaal 60">
              <a:extLst>
                <a:ext uri="{FF2B5EF4-FFF2-40B4-BE49-F238E27FC236}">
                  <a16:creationId xmlns:a16="http://schemas.microsoft.com/office/drawing/2014/main" id="{53AD3A6D-E8D5-C415-00C4-AE3A78BEBB56}"/>
                </a:ext>
              </a:extLst>
            </p:cNvPr>
            <p:cNvSpPr>
              <a:spLocks noChangeAspect="1"/>
            </p:cNvSpPr>
            <p:nvPr/>
          </p:nvSpPr>
          <p:spPr>
            <a:xfrm rot="2085848">
              <a:off x="2583039" y="2593092"/>
              <a:ext cx="1080000" cy="1080000"/>
            </a:xfrm>
            <a:custGeom>
              <a:avLst/>
              <a:gdLst>
                <a:gd name="connsiteX0" fmla="*/ 0 w 2160000"/>
                <a:gd name="connsiteY0" fmla="*/ 1080000 h 2160000"/>
                <a:gd name="connsiteX1" fmla="*/ 1080000 w 2160000"/>
                <a:gd name="connsiteY1" fmla="*/ 0 h 2160000"/>
                <a:gd name="connsiteX2" fmla="*/ 2160000 w 2160000"/>
                <a:gd name="connsiteY2" fmla="*/ 1080000 h 2160000"/>
                <a:gd name="connsiteX3" fmla="*/ 1080000 w 2160000"/>
                <a:gd name="connsiteY3" fmla="*/ 2160000 h 2160000"/>
                <a:gd name="connsiteX4" fmla="*/ 0 w 2160000"/>
                <a:gd name="connsiteY4" fmla="*/ 1080000 h 2160000"/>
                <a:gd name="connsiteX0" fmla="*/ 1080000 w 2160000"/>
                <a:gd name="connsiteY0" fmla="*/ 0 h 2160000"/>
                <a:gd name="connsiteX1" fmla="*/ 2160000 w 2160000"/>
                <a:gd name="connsiteY1" fmla="*/ 1080000 h 2160000"/>
                <a:gd name="connsiteX2" fmla="*/ 1080000 w 2160000"/>
                <a:gd name="connsiteY2" fmla="*/ 2160000 h 2160000"/>
                <a:gd name="connsiteX3" fmla="*/ 0 w 2160000"/>
                <a:gd name="connsiteY3" fmla="*/ 1080000 h 2160000"/>
                <a:gd name="connsiteX4" fmla="*/ 1171440 w 2160000"/>
                <a:gd name="connsiteY4" fmla="*/ 91440 h 2160000"/>
                <a:gd name="connsiteX0" fmla="*/ 1080000 w 2160000"/>
                <a:gd name="connsiteY0" fmla="*/ 0 h 2160000"/>
                <a:gd name="connsiteX1" fmla="*/ 2160000 w 2160000"/>
                <a:gd name="connsiteY1" fmla="*/ 1080000 h 2160000"/>
                <a:gd name="connsiteX2" fmla="*/ 1080000 w 2160000"/>
                <a:gd name="connsiteY2" fmla="*/ 2160000 h 2160000"/>
                <a:gd name="connsiteX3" fmla="*/ 0 w 2160000"/>
                <a:gd name="connsiteY3" fmla="*/ 1080000 h 2160000"/>
                <a:gd name="connsiteX0" fmla="*/ 0 w 1080000"/>
                <a:gd name="connsiteY0" fmla="*/ 0 h 2160000"/>
                <a:gd name="connsiteX1" fmla="*/ 1080000 w 1080000"/>
                <a:gd name="connsiteY1" fmla="*/ 1080000 h 2160000"/>
                <a:gd name="connsiteX2" fmla="*/ 0 w 1080000"/>
                <a:gd name="connsiteY2" fmla="*/ 2160000 h 2160000"/>
                <a:gd name="connsiteX0" fmla="*/ 0 w 1080000"/>
                <a:gd name="connsiteY0" fmla="*/ 0 h 1080000"/>
                <a:gd name="connsiteX1" fmla="*/ 1080000 w 1080000"/>
                <a:gd name="connsiteY1" fmla="*/ 1080000 h 1080000"/>
              </a:gdLst>
              <a:ahLst/>
              <a:cxnLst>
                <a:cxn ang="0">
                  <a:pos x="connsiteX0" y="connsiteY0"/>
                </a:cxn>
                <a:cxn ang="0">
                  <a:pos x="connsiteX1" y="connsiteY1"/>
                </a:cxn>
              </a:cxnLst>
              <a:rect l="l" t="t" r="r" b="b"/>
              <a:pathLst>
                <a:path w="1080000" h="1080000">
                  <a:moveTo>
                    <a:pt x="0" y="0"/>
                  </a:moveTo>
                  <a:cubicBezTo>
                    <a:pt x="596468" y="0"/>
                    <a:pt x="1080000" y="483532"/>
                    <a:pt x="1080000" y="1080000"/>
                  </a:cubicBezTo>
                </a:path>
              </a:pathLst>
            </a:custGeom>
            <a:noFill/>
            <a:ln w="38100" cap="rnd">
              <a:solidFill>
                <a:schemeClr val="accent3"/>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0" name="Ovaal 61">
              <a:extLst>
                <a:ext uri="{FF2B5EF4-FFF2-40B4-BE49-F238E27FC236}">
                  <a16:creationId xmlns:a16="http://schemas.microsoft.com/office/drawing/2014/main" id="{66915D7B-978E-072E-876D-AF4AEB159361}"/>
                </a:ext>
              </a:extLst>
            </p:cNvPr>
            <p:cNvSpPr>
              <a:spLocks noChangeAspect="1"/>
            </p:cNvSpPr>
            <p:nvPr/>
          </p:nvSpPr>
          <p:spPr>
            <a:xfrm rot="17229248">
              <a:off x="2780777" y="4043527"/>
              <a:ext cx="276225" cy="252411"/>
            </a:xfrm>
            <a:custGeom>
              <a:avLst/>
              <a:gdLst>
                <a:gd name="connsiteX0" fmla="*/ 0 w 2160000"/>
                <a:gd name="connsiteY0" fmla="*/ 1080000 h 2160000"/>
                <a:gd name="connsiteX1" fmla="*/ 1080000 w 2160000"/>
                <a:gd name="connsiteY1" fmla="*/ 0 h 2160000"/>
                <a:gd name="connsiteX2" fmla="*/ 2160000 w 2160000"/>
                <a:gd name="connsiteY2" fmla="*/ 1080000 h 2160000"/>
                <a:gd name="connsiteX3" fmla="*/ 1080000 w 2160000"/>
                <a:gd name="connsiteY3" fmla="*/ 2160000 h 2160000"/>
                <a:gd name="connsiteX4" fmla="*/ 0 w 2160000"/>
                <a:gd name="connsiteY4" fmla="*/ 1080000 h 2160000"/>
                <a:gd name="connsiteX0" fmla="*/ 1080000 w 2160000"/>
                <a:gd name="connsiteY0" fmla="*/ 0 h 2160000"/>
                <a:gd name="connsiteX1" fmla="*/ 2160000 w 2160000"/>
                <a:gd name="connsiteY1" fmla="*/ 1080000 h 2160000"/>
                <a:gd name="connsiteX2" fmla="*/ 1080000 w 2160000"/>
                <a:gd name="connsiteY2" fmla="*/ 2160000 h 2160000"/>
                <a:gd name="connsiteX3" fmla="*/ 0 w 2160000"/>
                <a:gd name="connsiteY3" fmla="*/ 1080000 h 2160000"/>
                <a:gd name="connsiteX4" fmla="*/ 1171440 w 2160000"/>
                <a:gd name="connsiteY4" fmla="*/ 91440 h 2160000"/>
                <a:gd name="connsiteX0" fmla="*/ 1080000 w 2160000"/>
                <a:gd name="connsiteY0" fmla="*/ 0 h 2160000"/>
                <a:gd name="connsiteX1" fmla="*/ 2160000 w 2160000"/>
                <a:gd name="connsiteY1" fmla="*/ 1080000 h 2160000"/>
                <a:gd name="connsiteX2" fmla="*/ 1080000 w 2160000"/>
                <a:gd name="connsiteY2" fmla="*/ 2160000 h 2160000"/>
                <a:gd name="connsiteX3" fmla="*/ 0 w 2160000"/>
                <a:gd name="connsiteY3" fmla="*/ 1080000 h 2160000"/>
                <a:gd name="connsiteX0" fmla="*/ 2160000 w 2160000"/>
                <a:gd name="connsiteY0" fmla="*/ 0 h 1080000"/>
                <a:gd name="connsiteX1" fmla="*/ 1080000 w 2160000"/>
                <a:gd name="connsiteY1" fmla="*/ 1080000 h 1080000"/>
                <a:gd name="connsiteX2" fmla="*/ 0 w 2160000"/>
                <a:gd name="connsiteY2" fmla="*/ 0 h 1080000"/>
                <a:gd name="connsiteX0" fmla="*/ 1080000 w 1080000"/>
                <a:gd name="connsiteY0" fmla="*/ 1080000 h 1080000"/>
                <a:gd name="connsiteX1" fmla="*/ 0 w 1080000"/>
                <a:gd name="connsiteY1" fmla="*/ 0 h 1080000"/>
                <a:gd name="connsiteX0" fmla="*/ 1080000 w 1080000"/>
                <a:gd name="connsiteY0" fmla="*/ 1080000 h 1080000"/>
                <a:gd name="connsiteX1" fmla="*/ 409464 w 1080000"/>
                <a:gd name="connsiteY1" fmla="*/ 847733 h 1080000"/>
                <a:gd name="connsiteX2" fmla="*/ 0 w 1080000"/>
                <a:gd name="connsiteY2" fmla="*/ 0 h 1080000"/>
                <a:gd name="connsiteX0" fmla="*/ 1080000 w 1080000"/>
                <a:gd name="connsiteY0" fmla="*/ 1080000 h 1080000"/>
                <a:gd name="connsiteX1" fmla="*/ 409464 w 1080000"/>
                <a:gd name="connsiteY1" fmla="*/ 847733 h 1080000"/>
                <a:gd name="connsiteX2" fmla="*/ 223727 w 1080000"/>
                <a:gd name="connsiteY2" fmla="*/ 738196 h 1080000"/>
                <a:gd name="connsiteX3" fmla="*/ 0 w 1080000"/>
                <a:gd name="connsiteY3" fmla="*/ 0 h 1080000"/>
                <a:gd name="connsiteX0" fmla="*/ 1080000 w 1080000"/>
                <a:gd name="connsiteY0" fmla="*/ 1080000 h 1080000"/>
                <a:gd name="connsiteX1" fmla="*/ 409464 w 1080000"/>
                <a:gd name="connsiteY1" fmla="*/ 847733 h 1080000"/>
                <a:gd name="connsiteX2" fmla="*/ 228489 w 1080000"/>
                <a:gd name="connsiteY2" fmla="*/ 681046 h 1080000"/>
                <a:gd name="connsiteX3" fmla="*/ 0 w 1080000"/>
                <a:gd name="connsiteY3" fmla="*/ 0 h 1080000"/>
                <a:gd name="connsiteX0" fmla="*/ 1080000 w 1080000"/>
                <a:gd name="connsiteY0" fmla="*/ 1080000 h 1080000"/>
                <a:gd name="connsiteX1" fmla="*/ 476139 w 1080000"/>
                <a:gd name="connsiteY1" fmla="*/ 928695 h 1080000"/>
                <a:gd name="connsiteX2" fmla="*/ 228489 w 1080000"/>
                <a:gd name="connsiteY2" fmla="*/ 681046 h 1080000"/>
                <a:gd name="connsiteX3" fmla="*/ 0 w 1080000"/>
                <a:gd name="connsiteY3" fmla="*/ 0 h 1080000"/>
                <a:gd name="connsiteX0" fmla="*/ 1080000 w 1080000"/>
                <a:gd name="connsiteY0" fmla="*/ 1080000 h 1080000"/>
                <a:gd name="connsiteX1" fmla="*/ 476139 w 1080000"/>
                <a:gd name="connsiteY1" fmla="*/ 928695 h 1080000"/>
                <a:gd name="connsiteX2" fmla="*/ 228489 w 1080000"/>
                <a:gd name="connsiteY2" fmla="*/ 681046 h 1080000"/>
                <a:gd name="connsiteX3" fmla="*/ 0 w 1080000"/>
                <a:gd name="connsiteY3" fmla="*/ 0 h 1080000"/>
                <a:gd name="connsiteX0" fmla="*/ 476139 w 476139"/>
                <a:gd name="connsiteY0" fmla="*/ 928695 h 928695"/>
                <a:gd name="connsiteX1" fmla="*/ 228489 w 476139"/>
                <a:gd name="connsiteY1" fmla="*/ 681046 h 928695"/>
                <a:gd name="connsiteX2" fmla="*/ 0 w 476139"/>
                <a:gd name="connsiteY2" fmla="*/ 0 h 928695"/>
                <a:gd name="connsiteX0" fmla="*/ 247650 w 247650"/>
                <a:gd name="connsiteY0" fmla="*/ 247649 h 247649"/>
                <a:gd name="connsiteX1" fmla="*/ 0 w 247650"/>
                <a:gd name="connsiteY1" fmla="*/ 0 h 247649"/>
                <a:gd name="connsiteX0" fmla="*/ 276225 w 276225"/>
                <a:gd name="connsiteY0" fmla="*/ 238124 h 238124"/>
                <a:gd name="connsiteX1" fmla="*/ 0 w 276225"/>
                <a:gd name="connsiteY1" fmla="*/ 0 h 238124"/>
                <a:gd name="connsiteX0" fmla="*/ 276225 w 276225"/>
                <a:gd name="connsiteY0" fmla="*/ 252411 h 252411"/>
                <a:gd name="connsiteX1" fmla="*/ 0 w 276225"/>
                <a:gd name="connsiteY1" fmla="*/ 0 h 252411"/>
                <a:gd name="connsiteX0" fmla="*/ 276225 w 276225"/>
                <a:gd name="connsiteY0" fmla="*/ 252411 h 252411"/>
                <a:gd name="connsiteX1" fmla="*/ 0 w 276225"/>
                <a:gd name="connsiteY1" fmla="*/ 0 h 252411"/>
                <a:gd name="connsiteX0" fmla="*/ 276225 w 276225"/>
                <a:gd name="connsiteY0" fmla="*/ 252411 h 252411"/>
                <a:gd name="connsiteX1" fmla="*/ 0 w 276225"/>
                <a:gd name="connsiteY1" fmla="*/ 0 h 252411"/>
              </a:gdLst>
              <a:ahLst/>
              <a:cxnLst>
                <a:cxn ang="0">
                  <a:pos x="connsiteX0" y="connsiteY0"/>
                </a:cxn>
                <a:cxn ang="0">
                  <a:pos x="connsiteX1" y="connsiteY1"/>
                </a:cxn>
              </a:cxnLst>
              <a:rect l="l" t="t" r="r" b="b"/>
              <a:pathLst>
                <a:path w="276225" h="252411">
                  <a:moveTo>
                    <a:pt x="276225" y="252411"/>
                  </a:moveTo>
                  <a:cubicBezTo>
                    <a:pt x="162088" y="181157"/>
                    <a:pt x="96819" y="131764"/>
                    <a:pt x="0" y="0"/>
                  </a:cubicBezTo>
                </a:path>
              </a:pathLst>
            </a:custGeom>
            <a:noFill/>
            <a:ln w="38100" cap="rnd">
              <a:solidFill>
                <a:schemeClr val="accent3"/>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grpSp>
      <p:sp>
        <p:nvSpPr>
          <p:cNvPr id="51" name="Tijdelijke aanduiding voor afbeelding 22">
            <a:extLst>
              <a:ext uri="{FF2B5EF4-FFF2-40B4-BE49-F238E27FC236}">
                <a16:creationId xmlns:a16="http://schemas.microsoft.com/office/drawing/2014/main" id="{992A5657-768A-857F-8743-361433B24CB4}"/>
              </a:ext>
            </a:extLst>
          </p:cNvPr>
          <p:cNvSpPr>
            <a:spLocks noGrp="1"/>
          </p:cNvSpPr>
          <p:nvPr>
            <p:ph type="pic" sz="quarter" idx="11" hasCustomPrompt="1"/>
          </p:nvPr>
        </p:nvSpPr>
        <p:spPr>
          <a:xfrm>
            <a:off x="1842733" y="2495230"/>
            <a:ext cx="1057568" cy="1085378"/>
          </a:xfrm>
        </p:spPr>
        <p:txBody>
          <a:bodyPr>
            <a:normAutofit/>
          </a:bodyPr>
          <a:lstStyle>
            <a:lvl1pPr marL="0" indent="0" algn="ctr">
              <a:buNone/>
              <a:defRPr sz="1400"/>
            </a:lvl1pPr>
          </a:lstStyle>
          <a:p>
            <a:r>
              <a:rPr lang="nl-NL"/>
              <a:t>icon</a:t>
            </a:r>
            <a:endParaRPr lang="nl-BE"/>
          </a:p>
        </p:txBody>
      </p:sp>
      <p:sp>
        <p:nvSpPr>
          <p:cNvPr id="53" name="Tijdelijke aanduiding voor afbeelding 22">
            <a:extLst>
              <a:ext uri="{FF2B5EF4-FFF2-40B4-BE49-F238E27FC236}">
                <a16:creationId xmlns:a16="http://schemas.microsoft.com/office/drawing/2014/main" id="{1DBBF891-9ED2-9DB7-E423-63EB9D7A7420}"/>
              </a:ext>
            </a:extLst>
          </p:cNvPr>
          <p:cNvSpPr>
            <a:spLocks noGrp="1"/>
          </p:cNvSpPr>
          <p:nvPr>
            <p:ph type="pic" sz="quarter" idx="12" hasCustomPrompt="1"/>
          </p:nvPr>
        </p:nvSpPr>
        <p:spPr>
          <a:xfrm>
            <a:off x="5572302" y="2495230"/>
            <a:ext cx="1057568" cy="1085378"/>
          </a:xfrm>
        </p:spPr>
        <p:txBody>
          <a:bodyPr>
            <a:normAutofit/>
          </a:bodyPr>
          <a:lstStyle>
            <a:lvl1pPr marL="0" indent="0" algn="ctr">
              <a:buNone/>
              <a:defRPr sz="1400"/>
            </a:lvl1pPr>
          </a:lstStyle>
          <a:p>
            <a:r>
              <a:rPr lang="nl-NL"/>
              <a:t>icon</a:t>
            </a:r>
            <a:endParaRPr lang="nl-BE"/>
          </a:p>
        </p:txBody>
      </p:sp>
      <p:sp>
        <p:nvSpPr>
          <p:cNvPr id="54" name="Tijdelijke aanduiding voor afbeelding 22">
            <a:extLst>
              <a:ext uri="{FF2B5EF4-FFF2-40B4-BE49-F238E27FC236}">
                <a16:creationId xmlns:a16="http://schemas.microsoft.com/office/drawing/2014/main" id="{CCD7B31F-4E37-BD52-D4F5-5F8E72FAA1F3}"/>
              </a:ext>
            </a:extLst>
          </p:cNvPr>
          <p:cNvSpPr>
            <a:spLocks noGrp="1"/>
          </p:cNvSpPr>
          <p:nvPr>
            <p:ph type="pic" sz="quarter" idx="13" hasCustomPrompt="1"/>
          </p:nvPr>
        </p:nvSpPr>
        <p:spPr>
          <a:xfrm>
            <a:off x="9302454" y="2495230"/>
            <a:ext cx="1057568" cy="1085378"/>
          </a:xfrm>
        </p:spPr>
        <p:txBody>
          <a:bodyPr>
            <a:normAutofit/>
          </a:bodyPr>
          <a:lstStyle>
            <a:lvl1pPr marL="0" indent="0" algn="ctr">
              <a:buNone/>
              <a:defRPr sz="1400"/>
            </a:lvl1pPr>
          </a:lstStyle>
          <a:p>
            <a:r>
              <a:rPr lang="nl-NL"/>
              <a:t>icon</a:t>
            </a:r>
            <a:endParaRPr lang="nl-BE"/>
          </a:p>
        </p:txBody>
      </p:sp>
      <p:sp>
        <p:nvSpPr>
          <p:cNvPr id="56" name="Tijdelijke aanduiding voor tekst 25">
            <a:extLst>
              <a:ext uri="{FF2B5EF4-FFF2-40B4-BE49-F238E27FC236}">
                <a16:creationId xmlns:a16="http://schemas.microsoft.com/office/drawing/2014/main" id="{FE622861-E29E-32E4-BF6D-FC21E82789F7}"/>
              </a:ext>
            </a:extLst>
          </p:cNvPr>
          <p:cNvSpPr>
            <a:spLocks noGrp="1"/>
          </p:cNvSpPr>
          <p:nvPr>
            <p:ph type="body" sz="quarter" idx="14"/>
          </p:nvPr>
        </p:nvSpPr>
        <p:spPr>
          <a:xfrm>
            <a:off x="899114" y="4254304"/>
            <a:ext cx="2913260" cy="647668"/>
          </a:xfrm>
        </p:spPr>
        <p:txBody>
          <a:bodyPr anchor="t">
            <a:noAutofit/>
          </a:bodyPr>
          <a:lstStyle>
            <a:lvl1pPr marL="0" indent="0" algn="ctr">
              <a:buNone/>
              <a:defRPr sz="2000" b="1">
                <a:solidFill>
                  <a:schemeClr val="bg1"/>
                </a:solidFill>
              </a:defRPr>
            </a:lvl1pPr>
            <a:lvl2pPr marL="457200" indent="0" algn="ctr">
              <a:buNone/>
              <a:defRPr sz="1800" b="1">
                <a:solidFill>
                  <a:schemeClr val="bg1"/>
                </a:solidFill>
              </a:defRPr>
            </a:lvl2pPr>
          </a:lstStyle>
          <a:p>
            <a:pPr lvl="0"/>
            <a:r>
              <a:rPr lang="en-GB"/>
              <a:t>Click to edit Master text styles</a:t>
            </a:r>
          </a:p>
          <a:p>
            <a:pPr lvl="1"/>
            <a:r>
              <a:rPr lang="en-GB"/>
              <a:t>Second level</a:t>
            </a:r>
          </a:p>
        </p:txBody>
      </p:sp>
      <p:sp>
        <p:nvSpPr>
          <p:cNvPr id="57" name="Tijdelijke aanduiding voor tekst 27">
            <a:extLst>
              <a:ext uri="{FF2B5EF4-FFF2-40B4-BE49-F238E27FC236}">
                <a16:creationId xmlns:a16="http://schemas.microsoft.com/office/drawing/2014/main" id="{360E34B0-4E2E-5C3D-270A-5A3E4B8519BD}"/>
              </a:ext>
            </a:extLst>
          </p:cNvPr>
          <p:cNvSpPr>
            <a:spLocks noGrp="1"/>
          </p:cNvSpPr>
          <p:nvPr>
            <p:ph type="body" sz="quarter" idx="15"/>
          </p:nvPr>
        </p:nvSpPr>
        <p:spPr>
          <a:xfrm>
            <a:off x="911026" y="5174516"/>
            <a:ext cx="2879999" cy="929185"/>
          </a:xfrm>
          <a:solidFill>
            <a:schemeClr val="bg1">
              <a:alpha val="70000"/>
            </a:schemeClr>
          </a:solidFill>
        </p:spPr>
        <p:txBody>
          <a:bodyPr wrap="square" lIns="180000" anchor="ctr">
            <a:noAutofit/>
          </a:bodyPr>
          <a:lstStyle>
            <a:lvl1pPr marL="0" indent="0" algn="ctr">
              <a:buNone/>
              <a:defRPr lang="nl-NL" sz="2000" b="1" dirty="0" smtClean="0">
                <a:solidFill>
                  <a:schemeClr val="accent3"/>
                </a:solidFill>
              </a:defRPr>
            </a:lvl1pPr>
          </a:lstStyle>
          <a:p>
            <a:pPr marL="0" lvl="0" algn="ctr" defTabSz="914377" fontAlgn="auto">
              <a:spcAft>
                <a:spcPts val="0"/>
              </a:spcAft>
              <a:buClr>
                <a:prstClr val="white"/>
              </a:buClr>
            </a:pPr>
            <a:r>
              <a:rPr lang="en-GB"/>
              <a:t>Click to edit Master text styles</a:t>
            </a:r>
          </a:p>
        </p:txBody>
      </p:sp>
      <p:sp>
        <p:nvSpPr>
          <p:cNvPr id="58" name="Tijdelijke aanduiding voor tekst 25">
            <a:extLst>
              <a:ext uri="{FF2B5EF4-FFF2-40B4-BE49-F238E27FC236}">
                <a16:creationId xmlns:a16="http://schemas.microsoft.com/office/drawing/2014/main" id="{2C642431-82A9-CAC2-B432-8EC9B04A0C5D}"/>
              </a:ext>
            </a:extLst>
          </p:cNvPr>
          <p:cNvSpPr>
            <a:spLocks noGrp="1"/>
          </p:cNvSpPr>
          <p:nvPr>
            <p:ph type="body" sz="quarter" idx="16"/>
          </p:nvPr>
        </p:nvSpPr>
        <p:spPr>
          <a:xfrm>
            <a:off x="4639417" y="4254304"/>
            <a:ext cx="2913260" cy="647668"/>
          </a:xfrm>
        </p:spPr>
        <p:txBody>
          <a:bodyPr anchor="t">
            <a:noAutofit/>
          </a:bodyPr>
          <a:lstStyle>
            <a:lvl1pPr marL="0" indent="0" algn="ctr">
              <a:buNone/>
              <a:defRPr sz="2000" b="1">
                <a:solidFill>
                  <a:schemeClr val="bg1"/>
                </a:solidFill>
              </a:defRPr>
            </a:lvl1pPr>
            <a:lvl2pPr marL="457200" indent="0" algn="ctr">
              <a:buNone/>
              <a:defRPr sz="1800" b="1">
                <a:solidFill>
                  <a:schemeClr val="bg1"/>
                </a:solidFill>
              </a:defRPr>
            </a:lvl2pPr>
          </a:lstStyle>
          <a:p>
            <a:pPr lvl="0"/>
            <a:r>
              <a:rPr lang="en-GB"/>
              <a:t>Click to edit Master text styles</a:t>
            </a:r>
          </a:p>
          <a:p>
            <a:pPr lvl="1"/>
            <a:r>
              <a:rPr lang="en-GB"/>
              <a:t>Second level</a:t>
            </a:r>
          </a:p>
        </p:txBody>
      </p:sp>
      <p:sp>
        <p:nvSpPr>
          <p:cNvPr id="59" name="Tijdelijke aanduiding voor tekst 27">
            <a:extLst>
              <a:ext uri="{FF2B5EF4-FFF2-40B4-BE49-F238E27FC236}">
                <a16:creationId xmlns:a16="http://schemas.microsoft.com/office/drawing/2014/main" id="{20A4C28A-CF86-1398-64A3-A5DB105C7F27}"/>
              </a:ext>
            </a:extLst>
          </p:cNvPr>
          <p:cNvSpPr>
            <a:spLocks noGrp="1"/>
          </p:cNvSpPr>
          <p:nvPr>
            <p:ph type="body" sz="quarter" idx="17"/>
          </p:nvPr>
        </p:nvSpPr>
        <p:spPr>
          <a:xfrm>
            <a:off x="4651329" y="5174516"/>
            <a:ext cx="2879999" cy="929185"/>
          </a:xfrm>
          <a:solidFill>
            <a:schemeClr val="bg1">
              <a:alpha val="70000"/>
            </a:schemeClr>
          </a:solidFill>
        </p:spPr>
        <p:txBody>
          <a:bodyPr wrap="square" lIns="180000" anchor="ctr">
            <a:noAutofit/>
          </a:bodyPr>
          <a:lstStyle>
            <a:lvl1pPr marL="0" indent="0" algn="ctr">
              <a:buNone/>
              <a:defRPr lang="nl-NL" sz="2000" b="1" dirty="0" smtClean="0">
                <a:solidFill>
                  <a:schemeClr val="accent3"/>
                </a:solidFill>
              </a:defRPr>
            </a:lvl1pPr>
          </a:lstStyle>
          <a:p>
            <a:pPr marL="0" lvl="0" algn="ctr" defTabSz="914377" fontAlgn="auto">
              <a:spcAft>
                <a:spcPts val="0"/>
              </a:spcAft>
              <a:buClr>
                <a:prstClr val="white"/>
              </a:buClr>
            </a:pPr>
            <a:r>
              <a:rPr lang="en-GB"/>
              <a:t>Click to edit Master text styles</a:t>
            </a:r>
          </a:p>
        </p:txBody>
      </p:sp>
      <p:sp>
        <p:nvSpPr>
          <p:cNvPr id="60" name="Tijdelijke aanduiding voor tekst 25">
            <a:extLst>
              <a:ext uri="{FF2B5EF4-FFF2-40B4-BE49-F238E27FC236}">
                <a16:creationId xmlns:a16="http://schemas.microsoft.com/office/drawing/2014/main" id="{A8F1D9B7-B2E0-389E-2CE2-C7CAEE015479}"/>
              </a:ext>
            </a:extLst>
          </p:cNvPr>
          <p:cNvSpPr>
            <a:spLocks noGrp="1"/>
          </p:cNvSpPr>
          <p:nvPr>
            <p:ph type="body" sz="quarter" idx="18"/>
          </p:nvPr>
        </p:nvSpPr>
        <p:spPr>
          <a:xfrm>
            <a:off x="8405704" y="4254304"/>
            <a:ext cx="2913260" cy="647668"/>
          </a:xfrm>
        </p:spPr>
        <p:txBody>
          <a:bodyPr anchor="t">
            <a:noAutofit/>
          </a:bodyPr>
          <a:lstStyle>
            <a:lvl1pPr marL="0" indent="0" algn="ctr">
              <a:buNone/>
              <a:defRPr sz="2000" b="1">
                <a:solidFill>
                  <a:schemeClr val="bg1"/>
                </a:solidFill>
              </a:defRPr>
            </a:lvl1pPr>
            <a:lvl2pPr marL="457200" indent="0" algn="ctr">
              <a:buNone/>
              <a:defRPr sz="1800" b="1">
                <a:solidFill>
                  <a:schemeClr val="bg1"/>
                </a:solidFill>
              </a:defRPr>
            </a:lvl2pPr>
          </a:lstStyle>
          <a:p>
            <a:pPr lvl="0"/>
            <a:r>
              <a:rPr lang="en-GB"/>
              <a:t>Click to edit Master text styles</a:t>
            </a:r>
          </a:p>
          <a:p>
            <a:pPr lvl="1"/>
            <a:r>
              <a:rPr lang="en-GB"/>
              <a:t>Second level</a:t>
            </a:r>
          </a:p>
        </p:txBody>
      </p:sp>
      <p:sp>
        <p:nvSpPr>
          <p:cNvPr id="61" name="Tijdelijke aanduiding voor tekst 27">
            <a:extLst>
              <a:ext uri="{FF2B5EF4-FFF2-40B4-BE49-F238E27FC236}">
                <a16:creationId xmlns:a16="http://schemas.microsoft.com/office/drawing/2014/main" id="{1459C40C-B567-BBB2-139B-B8FEBAD58189}"/>
              </a:ext>
            </a:extLst>
          </p:cNvPr>
          <p:cNvSpPr>
            <a:spLocks noGrp="1"/>
          </p:cNvSpPr>
          <p:nvPr>
            <p:ph type="body" sz="quarter" idx="19"/>
          </p:nvPr>
        </p:nvSpPr>
        <p:spPr>
          <a:xfrm>
            <a:off x="8417616" y="5174516"/>
            <a:ext cx="2879999" cy="929185"/>
          </a:xfrm>
          <a:solidFill>
            <a:schemeClr val="bg1">
              <a:alpha val="70000"/>
            </a:schemeClr>
          </a:solidFill>
        </p:spPr>
        <p:txBody>
          <a:bodyPr wrap="square" lIns="180000" anchor="ctr">
            <a:noAutofit/>
          </a:bodyPr>
          <a:lstStyle>
            <a:lvl1pPr marL="0" indent="0" algn="ctr">
              <a:buNone/>
              <a:defRPr lang="nl-NL" sz="2000" b="1" dirty="0" smtClean="0">
                <a:solidFill>
                  <a:schemeClr val="accent3"/>
                </a:solidFill>
              </a:defRPr>
            </a:lvl1pPr>
          </a:lstStyle>
          <a:p>
            <a:pPr marL="0" lvl="0" algn="ctr" defTabSz="914377" fontAlgn="auto">
              <a:spcAft>
                <a:spcPts val="0"/>
              </a:spcAft>
              <a:buClr>
                <a:prstClr val="white"/>
              </a:buClr>
            </a:pPr>
            <a:r>
              <a:rPr lang="en-GB"/>
              <a:t>Click to edit Master text styles</a:t>
            </a:r>
          </a:p>
        </p:txBody>
      </p:sp>
      <p:sp>
        <p:nvSpPr>
          <p:cNvPr id="62" name="Titel 61">
            <a:extLst>
              <a:ext uri="{FF2B5EF4-FFF2-40B4-BE49-F238E27FC236}">
                <a16:creationId xmlns:a16="http://schemas.microsoft.com/office/drawing/2014/main" id="{F520A92D-1415-7873-4ED8-5AF4F18FEB44}"/>
              </a:ext>
            </a:extLst>
          </p:cNvPr>
          <p:cNvSpPr>
            <a:spLocks noGrp="1"/>
          </p:cNvSpPr>
          <p:nvPr>
            <p:ph type="title"/>
          </p:nvPr>
        </p:nvSpPr>
        <p:spPr/>
        <p:txBody>
          <a:bodyPr/>
          <a:lstStyle>
            <a:lvl1pPr algn="ctr">
              <a:defRPr>
                <a:solidFill>
                  <a:schemeClr val="bg1"/>
                </a:solidFill>
              </a:defRPr>
            </a:lvl1pPr>
          </a:lstStyle>
          <a:p>
            <a:r>
              <a:rPr lang="en-GB"/>
              <a:t>Click to edit Master title style</a:t>
            </a:r>
            <a:endParaRPr lang="nl-BE"/>
          </a:p>
        </p:txBody>
      </p:sp>
      <p:sp>
        <p:nvSpPr>
          <p:cNvPr id="2" name="Tijdelijke aanduiding voor voettekst 1">
            <a:extLst>
              <a:ext uri="{FF2B5EF4-FFF2-40B4-BE49-F238E27FC236}">
                <a16:creationId xmlns:a16="http://schemas.microsoft.com/office/drawing/2014/main" id="{25B31B6C-AD76-52C3-DCB6-775422AFFFF2}"/>
              </a:ext>
            </a:extLst>
          </p:cNvPr>
          <p:cNvSpPr>
            <a:spLocks noGrp="1"/>
          </p:cNvSpPr>
          <p:nvPr>
            <p:ph type="ftr" sz="quarter" idx="20"/>
          </p:nvPr>
        </p:nvSpPr>
        <p:spPr/>
        <p:txBody>
          <a:bodyPr/>
          <a:lstStyle>
            <a:lvl1pPr>
              <a:defRPr>
                <a:solidFill>
                  <a:schemeClr val="bg1"/>
                </a:solidFill>
              </a:defRPr>
            </a:lvl1pPr>
          </a:lstStyle>
          <a:p>
            <a:endParaRPr lang="en-BE"/>
          </a:p>
        </p:txBody>
      </p:sp>
      <p:sp>
        <p:nvSpPr>
          <p:cNvPr id="3" name="Tijdelijke aanduiding voor dianummer 2">
            <a:extLst>
              <a:ext uri="{FF2B5EF4-FFF2-40B4-BE49-F238E27FC236}">
                <a16:creationId xmlns:a16="http://schemas.microsoft.com/office/drawing/2014/main" id="{A2BCFE22-D8E0-196E-4CA2-36779EA2754C}"/>
              </a:ext>
            </a:extLst>
          </p:cNvPr>
          <p:cNvSpPr>
            <a:spLocks noGrp="1"/>
          </p:cNvSpPr>
          <p:nvPr>
            <p:ph type="sldNum" sz="quarter" idx="21"/>
          </p:nvPr>
        </p:nvSpPr>
        <p:spPr/>
        <p:txBody>
          <a:bodyPr/>
          <a:lstStyle>
            <a:lvl1pPr>
              <a:defRPr>
                <a:solidFill>
                  <a:schemeClr val="bg1"/>
                </a:solidFill>
              </a:defRPr>
            </a:lvl1pPr>
          </a:lstStyle>
          <a:p>
            <a:fld id="{69F6443E-27BC-4153-B1C5-BBA4F02255F6}" type="slidenum">
              <a:rPr lang="en-BE" smtClean="0"/>
              <a:t>‹#›</a:t>
            </a:fld>
            <a:endParaRPr lang="en-BE"/>
          </a:p>
        </p:txBody>
      </p:sp>
    </p:spTree>
    <p:extLst>
      <p:ext uri="{BB962C8B-B14F-4D97-AF65-F5344CB8AC3E}">
        <p14:creationId xmlns:p14="http://schemas.microsoft.com/office/powerpoint/2010/main" val="39889618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items - blauw 2">
    <p:spTree>
      <p:nvGrpSpPr>
        <p:cNvPr id="1" name=""/>
        <p:cNvGrpSpPr/>
        <p:nvPr/>
      </p:nvGrpSpPr>
      <p:grpSpPr>
        <a:xfrm>
          <a:off x="0" y="0"/>
          <a:ext cx="0" cy="0"/>
          <a:chOff x="0" y="0"/>
          <a:chExt cx="0" cy="0"/>
        </a:xfrm>
      </p:grpSpPr>
      <p:pic>
        <p:nvPicPr>
          <p:cNvPr id="15" name="Afbeelding 14" descr="Afbeelding met persoon, kleding, Technicus, overdekt&#10;&#10;Automatisch gegenereerde beschrijving">
            <a:extLst>
              <a:ext uri="{FF2B5EF4-FFF2-40B4-BE49-F238E27FC236}">
                <a16:creationId xmlns:a16="http://schemas.microsoft.com/office/drawing/2014/main" id="{576B2FAD-43B0-1ED2-7EC7-AE19D1FEF12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15625"/>
          <a:stretch/>
        </p:blipFill>
        <p:spPr>
          <a:xfrm>
            <a:off x="0" y="0"/>
            <a:ext cx="12192000" cy="6858000"/>
          </a:xfrm>
          <a:prstGeom prst="rect">
            <a:avLst/>
          </a:prstGeom>
        </p:spPr>
      </p:pic>
      <p:sp>
        <p:nvSpPr>
          <p:cNvPr id="16" name="Freeform: Shape 25">
            <a:extLst>
              <a:ext uri="{FF2B5EF4-FFF2-40B4-BE49-F238E27FC236}">
                <a16:creationId xmlns:a16="http://schemas.microsoft.com/office/drawing/2014/main" id="{184445CB-3C9E-A91B-E71A-3E652272A0FB}"/>
              </a:ext>
            </a:extLst>
          </p:cNvPr>
          <p:cNvSpPr/>
          <p:nvPr/>
        </p:nvSpPr>
        <p:spPr>
          <a:xfrm>
            <a:off x="0" y="0"/>
            <a:ext cx="12192000" cy="6858000"/>
          </a:xfrm>
          <a:prstGeom prst="rect">
            <a:avLst/>
          </a:prstGeom>
          <a:gradFill flip="none" rotWithShape="1">
            <a:gsLst>
              <a:gs pos="54000">
                <a:srgbClr val="2AB6BE">
                  <a:alpha val="94000"/>
                </a:srgbClr>
              </a:gs>
              <a:gs pos="100000">
                <a:srgbClr val="95C11E">
                  <a:alpha val="98000"/>
                </a:srgbClr>
              </a:gs>
            </a:gsLst>
            <a:lin ang="13500000" scaled="1"/>
            <a:tileRect/>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prstClr val="white"/>
              </a:solidFill>
              <a:effectLst/>
              <a:uLnTx/>
              <a:uFillTx/>
              <a:latin typeface="Bierstadt"/>
              <a:ea typeface="+mn-ea"/>
              <a:cs typeface="+mn-cs"/>
            </a:endParaRPr>
          </a:p>
        </p:txBody>
      </p:sp>
      <p:sp>
        <p:nvSpPr>
          <p:cNvPr id="18" name="Vrije vorm: vorm 17">
            <a:extLst>
              <a:ext uri="{FF2B5EF4-FFF2-40B4-BE49-F238E27FC236}">
                <a16:creationId xmlns:a16="http://schemas.microsoft.com/office/drawing/2014/main" id="{194EF235-5FC0-CF04-9EB5-8F1472D8E5FD}"/>
              </a:ext>
            </a:extLst>
          </p:cNvPr>
          <p:cNvSpPr/>
          <p:nvPr/>
        </p:nvSpPr>
        <p:spPr>
          <a:xfrm rot="10800000">
            <a:off x="8069942" y="-491673"/>
            <a:ext cx="7953829" cy="8531351"/>
          </a:xfrm>
          <a:custGeom>
            <a:avLst/>
            <a:gdLst>
              <a:gd name="connsiteX0" fmla="*/ 213931 w 662463"/>
              <a:gd name="connsiteY0" fmla="*/ 582263 h 710564"/>
              <a:gd name="connsiteX1" fmla="*/ 329851 w 662463"/>
              <a:gd name="connsiteY1" fmla="*/ 302705 h 710564"/>
              <a:gd name="connsiteX2" fmla="*/ 446246 w 662463"/>
              <a:gd name="connsiteY2" fmla="*/ 582263 h 710564"/>
              <a:gd name="connsiteX3" fmla="*/ 213931 w 662463"/>
              <a:gd name="connsiteY3" fmla="*/ 582263 h 710564"/>
              <a:gd name="connsiteX4" fmla="*/ 331565 w 662463"/>
              <a:gd name="connsiteY4" fmla="*/ 0 h 710564"/>
              <a:gd name="connsiteX5" fmla="*/ 0 w 662463"/>
              <a:gd name="connsiteY5" fmla="*/ 710565 h 710564"/>
              <a:gd name="connsiteX6" fmla="*/ 662464 w 662463"/>
              <a:gd name="connsiteY6" fmla="*/ 710565 h 710564"/>
              <a:gd name="connsiteX7" fmla="*/ 331565 w 662463"/>
              <a:gd name="connsiteY7" fmla="*/ 95 h 71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63" h="710564">
                <a:moveTo>
                  <a:pt x="213931" y="582263"/>
                </a:moveTo>
                <a:lnTo>
                  <a:pt x="329851" y="302705"/>
                </a:lnTo>
                <a:lnTo>
                  <a:pt x="446246" y="582263"/>
                </a:lnTo>
                <a:lnTo>
                  <a:pt x="213931" y="582263"/>
                </a:lnTo>
                <a:close/>
                <a:moveTo>
                  <a:pt x="331565" y="0"/>
                </a:moveTo>
                <a:lnTo>
                  <a:pt x="0" y="710565"/>
                </a:lnTo>
                <a:lnTo>
                  <a:pt x="662464" y="710565"/>
                </a:lnTo>
                <a:lnTo>
                  <a:pt x="331565" y="95"/>
                </a:lnTo>
                <a:close/>
              </a:path>
            </a:pathLst>
          </a:custGeom>
          <a:noFill/>
          <a:ln w="9525" cap="flat">
            <a:solidFill>
              <a:schemeClr val="bg1">
                <a:alpha val="30000"/>
              </a:schemeClr>
            </a:solidFill>
            <a:prstDash val="solid"/>
            <a:miter/>
          </a:ln>
        </p:spPr>
        <p:txBody>
          <a:bodyPr rtlCol="0" anchor="ctr"/>
          <a:lstStyle/>
          <a:p>
            <a:endParaRPr lang="nl-NL"/>
          </a:p>
        </p:txBody>
      </p:sp>
      <p:sp>
        <p:nvSpPr>
          <p:cNvPr id="62" name="Titel 61">
            <a:extLst>
              <a:ext uri="{FF2B5EF4-FFF2-40B4-BE49-F238E27FC236}">
                <a16:creationId xmlns:a16="http://schemas.microsoft.com/office/drawing/2014/main" id="{F520A92D-1415-7873-4ED8-5AF4F18FEB44}"/>
              </a:ext>
            </a:extLst>
          </p:cNvPr>
          <p:cNvSpPr>
            <a:spLocks noGrp="1"/>
          </p:cNvSpPr>
          <p:nvPr>
            <p:ph type="title"/>
          </p:nvPr>
        </p:nvSpPr>
        <p:spPr/>
        <p:txBody>
          <a:bodyPr/>
          <a:lstStyle>
            <a:lvl1pPr algn="ctr">
              <a:defRPr>
                <a:solidFill>
                  <a:schemeClr val="bg1"/>
                </a:solidFill>
              </a:defRPr>
            </a:lvl1pPr>
          </a:lstStyle>
          <a:p>
            <a:r>
              <a:rPr lang="en-GB"/>
              <a:t>Click to edit Master title style</a:t>
            </a:r>
            <a:endParaRPr lang="nl-BE"/>
          </a:p>
        </p:txBody>
      </p:sp>
      <p:sp>
        <p:nvSpPr>
          <p:cNvPr id="2" name="Vrije vorm: vorm 1">
            <a:extLst>
              <a:ext uri="{FF2B5EF4-FFF2-40B4-BE49-F238E27FC236}">
                <a16:creationId xmlns:a16="http://schemas.microsoft.com/office/drawing/2014/main" id="{B09D2FE3-4F5D-5379-6124-136D095E1787}"/>
              </a:ext>
            </a:extLst>
          </p:cNvPr>
          <p:cNvSpPr/>
          <p:nvPr/>
        </p:nvSpPr>
        <p:spPr>
          <a:xfrm rot="10800000">
            <a:off x="-2478315" y="-307813"/>
            <a:ext cx="7953829" cy="8531351"/>
          </a:xfrm>
          <a:custGeom>
            <a:avLst/>
            <a:gdLst>
              <a:gd name="connsiteX0" fmla="*/ 213931 w 662463"/>
              <a:gd name="connsiteY0" fmla="*/ 582263 h 710564"/>
              <a:gd name="connsiteX1" fmla="*/ 329851 w 662463"/>
              <a:gd name="connsiteY1" fmla="*/ 302705 h 710564"/>
              <a:gd name="connsiteX2" fmla="*/ 446246 w 662463"/>
              <a:gd name="connsiteY2" fmla="*/ 582263 h 710564"/>
              <a:gd name="connsiteX3" fmla="*/ 213931 w 662463"/>
              <a:gd name="connsiteY3" fmla="*/ 582263 h 710564"/>
              <a:gd name="connsiteX4" fmla="*/ 331565 w 662463"/>
              <a:gd name="connsiteY4" fmla="*/ 0 h 710564"/>
              <a:gd name="connsiteX5" fmla="*/ 0 w 662463"/>
              <a:gd name="connsiteY5" fmla="*/ 710565 h 710564"/>
              <a:gd name="connsiteX6" fmla="*/ 662464 w 662463"/>
              <a:gd name="connsiteY6" fmla="*/ 710565 h 710564"/>
              <a:gd name="connsiteX7" fmla="*/ 331565 w 662463"/>
              <a:gd name="connsiteY7" fmla="*/ 95 h 71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63" h="710564">
                <a:moveTo>
                  <a:pt x="213931" y="582263"/>
                </a:moveTo>
                <a:lnTo>
                  <a:pt x="329851" y="302705"/>
                </a:lnTo>
                <a:lnTo>
                  <a:pt x="446246" y="582263"/>
                </a:lnTo>
                <a:lnTo>
                  <a:pt x="213931" y="582263"/>
                </a:lnTo>
                <a:close/>
                <a:moveTo>
                  <a:pt x="331565" y="0"/>
                </a:moveTo>
                <a:lnTo>
                  <a:pt x="0" y="710565"/>
                </a:lnTo>
                <a:lnTo>
                  <a:pt x="662464" y="710565"/>
                </a:lnTo>
                <a:lnTo>
                  <a:pt x="331565" y="95"/>
                </a:lnTo>
                <a:close/>
              </a:path>
            </a:pathLst>
          </a:custGeom>
          <a:solidFill>
            <a:schemeClr val="bg1">
              <a:alpha val="20000"/>
            </a:schemeClr>
          </a:solidFill>
          <a:ln w="9525" cap="flat">
            <a:noFill/>
            <a:prstDash val="solid"/>
            <a:miter/>
          </a:ln>
        </p:spPr>
        <p:txBody>
          <a:bodyPr rtlCol="0" anchor="ctr"/>
          <a:lstStyle/>
          <a:p>
            <a:endParaRPr lang="nl-NL"/>
          </a:p>
        </p:txBody>
      </p:sp>
      <p:sp>
        <p:nvSpPr>
          <p:cNvPr id="3" name="Tijdelijke aanduiding voor tekst 20">
            <a:extLst>
              <a:ext uri="{FF2B5EF4-FFF2-40B4-BE49-F238E27FC236}">
                <a16:creationId xmlns:a16="http://schemas.microsoft.com/office/drawing/2014/main" id="{D6F47C23-6CB1-C4D4-439F-91ADB28D4485}"/>
              </a:ext>
            </a:extLst>
          </p:cNvPr>
          <p:cNvSpPr>
            <a:spLocks noGrp="1"/>
          </p:cNvSpPr>
          <p:nvPr>
            <p:ph type="body" sz="quarter" idx="10"/>
          </p:nvPr>
        </p:nvSpPr>
        <p:spPr>
          <a:xfrm>
            <a:off x="895425" y="2504093"/>
            <a:ext cx="3235353" cy="3224590"/>
          </a:xfr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a:defRPr lang="nl-NL" sz="100">
                <a:noFill/>
              </a:defRPr>
            </a:lvl1pPr>
            <a:lvl2pPr>
              <a:defRPr lang="nl-NL" sz="100">
                <a:noFill/>
              </a:defRPr>
            </a:lvl2pPr>
            <a:lvl3pPr>
              <a:defRPr lang="nl-NL" sz="100">
                <a:noFill/>
              </a:defRPr>
            </a:lvl3pPr>
            <a:lvl4pPr>
              <a:defRPr lang="nl-NL" sz="100">
                <a:noFill/>
              </a:defRPr>
            </a:lvl4pPr>
            <a:lvl5pPr>
              <a:defRPr lang="nl-BE" sz="100">
                <a:noFill/>
              </a:defRPr>
            </a:lvl5pPr>
          </a:lstStyle>
          <a:p>
            <a:pPr marL="0" lvl="0" algn="ctr"/>
            <a:r>
              <a:rPr lang="en-GB"/>
              <a:t>Click to edit Master text styles</a:t>
            </a:r>
          </a:p>
          <a:p>
            <a:pPr marL="0" lvl="1" algn="ctr"/>
            <a:r>
              <a:rPr lang="en-GB"/>
              <a:t>Second level</a:t>
            </a:r>
          </a:p>
          <a:p>
            <a:pPr marL="0" lvl="2" algn="ctr"/>
            <a:r>
              <a:rPr lang="en-GB"/>
              <a:t>Third level</a:t>
            </a:r>
          </a:p>
          <a:p>
            <a:pPr marL="0" lvl="3" algn="ctr"/>
            <a:r>
              <a:rPr lang="en-GB"/>
              <a:t>Fourth level</a:t>
            </a:r>
          </a:p>
          <a:p>
            <a:pPr marL="0" lvl="4" algn="ctr"/>
            <a:r>
              <a:rPr lang="en-GB"/>
              <a:t>Fifth level</a:t>
            </a:r>
            <a:endParaRPr lang="nl-BE"/>
          </a:p>
        </p:txBody>
      </p:sp>
      <p:sp>
        <p:nvSpPr>
          <p:cNvPr id="4" name="Tijdelijke aanduiding voor afbeelding 22">
            <a:extLst>
              <a:ext uri="{FF2B5EF4-FFF2-40B4-BE49-F238E27FC236}">
                <a16:creationId xmlns:a16="http://schemas.microsoft.com/office/drawing/2014/main" id="{A0854E21-6B3C-BC15-703C-A59586BB042A}"/>
              </a:ext>
            </a:extLst>
          </p:cNvPr>
          <p:cNvSpPr>
            <a:spLocks noGrp="1"/>
          </p:cNvSpPr>
          <p:nvPr>
            <p:ph type="pic" sz="quarter" idx="11" hasCustomPrompt="1"/>
          </p:nvPr>
        </p:nvSpPr>
        <p:spPr>
          <a:xfrm>
            <a:off x="1997438" y="2841662"/>
            <a:ext cx="1031326" cy="1174623"/>
          </a:xfrm>
        </p:spPr>
        <p:txBody>
          <a:bodyPr>
            <a:normAutofit/>
          </a:bodyPr>
          <a:lstStyle>
            <a:lvl1pPr marL="0" indent="0" algn="ctr">
              <a:buNone/>
              <a:defRPr sz="1400"/>
            </a:lvl1pPr>
          </a:lstStyle>
          <a:p>
            <a:r>
              <a:rPr lang="nl-NL"/>
              <a:t>icon</a:t>
            </a:r>
            <a:endParaRPr lang="nl-BE"/>
          </a:p>
        </p:txBody>
      </p:sp>
      <p:sp>
        <p:nvSpPr>
          <p:cNvPr id="5" name="Tijdelijke aanduiding voor tekst 25">
            <a:extLst>
              <a:ext uri="{FF2B5EF4-FFF2-40B4-BE49-F238E27FC236}">
                <a16:creationId xmlns:a16="http://schemas.microsoft.com/office/drawing/2014/main" id="{6A5ADE96-AEF1-537B-FEAB-CA8F4FD1FF6B}"/>
              </a:ext>
            </a:extLst>
          </p:cNvPr>
          <p:cNvSpPr>
            <a:spLocks noGrp="1"/>
          </p:cNvSpPr>
          <p:nvPr>
            <p:ph type="body" sz="quarter" idx="12"/>
          </p:nvPr>
        </p:nvSpPr>
        <p:spPr>
          <a:xfrm>
            <a:off x="1053624" y="4467244"/>
            <a:ext cx="2830490" cy="1009054"/>
          </a:xfrm>
          <a:solidFill>
            <a:schemeClr val="bg1"/>
          </a:solidFill>
        </p:spPr>
        <p:txBody>
          <a:bodyPr anchor="ctr">
            <a:noAutofit/>
          </a:bodyPr>
          <a:lstStyle>
            <a:lvl1pPr marL="0" indent="0" algn="ctr">
              <a:buNone/>
              <a:defRPr sz="2000" b="1">
                <a:solidFill>
                  <a:schemeClr val="tx2"/>
                </a:solidFill>
              </a:defRPr>
            </a:lvl1pPr>
            <a:lvl2pPr marL="457200" indent="0" algn="ctr">
              <a:buNone/>
              <a:defRPr sz="1800" b="1">
                <a:solidFill>
                  <a:schemeClr val="tx2"/>
                </a:solidFill>
              </a:defRPr>
            </a:lvl2pPr>
          </a:lstStyle>
          <a:p>
            <a:pPr lvl="0"/>
            <a:r>
              <a:rPr lang="en-GB"/>
              <a:t>Click to edit Master text styles</a:t>
            </a:r>
          </a:p>
        </p:txBody>
      </p:sp>
      <p:sp>
        <p:nvSpPr>
          <p:cNvPr id="6" name="Tijdelijke aanduiding voor tekst 20">
            <a:extLst>
              <a:ext uri="{FF2B5EF4-FFF2-40B4-BE49-F238E27FC236}">
                <a16:creationId xmlns:a16="http://schemas.microsoft.com/office/drawing/2014/main" id="{40E69D54-8FF6-6E0A-AD1A-45492B5D8423}"/>
              </a:ext>
            </a:extLst>
          </p:cNvPr>
          <p:cNvSpPr>
            <a:spLocks noGrp="1"/>
          </p:cNvSpPr>
          <p:nvPr>
            <p:ph type="body" sz="quarter" idx="13"/>
          </p:nvPr>
        </p:nvSpPr>
        <p:spPr>
          <a:xfrm>
            <a:off x="4478323" y="2504093"/>
            <a:ext cx="3235353" cy="3224590"/>
          </a:xfr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a:defRPr lang="nl-NL" sz="100">
                <a:noFill/>
              </a:defRPr>
            </a:lvl1pPr>
            <a:lvl2pPr>
              <a:defRPr lang="nl-NL" sz="100">
                <a:noFill/>
              </a:defRPr>
            </a:lvl2pPr>
            <a:lvl3pPr>
              <a:defRPr lang="nl-NL" sz="100">
                <a:noFill/>
              </a:defRPr>
            </a:lvl3pPr>
            <a:lvl4pPr>
              <a:defRPr lang="nl-NL" sz="100">
                <a:noFill/>
              </a:defRPr>
            </a:lvl4pPr>
            <a:lvl5pPr>
              <a:defRPr lang="nl-BE" sz="100">
                <a:noFill/>
              </a:defRPr>
            </a:lvl5pPr>
          </a:lstStyle>
          <a:p>
            <a:pPr marL="0" lvl="0" algn="ctr"/>
            <a:r>
              <a:rPr lang="en-GB"/>
              <a:t>Click to edit Master text styles</a:t>
            </a:r>
          </a:p>
          <a:p>
            <a:pPr marL="0" lvl="1" algn="ctr"/>
            <a:r>
              <a:rPr lang="en-GB"/>
              <a:t>Second level</a:t>
            </a:r>
          </a:p>
          <a:p>
            <a:pPr marL="0" lvl="2" algn="ctr"/>
            <a:r>
              <a:rPr lang="en-GB"/>
              <a:t>Third level</a:t>
            </a:r>
          </a:p>
          <a:p>
            <a:pPr marL="0" lvl="3" algn="ctr"/>
            <a:r>
              <a:rPr lang="en-GB"/>
              <a:t>Fourth level</a:t>
            </a:r>
          </a:p>
          <a:p>
            <a:pPr marL="0" lvl="4" algn="ctr"/>
            <a:r>
              <a:rPr lang="en-GB"/>
              <a:t>Fifth level</a:t>
            </a:r>
            <a:endParaRPr lang="nl-BE"/>
          </a:p>
        </p:txBody>
      </p:sp>
      <p:sp>
        <p:nvSpPr>
          <p:cNvPr id="7" name="Tijdelijke aanduiding voor afbeelding 22">
            <a:extLst>
              <a:ext uri="{FF2B5EF4-FFF2-40B4-BE49-F238E27FC236}">
                <a16:creationId xmlns:a16="http://schemas.microsoft.com/office/drawing/2014/main" id="{2D874B23-DFE6-7488-D612-F32A3D940372}"/>
              </a:ext>
            </a:extLst>
          </p:cNvPr>
          <p:cNvSpPr>
            <a:spLocks noGrp="1"/>
          </p:cNvSpPr>
          <p:nvPr>
            <p:ph type="pic" sz="quarter" idx="14" hasCustomPrompt="1"/>
          </p:nvPr>
        </p:nvSpPr>
        <p:spPr>
          <a:xfrm>
            <a:off x="5580336" y="2841662"/>
            <a:ext cx="1031326" cy="1174623"/>
          </a:xfrm>
        </p:spPr>
        <p:txBody>
          <a:bodyPr>
            <a:normAutofit/>
          </a:bodyPr>
          <a:lstStyle>
            <a:lvl1pPr marL="0" indent="0" algn="ctr">
              <a:buNone/>
              <a:defRPr sz="1400"/>
            </a:lvl1pPr>
          </a:lstStyle>
          <a:p>
            <a:r>
              <a:rPr lang="nl-NL"/>
              <a:t>icon</a:t>
            </a:r>
            <a:endParaRPr lang="nl-BE"/>
          </a:p>
        </p:txBody>
      </p:sp>
      <p:sp>
        <p:nvSpPr>
          <p:cNvPr id="8" name="Tijdelijke aanduiding voor tekst 25">
            <a:extLst>
              <a:ext uri="{FF2B5EF4-FFF2-40B4-BE49-F238E27FC236}">
                <a16:creationId xmlns:a16="http://schemas.microsoft.com/office/drawing/2014/main" id="{93BF25CA-5A5D-17E9-F936-3202C7A386EB}"/>
              </a:ext>
            </a:extLst>
          </p:cNvPr>
          <p:cNvSpPr>
            <a:spLocks noGrp="1"/>
          </p:cNvSpPr>
          <p:nvPr>
            <p:ph type="body" sz="quarter" idx="15"/>
          </p:nvPr>
        </p:nvSpPr>
        <p:spPr>
          <a:xfrm>
            <a:off x="4636522" y="4467244"/>
            <a:ext cx="2830490" cy="1009054"/>
          </a:xfrm>
          <a:solidFill>
            <a:schemeClr val="bg1"/>
          </a:solidFill>
        </p:spPr>
        <p:txBody>
          <a:bodyPr anchor="ctr">
            <a:noAutofit/>
          </a:bodyPr>
          <a:lstStyle>
            <a:lvl1pPr marL="0" indent="0" algn="ctr">
              <a:buNone/>
              <a:defRPr sz="2000" b="1">
                <a:solidFill>
                  <a:schemeClr val="tx2"/>
                </a:solidFill>
              </a:defRPr>
            </a:lvl1pPr>
            <a:lvl2pPr marL="457200" indent="0" algn="ctr">
              <a:buNone/>
              <a:defRPr sz="1800" b="1">
                <a:solidFill>
                  <a:schemeClr val="tx2"/>
                </a:solidFill>
              </a:defRPr>
            </a:lvl2pPr>
          </a:lstStyle>
          <a:p>
            <a:pPr lvl="0"/>
            <a:r>
              <a:rPr lang="en-GB"/>
              <a:t>Click to edit Master text styles</a:t>
            </a:r>
          </a:p>
        </p:txBody>
      </p:sp>
      <p:sp>
        <p:nvSpPr>
          <p:cNvPr id="9" name="Tijdelijke aanduiding voor tekst 20">
            <a:extLst>
              <a:ext uri="{FF2B5EF4-FFF2-40B4-BE49-F238E27FC236}">
                <a16:creationId xmlns:a16="http://schemas.microsoft.com/office/drawing/2014/main" id="{62935E43-F182-30B8-7C30-40BCB21FE628}"/>
              </a:ext>
            </a:extLst>
          </p:cNvPr>
          <p:cNvSpPr>
            <a:spLocks noGrp="1"/>
          </p:cNvSpPr>
          <p:nvPr>
            <p:ph type="body" sz="quarter" idx="16"/>
          </p:nvPr>
        </p:nvSpPr>
        <p:spPr>
          <a:xfrm>
            <a:off x="8061221" y="2504093"/>
            <a:ext cx="3235353" cy="3224590"/>
          </a:xfr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a:defRPr lang="nl-NL" sz="100">
                <a:noFill/>
              </a:defRPr>
            </a:lvl1pPr>
            <a:lvl2pPr>
              <a:defRPr lang="nl-NL" sz="100">
                <a:noFill/>
              </a:defRPr>
            </a:lvl2pPr>
            <a:lvl3pPr>
              <a:defRPr lang="nl-NL" sz="100">
                <a:noFill/>
              </a:defRPr>
            </a:lvl3pPr>
            <a:lvl4pPr>
              <a:defRPr lang="nl-NL" sz="100">
                <a:noFill/>
              </a:defRPr>
            </a:lvl4pPr>
            <a:lvl5pPr>
              <a:defRPr lang="nl-BE" sz="100">
                <a:noFill/>
              </a:defRPr>
            </a:lvl5pPr>
          </a:lstStyle>
          <a:p>
            <a:pPr marL="0" lvl="0" algn="ctr"/>
            <a:r>
              <a:rPr lang="en-GB"/>
              <a:t>Click to edit Master text styles</a:t>
            </a:r>
          </a:p>
          <a:p>
            <a:pPr marL="0" lvl="1" algn="ctr"/>
            <a:r>
              <a:rPr lang="en-GB"/>
              <a:t>Second level</a:t>
            </a:r>
          </a:p>
          <a:p>
            <a:pPr marL="0" lvl="2" algn="ctr"/>
            <a:r>
              <a:rPr lang="en-GB"/>
              <a:t>Third level</a:t>
            </a:r>
          </a:p>
          <a:p>
            <a:pPr marL="0" lvl="3" algn="ctr"/>
            <a:r>
              <a:rPr lang="en-GB"/>
              <a:t>Fourth level</a:t>
            </a:r>
          </a:p>
          <a:p>
            <a:pPr marL="0" lvl="4" algn="ctr"/>
            <a:r>
              <a:rPr lang="en-GB"/>
              <a:t>Fifth level</a:t>
            </a:r>
            <a:endParaRPr lang="nl-BE"/>
          </a:p>
        </p:txBody>
      </p:sp>
      <p:sp>
        <p:nvSpPr>
          <p:cNvPr id="10" name="Tijdelijke aanduiding voor afbeelding 22">
            <a:extLst>
              <a:ext uri="{FF2B5EF4-FFF2-40B4-BE49-F238E27FC236}">
                <a16:creationId xmlns:a16="http://schemas.microsoft.com/office/drawing/2014/main" id="{7C969D7E-2A6F-F216-497B-69BDB2664339}"/>
              </a:ext>
            </a:extLst>
          </p:cNvPr>
          <p:cNvSpPr>
            <a:spLocks noGrp="1"/>
          </p:cNvSpPr>
          <p:nvPr>
            <p:ph type="pic" sz="quarter" idx="17" hasCustomPrompt="1"/>
          </p:nvPr>
        </p:nvSpPr>
        <p:spPr>
          <a:xfrm>
            <a:off x="9163234" y="2841662"/>
            <a:ext cx="1031326" cy="1174623"/>
          </a:xfrm>
        </p:spPr>
        <p:txBody>
          <a:bodyPr>
            <a:normAutofit/>
          </a:bodyPr>
          <a:lstStyle>
            <a:lvl1pPr marL="0" indent="0" algn="ctr">
              <a:buNone/>
              <a:defRPr sz="1400"/>
            </a:lvl1pPr>
          </a:lstStyle>
          <a:p>
            <a:r>
              <a:rPr lang="nl-NL"/>
              <a:t>icon</a:t>
            </a:r>
            <a:endParaRPr lang="nl-BE"/>
          </a:p>
        </p:txBody>
      </p:sp>
      <p:sp>
        <p:nvSpPr>
          <p:cNvPr id="11" name="Tijdelijke aanduiding voor tekst 25">
            <a:extLst>
              <a:ext uri="{FF2B5EF4-FFF2-40B4-BE49-F238E27FC236}">
                <a16:creationId xmlns:a16="http://schemas.microsoft.com/office/drawing/2014/main" id="{4CA2BDA2-B0DF-4F6A-AA64-558B045A1EE7}"/>
              </a:ext>
            </a:extLst>
          </p:cNvPr>
          <p:cNvSpPr>
            <a:spLocks noGrp="1"/>
          </p:cNvSpPr>
          <p:nvPr>
            <p:ph type="body" sz="quarter" idx="18"/>
          </p:nvPr>
        </p:nvSpPr>
        <p:spPr>
          <a:xfrm>
            <a:off x="8219420" y="4467244"/>
            <a:ext cx="2830490" cy="1009054"/>
          </a:xfrm>
          <a:solidFill>
            <a:schemeClr val="bg1"/>
          </a:solidFill>
        </p:spPr>
        <p:txBody>
          <a:bodyPr anchor="ctr">
            <a:noAutofit/>
          </a:bodyPr>
          <a:lstStyle>
            <a:lvl1pPr marL="0" indent="0" algn="ctr">
              <a:buNone/>
              <a:defRPr sz="2000" b="1">
                <a:solidFill>
                  <a:schemeClr val="tx2"/>
                </a:solidFill>
              </a:defRPr>
            </a:lvl1pPr>
            <a:lvl2pPr marL="457200" indent="0" algn="ctr">
              <a:buNone/>
              <a:defRPr sz="1800" b="1">
                <a:solidFill>
                  <a:schemeClr val="tx2"/>
                </a:solidFill>
              </a:defRPr>
            </a:lvl2pPr>
          </a:lstStyle>
          <a:p>
            <a:pPr lvl="0"/>
            <a:r>
              <a:rPr lang="en-GB"/>
              <a:t>Click to edit Master text styles</a:t>
            </a:r>
          </a:p>
        </p:txBody>
      </p:sp>
      <p:sp>
        <p:nvSpPr>
          <p:cNvPr id="12" name="Tijdelijke aanduiding voor voettekst 11">
            <a:extLst>
              <a:ext uri="{FF2B5EF4-FFF2-40B4-BE49-F238E27FC236}">
                <a16:creationId xmlns:a16="http://schemas.microsoft.com/office/drawing/2014/main" id="{89A7D922-8A52-0028-24DB-0731243BD297}"/>
              </a:ext>
            </a:extLst>
          </p:cNvPr>
          <p:cNvSpPr>
            <a:spLocks noGrp="1"/>
          </p:cNvSpPr>
          <p:nvPr>
            <p:ph type="ftr" sz="quarter" idx="19"/>
          </p:nvPr>
        </p:nvSpPr>
        <p:spPr/>
        <p:txBody>
          <a:bodyPr/>
          <a:lstStyle>
            <a:lvl1pPr>
              <a:defRPr>
                <a:solidFill>
                  <a:schemeClr val="bg1"/>
                </a:solidFill>
              </a:defRPr>
            </a:lvl1pPr>
          </a:lstStyle>
          <a:p>
            <a:endParaRPr lang="en-BE"/>
          </a:p>
        </p:txBody>
      </p:sp>
      <p:sp>
        <p:nvSpPr>
          <p:cNvPr id="13" name="Tijdelijke aanduiding voor dianummer 12">
            <a:extLst>
              <a:ext uri="{FF2B5EF4-FFF2-40B4-BE49-F238E27FC236}">
                <a16:creationId xmlns:a16="http://schemas.microsoft.com/office/drawing/2014/main" id="{01C15131-371F-9916-398E-0C00501118AA}"/>
              </a:ext>
            </a:extLst>
          </p:cNvPr>
          <p:cNvSpPr>
            <a:spLocks noGrp="1"/>
          </p:cNvSpPr>
          <p:nvPr>
            <p:ph type="sldNum" sz="quarter" idx="20"/>
          </p:nvPr>
        </p:nvSpPr>
        <p:spPr/>
        <p:txBody>
          <a:bodyPr/>
          <a:lstStyle>
            <a:lvl1pPr>
              <a:defRPr>
                <a:solidFill>
                  <a:schemeClr val="bg1"/>
                </a:solidFill>
              </a:defRPr>
            </a:lvl1pPr>
          </a:lstStyle>
          <a:p>
            <a:fld id="{69F6443E-27BC-4153-B1C5-BBA4F02255F6}" type="slidenum">
              <a:rPr lang="en-BE" smtClean="0"/>
              <a:t>‹#›</a:t>
            </a:fld>
            <a:endParaRPr lang="en-BE"/>
          </a:p>
        </p:txBody>
      </p:sp>
    </p:spTree>
    <p:extLst>
      <p:ext uri="{BB962C8B-B14F-4D97-AF65-F5344CB8AC3E}">
        <p14:creationId xmlns:p14="http://schemas.microsoft.com/office/powerpoint/2010/main" val="2341283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9347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ussentitel">
    <p:spTree>
      <p:nvGrpSpPr>
        <p:cNvPr id="1" name=""/>
        <p:cNvGrpSpPr/>
        <p:nvPr/>
      </p:nvGrpSpPr>
      <p:grpSpPr>
        <a:xfrm>
          <a:off x="0" y="0"/>
          <a:ext cx="0" cy="0"/>
          <a:chOff x="0" y="0"/>
          <a:chExt cx="0" cy="0"/>
        </a:xfrm>
      </p:grpSpPr>
      <p:sp>
        <p:nvSpPr>
          <p:cNvPr id="25" name="Tijdelijke aanduiding voor afbeelding 24">
            <a:extLst>
              <a:ext uri="{FF2B5EF4-FFF2-40B4-BE49-F238E27FC236}">
                <a16:creationId xmlns:a16="http://schemas.microsoft.com/office/drawing/2014/main" id="{03872902-CF58-CD82-A15B-1510EE9D8038}"/>
              </a:ext>
            </a:extLst>
          </p:cNvPr>
          <p:cNvSpPr>
            <a:spLocks noGrp="1"/>
          </p:cNvSpPr>
          <p:nvPr>
            <p:ph type="pic" sz="quarter" idx="10"/>
          </p:nvPr>
        </p:nvSpPr>
        <p:spPr>
          <a:xfrm>
            <a:off x="371475" y="368300"/>
            <a:ext cx="11449050" cy="6137275"/>
          </a:xfrm>
          <a:solidFill>
            <a:schemeClr val="bg1">
              <a:lumMod val="95000"/>
            </a:schemeClr>
          </a:solidFill>
        </p:spPr>
        <p:txBody>
          <a:bodyPr anchor="ctr"/>
          <a:lstStyle>
            <a:lvl1pPr marL="0" indent="0" algn="ctr">
              <a:buNone/>
              <a:defRPr/>
            </a:lvl1pPr>
          </a:lstStyle>
          <a:p>
            <a:r>
              <a:rPr lang="en-GB"/>
              <a:t>Click icon to add picture</a:t>
            </a:r>
            <a:endParaRPr lang="nl-BE"/>
          </a:p>
        </p:txBody>
      </p:sp>
      <p:sp>
        <p:nvSpPr>
          <p:cNvPr id="30" name="Tijdelijke aanduiding voor tekst 29">
            <a:extLst>
              <a:ext uri="{FF2B5EF4-FFF2-40B4-BE49-F238E27FC236}">
                <a16:creationId xmlns:a16="http://schemas.microsoft.com/office/drawing/2014/main" id="{9529CE9A-B47A-26D4-FF99-0A2EB0D8892C}"/>
              </a:ext>
            </a:extLst>
          </p:cNvPr>
          <p:cNvSpPr>
            <a:spLocks noGrp="1"/>
          </p:cNvSpPr>
          <p:nvPr>
            <p:ph type="body" sz="quarter" idx="12"/>
          </p:nvPr>
        </p:nvSpPr>
        <p:spPr>
          <a:xfrm>
            <a:off x="1" y="0"/>
            <a:ext cx="7553321" cy="6858000"/>
          </a:xfrm>
          <a:custGeom>
            <a:avLst/>
            <a:gdLst>
              <a:gd name="connsiteX0" fmla="*/ 0 w 7553321"/>
              <a:gd name="connsiteY0" fmla="*/ 0 h 6858000"/>
              <a:gd name="connsiteX1" fmla="*/ 1455656 w 7553321"/>
              <a:gd name="connsiteY1" fmla="*/ 0 h 6858000"/>
              <a:gd name="connsiteX2" fmla="*/ 2264355 w 7553321"/>
              <a:gd name="connsiteY2" fmla="*/ 0 h 6858000"/>
              <a:gd name="connsiteX3" fmla="*/ 7553321 w 7553321"/>
              <a:gd name="connsiteY3" fmla="*/ 0 h 6858000"/>
              <a:gd name="connsiteX4" fmla="*/ 7553321 w 7553321"/>
              <a:gd name="connsiteY4" fmla="*/ 5 h 6858000"/>
              <a:gd name="connsiteX5" fmla="*/ 2852766 w 7553321"/>
              <a:gd name="connsiteY5" fmla="*/ 6858000 h 6858000"/>
              <a:gd name="connsiteX6" fmla="*/ 2264355 w 7553321"/>
              <a:gd name="connsiteY6" fmla="*/ 6858000 h 6858000"/>
              <a:gd name="connsiteX7" fmla="*/ 1455656 w 7553321"/>
              <a:gd name="connsiteY7" fmla="*/ 6858000 h 6858000"/>
              <a:gd name="connsiteX8" fmla="*/ 0 w 7553321"/>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53321" h="6858000">
                <a:moveTo>
                  <a:pt x="0" y="0"/>
                </a:moveTo>
                <a:lnTo>
                  <a:pt x="1455656" y="0"/>
                </a:lnTo>
                <a:lnTo>
                  <a:pt x="2264355" y="0"/>
                </a:lnTo>
                <a:lnTo>
                  <a:pt x="7553321" y="0"/>
                </a:lnTo>
                <a:lnTo>
                  <a:pt x="7553321" y="5"/>
                </a:lnTo>
                <a:lnTo>
                  <a:pt x="2852766" y="6858000"/>
                </a:lnTo>
                <a:lnTo>
                  <a:pt x="2264355" y="6858000"/>
                </a:lnTo>
                <a:lnTo>
                  <a:pt x="1455656" y="6858000"/>
                </a:lnTo>
                <a:lnTo>
                  <a:pt x="0" y="6858000"/>
                </a:lnTo>
                <a:close/>
              </a:path>
            </a:pathLst>
          </a:custGeom>
          <a:gradFill flip="none" rotWithShape="1">
            <a:gsLst>
              <a:gs pos="50000">
                <a:schemeClr val="accent2">
                  <a:alpha val="57000"/>
                </a:schemeClr>
              </a:gs>
              <a:gs pos="100000">
                <a:schemeClr val="accent6">
                  <a:alpha val="74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defRPr kumimoji="0" lang="nl-NL" sz="100" b="0" i="0" u="none" strike="noStrike" cap="none" spc="0" normalizeH="0" baseline="0" dirty="0" smtClean="0">
                <a:ln>
                  <a:noFill/>
                </a:ln>
                <a:noFill/>
                <a:effectLst/>
                <a:uLnTx/>
                <a:uFillTx/>
                <a:latin typeface="Bierstadt"/>
              </a:defRPr>
            </a:lvl1pPr>
          </a:lstStyle>
          <a:p>
            <a:pPr marL="0" marR="0" lvl="0" indent="0" algn="ctr" fontAlgn="auto">
              <a:lnSpc>
                <a:spcPct val="100000"/>
              </a:lnSpc>
              <a:spcBef>
                <a:spcPts val="0"/>
              </a:spcBef>
              <a:spcAft>
                <a:spcPts val="0"/>
              </a:spcAft>
              <a:buClrTx/>
              <a:buSzTx/>
              <a:buFontTx/>
              <a:buNone/>
              <a:tabLst/>
            </a:pPr>
            <a:r>
              <a:rPr lang="en-GB"/>
              <a:t>Click to edit Master text styles</a:t>
            </a:r>
          </a:p>
        </p:txBody>
      </p:sp>
      <p:cxnSp>
        <p:nvCxnSpPr>
          <p:cNvPr id="22" name="Straight Connector 27">
            <a:extLst>
              <a:ext uri="{FF2B5EF4-FFF2-40B4-BE49-F238E27FC236}">
                <a16:creationId xmlns:a16="http://schemas.microsoft.com/office/drawing/2014/main" id="{C9C8180B-4FB8-3610-900E-8A66A5552352}"/>
              </a:ext>
            </a:extLst>
          </p:cNvPr>
          <p:cNvCxnSpPr>
            <a:cxnSpLocks/>
          </p:cNvCxnSpPr>
          <p:nvPr/>
        </p:nvCxnSpPr>
        <p:spPr>
          <a:xfrm>
            <a:off x="1283417" y="3074731"/>
            <a:ext cx="0" cy="1087694"/>
          </a:xfrm>
          <a:prstGeom prst="line">
            <a:avLst/>
          </a:prstGeom>
          <a:ln>
            <a:solidFill>
              <a:schemeClr val="bg1">
                <a:alpha val="12000"/>
              </a:schemeClr>
            </a:solidFill>
          </a:ln>
        </p:spPr>
        <p:style>
          <a:lnRef idx="1">
            <a:schemeClr val="accent1"/>
          </a:lnRef>
          <a:fillRef idx="0">
            <a:schemeClr val="accent1"/>
          </a:fillRef>
          <a:effectRef idx="0">
            <a:schemeClr val="accent1"/>
          </a:effectRef>
          <a:fontRef idx="minor">
            <a:schemeClr val="tx1"/>
          </a:fontRef>
        </p:style>
      </p:cxnSp>
      <p:sp>
        <p:nvSpPr>
          <p:cNvPr id="26" name="Titel 25">
            <a:extLst>
              <a:ext uri="{FF2B5EF4-FFF2-40B4-BE49-F238E27FC236}">
                <a16:creationId xmlns:a16="http://schemas.microsoft.com/office/drawing/2014/main" id="{B6F5EFA8-5FC0-F4D0-2DD4-D413484F7D75}"/>
              </a:ext>
            </a:extLst>
          </p:cNvPr>
          <p:cNvSpPr>
            <a:spLocks noGrp="1"/>
          </p:cNvSpPr>
          <p:nvPr>
            <p:ph type="title"/>
          </p:nvPr>
        </p:nvSpPr>
        <p:spPr>
          <a:xfrm>
            <a:off x="895426" y="992105"/>
            <a:ext cx="4807542" cy="2653463"/>
          </a:xfrm>
        </p:spPr>
        <p:txBody>
          <a:bodyPr anchor="t">
            <a:noAutofit/>
          </a:bodyPr>
          <a:lstStyle>
            <a:lvl1pPr>
              <a:defRPr sz="4400">
                <a:solidFill>
                  <a:schemeClr val="bg1"/>
                </a:solidFill>
              </a:defRPr>
            </a:lvl1pPr>
          </a:lstStyle>
          <a:p>
            <a:r>
              <a:rPr lang="en-GB"/>
              <a:t>Click to edit Master title style</a:t>
            </a:r>
            <a:endParaRPr lang="nl-BE"/>
          </a:p>
        </p:txBody>
      </p:sp>
      <p:sp>
        <p:nvSpPr>
          <p:cNvPr id="27" name="Tijdelijke aanduiding voor tekst 28">
            <a:extLst>
              <a:ext uri="{FF2B5EF4-FFF2-40B4-BE49-F238E27FC236}">
                <a16:creationId xmlns:a16="http://schemas.microsoft.com/office/drawing/2014/main" id="{0B487EF8-D08C-BD8D-2716-9616A0533BDB}"/>
              </a:ext>
            </a:extLst>
          </p:cNvPr>
          <p:cNvSpPr>
            <a:spLocks noGrp="1"/>
          </p:cNvSpPr>
          <p:nvPr>
            <p:ph type="body" sz="quarter" idx="11" hasCustomPrompt="1"/>
          </p:nvPr>
        </p:nvSpPr>
        <p:spPr>
          <a:xfrm>
            <a:off x="895425" y="4269373"/>
            <a:ext cx="1183335" cy="2216480"/>
          </a:xfr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nl-NL" sz="13800" b="1" dirty="0" smtClean="0">
                <a:solidFill>
                  <a:schemeClr val="bg1"/>
                </a:solidFill>
              </a:defRPr>
            </a:lvl1pPr>
          </a:lstStyle>
          <a:p>
            <a:pPr marL="0" lvl="0" algn="ctr"/>
            <a:r>
              <a:rPr lang="nl-NL"/>
              <a:t>X</a:t>
            </a:r>
          </a:p>
        </p:txBody>
      </p:sp>
      <p:sp>
        <p:nvSpPr>
          <p:cNvPr id="4" name="Tijdelijke aanduiding voor voettekst 3">
            <a:extLst>
              <a:ext uri="{FF2B5EF4-FFF2-40B4-BE49-F238E27FC236}">
                <a16:creationId xmlns:a16="http://schemas.microsoft.com/office/drawing/2014/main" id="{1031AFDF-63CA-91FD-AC0C-4CD66080AF4B}"/>
              </a:ext>
            </a:extLst>
          </p:cNvPr>
          <p:cNvSpPr>
            <a:spLocks noGrp="1"/>
          </p:cNvSpPr>
          <p:nvPr>
            <p:ph type="ftr" sz="quarter" idx="13"/>
          </p:nvPr>
        </p:nvSpPr>
        <p:spPr>
          <a:xfrm>
            <a:off x="874713" y="6134100"/>
            <a:ext cx="7278687" cy="365125"/>
          </a:xfrm>
        </p:spPr>
        <p:txBody>
          <a:bodyPr/>
          <a:lstStyle/>
          <a:p>
            <a:endParaRPr lang="en-BE"/>
          </a:p>
        </p:txBody>
      </p:sp>
      <p:sp>
        <p:nvSpPr>
          <p:cNvPr id="5" name="Tijdelijke aanduiding voor dianummer 4">
            <a:extLst>
              <a:ext uri="{FF2B5EF4-FFF2-40B4-BE49-F238E27FC236}">
                <a16:creationId xmlns:a16="http://schemas.microsoft.com/office/drawing/2014/main" id="{C4134ADD-6134-2E35-ECF9-1C4D5AC21DB2}"/>
              </a:ext>
            </a:extLst>
          </p:cNvPr>
          <p:cNvSpPr>
            <a:spLocks noGrp="1"/>
          </p:cNvSpPr>
          <p:nvPr>
            <p:ph type="sldNum" sz="quarter" idx="14"/>
          </p:nvPr>
        </p:nvSpPr>
        <p:spPr>
          <a:xfrm>
            <a:off x="10005645" y="6134100"/>
            <a:ext cx="1275129" cy="365125"/>
          </a:xfrm>
        </p:spPr>
        <p:txBody>
          <a:bodyPr/>
          <a:lstStyle/>
          <a:p>
            <a:fld id="{69F6443E-27BC-4153-B1C5-BBA4F02255F6}" type="slidenum">
              <a:rPr lang="en-BE" smtClean="0"/>
              <a:t>‹#›</a:t>
            </a:fld>
            <a:endParaRPr lang="en-BE"/>
          </a:p>
        </p:txBody>
      </p:sp>
    </p:spTree>
    <p:extLst>
      <p:ext uri="{BB962C8B-B14F-4D97-AF65-F5344CB8AC3E}">
        <p14:creationId xmlns:p14="http://schemas.microsoft.com/office/powerpoint/2010/main" val="6027391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Hoe werk je met deze template?">
    <p:spTree>
      <p:nvGrpSpPr>
        <p:cNvPr id="1" name=""/>
        <p:cNvGrpSpPr/>
        <p:nvPr/>
      </p:nvGrpSpPr>
      <p:grpSpPr>
        <a:xfrm>
          <a:off x="0" y="0"/>
          <a:ext cx="0" cy="0"/>
          <a:chOff x="0" y="0"/>
          <a:chExt cx="0" cy="0"/>
        </a:xfrm>
      </p:grpSpPr>
      <p:sp>
        <p:nvSpPr>
          <p:cNvPr id="102" name="Rechthoek 101">
            <a:extLst>
              <a:ext uri="{FF2B5EF4-FFF2-40B4-BE49-F238E27FC236}">
                <a16:creationId xmlns:a16="http://schemas.microsoft.com/office/drawing/2014/main" id="{2D54E909-E1CB-5806-19E3-793CB398B2D0}"/>
              </a:ext>
            </a:extLst>
          </p:cNvPr>
          <p:cNvSpPr/>
          <p:nvPr/>
        </p:nvSpPr>
        <p:spPr>
          <a:xfrm>
            <a:off x="571716" y="569811"/>
            <a:ext cx="11048784" cy="57166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7" name="Rechthoek 106">
            <a:extLst>
              <a:ext uri="{FF2B5EF4-FFF2-40B4-BE49-F238E27FC236}">
                <a16:creationId xmlns:a16="http://schemas.microsoft.com/office/drawing/2014/main" id="{BB59ED44-EAF1-E771-EFAF-B9DFBA09D898}"/>
              </a:ext>
            </a:extLst>
          </p:cNvPr>
          <p:cNvSpPr/>
          <p:nvPr/>
        </p:nvSpPr>
        <p:spPr>
          <a:xfrm>
            <a:off x="888887" y="987745"/>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1" i="0" kern="1200" noProof="0">
                <a:solidFill>
                  <a:schemeClr val="accent1"/>
                </a:solidFill>
                <a:latin typeface="+mj-lt"/>
                <a:ea typeface="+mn-ea"/>
                <a:cs typeface="+mn-cs"/>
              </a:rPr>
              <a:t>Tekst niveaus</a:t>
            </a:r>
          </a:p>
        </p:txBody>
      </p:sp>
      <p:sp>
        <p:nvSpPr>
          <p:cNvPr id="108" name="Textfield placeholder">
            <a:extLst>
              <a:ext uri="{FF2B5EF4-FFF2-40B4-BE49-F238E27FC236}">
                <a16:creationId xmlns:a16="http://schemas.microsoft.com/office/drawing/2014/main" id="{72D9BA17-AAC6-4585-99B4-B04FFE92DB33}"/>
              </a:ext>
            </a:extLst>
          </p:cNvPr>
          <p:cNvSpPr txBox="1">
            <a:spLocks/>
          </p:cNvSpPr>
          <p:nvPr/>
        </p:nvSpPr>
        <p:spPr>
          <a:xfrm>
            <a:off x="882285" y="2788468"/>
            <a:ext cx="4288083" cy="261500"/>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
                <a:schemeClr val="tx1"/>
              </a:buClr>
              <a:buSzPct val="100000"/>
              <a:buFont typeface="Arial" panose="020B0604020202020204" pitchFamily="34" charset="0"/>
              <a:buChar char="•"/>
              <a:tabLst/>
              <a:defRPr/>
            </a:pPr>
            <a:r>
              <a:rPr lang="nl-NL" sz="2800" kern="1200" noProof="0">
                <a:solidFill>
                  <a:schemeClr val="tx1"/>
                </a:solidFill>
                <a:latin typeface="+mn-lt"/>
                <a:ea typeface="+mn-ea"/>
                <a:cs typeface="+mn-cs"/>
              </a:rPr>
              <a:t>Standaard tekst (28pt)</a:t>
            </a:r>
          </a:p>
        </p:txBody>
      </p:sp>
      <p:sp>
        <p:nvSpPr>
          <p:cNvPr id="109" name="Textfield placeholder">
            <a:extLst>
              <a:ext uri="{FF2B5EF4-FFF2-40B4-BE49-F238E27FC236}">
                <a16:creationId xmlns:a16="http://schemas.microsoft.com/office/drawing/2014/main" id="{40DFAEDB-0095-6E8E-BBF7-1DD91A358B10}"/>
              </a:ext>
            </a:extLst>
          </p:cNvPr>
          <p:cNvSpPr txBox="1">
            <a:spLocks/>
          </p:cNvSpPr>
          <p:nvPr/>
        </p:nvSpPr>
        <p:spPr>
          <a:xfrm>
            <a:off x="868436" y="3193543"/>
            <a:ext cx="4617964"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600"/>
              </a:spcAft>
              <a:buClr>
                <a:schemeClr val="tx1"/>
              </a:buClr>
              <a:buSzPct val="100000"/>
              <a:buFont typeface="Arial" panose="020B0604020202020204" pitchFamily="34" charset="0"/>
              <a:buChar char="•"/>
              <a:tabLst>
                <a:tab pos="4394090" algn="l"/>
              </a:tabLst>
              <a:defRPr/>
            </a:pPr>
            <a:r>
              <a:rPr lang="nl-NL" sz="2400" kern="1200" noProof="0">
                <a:solidFill>
                  <a:schemeClr val="tx1"/>
                </a:solidFill>
                <a:latin typeface="+mn-lt"/>
                <a:ea typeface="+mn-ea"/>
                <a:cs typeface="+mn-cs"/>
              </a:rPr>
              <a:t>Tweede niveau (24pt)</a:t>
            </a:r>
          </a:p>
        </p:txBody>
      </p:sp>
      <p:cxnSp>
        <p:nvCxnSpPr>
          <p:cNvPr id="110" name="Rechte verbindingslijn 109">
            <a:extLst>
              <a:ext uri="{FF2B5EF4-FFF2-40B4-BE49-F238E27FC236}">
                <a16:creationId xmlns:a16="http://schemas.microsoft.com/office/drawing/2014/main" id="{47FF9FE2-247E-6394-DA52-2D87E7838E9B}"/>
              </a:ext>
            </a:extLst>
          </p:cNvPr>
          <p:cNvCxnSpPr>
            <a:cxnSpLocks/>
          </p:cNvCxnSpPr>
          <p:nvPr/>
        </p:nvCxnSpPr>
        <p:spPr>
          <a:xfrm>
            <a:off x="898928" y="2640017"/>
            <a:ext cx="4092172" cy="0"/>
          </a:xfrm>
          <a:prstGeom prst="line">
            <a:avLst/>
          </a:prstGeom>
          <a:noFill/>
          <a:ln w="9525" cap="flat" cmpd="sng" algn="ctr">
            <a:solidFill>
              <a:schemeClr val="accent1"/>
            </a:solidFill>
            <a:prstDash val="solid"/>
          </a:ln>
          <a:effectLst/>
        </p:spPr>
      </p:cxnSp>
      <p:sp>
        <p:nvSpPr>
          <p:cNvPr id="135" name="Textfield placeholder">
            <a:extLst>
              <a:ext uri="{FF2B5EF4-FFF2-40B4-BE49-F238E27FC236}">
                <a16:creationId xmlns:a16="http://schemas.microsoft.com/office/drawing/2014/main" id="{6618E89F-0FF0-E5C9-833B-DDF298D79609}"/>
              </a:ext>
            </a:extLst>
          </p:cNvPr>
          <p:cNvSpPr txBox="1">
            <a:spLocks/>
          </p:cNvSpPr>
          <p:nvPr/>
        </p:nvSpPr>
        <p:spPr>
          <a:xfrm>
            <a:off x="2411845" y="1568851"/>
            <a:ext cx="1841887" cy="427698"/>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lang="nl-NL" sz="1600" b="0" kern="1200" noProof="0">
                <a:solidFill>
                  <a:schemeClr val="tx1"/>
                </a:solidFill>
                <a:latin typeface="+mn-lt"/>
                <a:ea typeface="+mn-ea"/>
                <a:cs typeface="+mn-cs"/>
              </a:rPr>
              <a:t>Niveau omhoog</a:t>
            </a:r>
          </a:p>
        </p:txBody>
      </p:sp>
      <p:sp>
        <p:nvSpPr>
          <p:cNvPr id="136" name="Textfield placeholder">
            <a:extLst>
              <a:ext uri="{FF2B5EF4-FFF2-40B4-BE49-F238E27FC236}">
                <a16:creationId xmlns:a16="http://schemas.microsoft.com/office/drawing/2014/main" id="{F00277B0-3D13-DCD7-1CF4-33860EE85AE2}"/>
              </a:ext>
            </a:extLst>
          </p:cNvPr>
          <p:cNvSpPr txBox="1">
            <a:spLocks/>
          </p:cNvSpPr>
          <p:nvPr/>
        </p:nvSpPr>
        <p:spPr>
          <a:xfrm>
            <a:off x="2411845" y="1988415"/>
            <a:ext cx="1598711" cy="427699"/>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lang="nl-NL" sz="1600" b="0" kern="1200" noProof="0">
                <a:solidFill>
                  <a:schemeClr val="tx1"/>
                </a:solidFill>
                <a:latin typeface="+mn-lt"/>
                <a:ea typeface="+mn-ea"/>
                <a:cs typeface="+mn-cs"/>
              </a:rPr>
              <a:t>Niveau omlaag</a:t>
            </a:r>
          </a:p>
        </p:txBody>
      </p:sp>
      <p:sp>
        <p:nvSpPr>
          <p:cNvPr id="137" name="Textfield placeholder">
            <a:extLst>
              <a:ext uri="{FF2B5EF4-FFF2-40B4-BE49-F238E27FC236}">
                <a16:creationId xmlns:a16="http://schemas.microsoft.com/office/drawing/2014/main" id="{88D10AB9-1B99-0389-31CC-4CCBA80A3D61}"/>
              </a:ext>
            </a:extLst>
          </p:cNvPr>
          <p:cNvSpPr txBox="1">
            <a:spLocks/>
          </p:cNvSpPr>
          <p:nvPr/>
        </p:nvSpPr>
        <p:spPr>
          <a:xfrm>
            <a:off x="896723" y="3596801"/>
            <a:ext cx="4722412" cy="259683"/>
          </a:xfrm>
          <a:prstGeom prst="rect">
            <a:avLst/>
          </a:prstGeom>
        </p:spPr>
        <p:txBody>
          <a:bodyPr vert="horz" lIns="0" tIns="0" rIns="0" bIns="0" rtlCol="0" anchor="ctr">
            <a:noAutofit/>
          </a:bodyPr>
          <a:lstStyle>
            <a:lvl1pPr marL="0" indent="0" algn="l" defTabSz="1087016" rtl="0" eaLnBrk="1" latinLnBrk="0" hangingPunct="1">
              <a:lnSpc>
                <a:spcPts val="1800"/>
              </a:lnSpc>
              <a:spcBef>
                <a:spcPts val="400"/>
              </a:spcBef>
              <a:spcAft>
                <a:spcPts val="400"/>
              </a:spcAft>
              <a:buSzPct val="80000"/>
              <a:buFont typeface="Wingdings" pitchFamily="2" charset="2"/>
              <a:buNone/>
              <a:defRPr sz="1600" b="0" kern="1200">
                <a:solidFill>
                  <a:schemeClr val="tx1"/>
                </a:solidFill>
                <a:latin typeface="+mn-lt"/>
                <a:ea typeface="+mn-ea"/>
                <a:cs typeface="+mn-cs"/>
              </a:defRPr>
            </a:lvl1pPr>
            <a:lvl2pPr marL="228600" indent="-228600" algn="l" defTabSz="1087016" rtl="0" eaLnBrk="1" latinLnBrk="0" hangingPunct="1">
              <a:lnSpc>
                <a:spcPts val="1800"/>
              </a:lnSpc>
              <a:spcBef>
                <a:spcPts val="400"/>
              </a:spcBef>
              <a:spcAft>
                <a:spcPts val="400"/>
              </a:spcAft>
              <a:buClr>
                <a:schemeClr val="tx2"/>
              </a:buClr>
              <a:buSzPct val="80000"/>
              <a:buFontTx/>
              <a:buBlip>
                <a:blip r:embed="rId2"/>
              </a:buBlip>
              <a:tabLst/>
              <a:defRPr sz="1600" kern="1200">
                <a:solidFill>
                  <a:schemeClr val="tx1"/>
                </a:solidFill>
                <a:latin typeface="+mn-lt"/>
                <a:ea typeface="+mn-ea"/>
                <a:cs typeface="+mn-cs"/>
              </a:defRPr>
            </a:lvl2pPr>
            <a:lvl3pPr marL="396875" indent="-160338" algn="l" defTabSz="1087016" rtl="0" eaLnBrk="1" latinLnBrk="0" hangingPunct="1">
              <a:lnSpc>
                <a:spcPts val="1600"/>
              </a:lnSpc>
              <a:spcBef>
                <a:spcPts val="200"/>
              </a:spcBef>
              <a:spcAft>
                <a:spcPts val="200"/>
              </a:spcAft>
              <a:buClr>
                <a:schemeClr val="tx2"/>
              </a:buClr>
              <a:buFont typeface="Trebuchet MS" pitchFamily="34" charset="0"/>
              <a:buChar char="−"/>
              <a:defRPr sz="1400" kern="1200">
                <a:solidFill>
                  <a:schemeClr val="tx1"/>
                </a:solidFill>
                <a:latin typeface="+mn-lt"/>
                <a:ea typeface="+mn-ea"/>
                <a:cs typeface="+mn-cs"/>
              </a:defRPr>
            </a:lvl3pPr>
            <a:lvl4pPr marL="0" indent="0" algn="l" defTabSz="1087016" rtl="0" eaLnBrk="1" latinLnBrk="0" hangingPunct="1">
              <a:lnSpc>
                <a:spcPts val="1800"/>
              </a:lnSpc>
              <a:spcBef>
                <a:spcPts val="400"/>
              </a:spcBef>
              <a:spcAft>
                <a:spcPts val="400"/>
              </a:spcAft>
              <a:buFont typeface="Wingdings" pitchFamily="2" charset="2"/>
              <a:buNone/>
              <a:defRPr sz="1600" b="1" kern="1200">
                <a:solidFill>
                  <a:schemeClr val="tx1"/>
                </a:solidFill>
                <a:latin typeface="+mn-lt"/>
                <a:ea typeface="+mn-ea"/>
                <a:cs typeface="+mn-cs"/>
              </a:defRPr>
            </a:lvl4pPr>
            <a:lvl5pPr marL="0" indent="0" algn="l" defTabSz="1087016" rtl="0" eaLnBrk="1" latinLnBrk="0" hangingPunct="1">
              <a:lnSpc>
                <a:spcPts val="3800"/>
              </a:lnSpc>
              <a:spcBef>
                <a:spcPts val="1200"/>
              </a:spcBef>
              <a:spcAft>
                <a:spcPts val="400"/>
              </a:spcAft>
              <a:buFont typeface="Wingdings" pitchFamily="2" charset="2"/>
              <a:buNone/>
              <a:defRPr sz="1600" b="1" kern="1200" baseline="0">
                <a:solidFill>
                  <a:schemeClr val="tx2"/>
                </a:solidFill>
                <a:latin typeface="+mn-lt"/>
                <a:ea typeface="+mn-ea"/>
                <a:cs typeface="+mn-cs"/>
              </a:defRPr>
            </a:lvl5pPr>
            <a:lvl6pPr marL="0" indent="0" algn="l" defTabSz="1087016" rtl="0" eaLnBrk="1" latinLnBrk="0" hangingPunct="1">
              <a:lnSpc>
                <a:spcPct val="250000"/>
              </a:lnSpc>
              <a:spcBef>
                <a:spcPts val="0"/>
              </a:spcBef>
              <a:spcAft>
                <a:spcPts val="0"/>
              </a:spcAft>
              <a:buFont typeface="Arial" pitchFamily="34" charset="0"/>
              <a:buNone/>
              <a:defRPr sz="2000" kern="1200" cap="all" baseline="0">
                <a:solidFill>
                  <a:schemeClr val="tx1">
                    <a:lumMod val="75000"/>
                    <a:lumOff val="25000"/>
                  </a:schemeClr>
                </a:solidFill>
                <a:latin typeface="+mn-lt"/>
                <a:ea typeface="+mn-ea"/>
                <a:cs typeface="+mn-cs"/>
              </a:defRPr>
            </a:lvl6pPr>
            <a:lvl7pPr marL="3532800"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76308"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19815" indent="-271753" algn="l" defTabSz="1087016"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marL="1143000" marR="0" lvl="2" indent="-228600" algn="l" defTabSz="914400" rtl="0" eaLnBrk="1" fontAlgn="auto" latinLnBrk="0" hangingPunct="1">
              <a:lnSpc>
                <a:spcPct val="90000"/>
              </a:lnSpc>
              <a:spcBef>
                <a:spcPts val="500"/>
              </a:spcBef>
              <a:spcAft>
                <a:spcPts val="400"/>
              </a:spcAft>
              <a:buClr>
                <a:schemeClr val="tx1"/>
              </a:buClr>
              <a:buSzPct val="100000"/>
              <a:buFont typeface="Arial" panose="020B0604020202020204" pitchFamily="34" charset="0"/>
              <a:buChar char="•"/>
              <a:tabLst>
                <a:tab pos="266693" algn="l"/>
              </a:tabLst>
              <a:defRPr/>
            </a:pPr>
            <a:r>
              <a:rPr lang="nl-NL" sz="2000" kern="1200" noProof="0">
                <a:solidFill>
                  <a:schemeClr val="tx1"/>
                </a:solidFill>
                <a:latin typeface="+mn-lt"/>
                <a:ea typeface="+mn-ea"/>
                <a:cs typeface="+mn-cs"/>
              </a:rPr>
              <a:t>Derde niveau (20pt)</a:t>
            </a:r>
          </a:p>
        </p:txBody>
      </p:sp>
      <p:cxnSp>
        <p:nvCxnSpPr>
          <p:cNvPr id="140" name="Rechte verbindingslijn 139">
            <a:extLst>
              <a:ext uri="{FF2B5EF4-FFF2-40B4-BE49-F238E27FC236}">
                <a16:creationId xmlns:a16="http://schemas.microsoft.com/office/drawing/2014/main" id="{A906C702-1906-4299-FB1A-AF0114695DBF}"/>
              </a:ext>
            </a:extLst>
          </p:cNvPr>
          <p:cNvCxnSpPr>
            <a:cxnSpLocks/>
          </p:cNvCxnSpPr>
          <p:nvPr/>
        </p:nvCxnSpPr>
        <p:spPr>
          <a:xfrm>
            <a:off x="896722" y="1372493"/>
            <a:ext cx="4094378" cy="0"/>
          </a:xfrm>
          <a:prstGeom prst="line">
            <a:avLst/>
          </a:prstGeom>
          <a:noFill/>
          <a:ln w="9525" cap="flat" cmpd="sng" algn="ctr">
            <a:solidFill>
              <a:schemeClr val="accent1"/>
            </a:solidFill>
            <a:prstDash val="solid"/>
          </a:ln>
          <a:effectLst/>
        </p:spPr>
      </p:cxnSp>
      <p:grpSp>
        <p:nvGrpSpPr>
          <p:cNvPr id="173" name="Groep 172">
            <a:extLst>
              <a:ext uri="{FF2B5EF4-FFF2-40B4-BE49-F238E27FC236}">
                <a16:creationId xmlns:a16="http://schemas.microsoft.com/office/drawing/2014/main" id="{86A300E3-487A-D622-2844-A406195C5C06}"/>
              </a:ext>
            </a:extLst>
          </p:cNvPr>
          <p:cNvGrpSpPr/>
          <p:nvPr/>
        </p:nvGrpSpPr>
        <p:grpSpPr>
          <a:xfrm>
            <a:off x="892112" y="1514414"/>
            <a:ext cx="1226328" cy="892814"/>
            <a:chOff x="892112" y="1257934"/>
            <a:chExt cx="1226328" cy="892814"/>
          </a:xfrm>
        </p:grpSpPr>
        <p:sp>
          <p:nvSpPr>
            <p:cNvPr id="111" name="Rechthoek 110">
              <a:extLst>
                <a:ext uri="{FF2B5EF4-FFF2-40B4-BE49-F238E27FC236}">
                  <a16:creationId xmlns:a16="http://schemas.microsoft.com/office/drawing/2014/main" id="{328F09DB-8039-F8E8-9626-36EE90C3378B}"/>
                </a:ext>
              </a:extLst>
            </p:cNvPr>
            <p:cNvSpPr/>
            <p:nvPr/>
          </p:nvSpPr>
          <p:spPr>
            <a:xfrm>
              <a:off x="892112" y="1649720"/>
              <a:ext cx="524003" cy="501028"/>
            </a:xfrm>
            <a:prstGeom prst="rect">
              <a:avLst/>
            </a:prstGeom>
            <a:solidFill>
              <a:sysClr val="window" lastClr="FFFFFF"/>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ea typeface="+mn-ea"/>
                <a:cs typeface="+mn-cs"/>
              </a:endParaRPr>
            </a:p>
          </p:txBody>
        </p:sp>
        <p:pic>
          <p:nvPicPr>
            <p:cNvPr id="112" name="Picture 2">
              <a:extLst>
                <a:ext uri="{FF2B5EF4-FFF2-40B4-BE49-F238E27FC236}">
                  <a16:creationId xmlns:a16="http://schemas.microsoft.com/office/drawing/2014/main" id="{EC77BE46-FCF3-80D3-8970-13D6262EDF0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546" y="1669228"/>
              <a:ext cx="222649" cy="205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3" name="Picture 3">
              <a:extLst>
                <a:ext uri="{FF2B5EF4-FFF2-40B4-BE49-F238E27FC236}">
                  <a16:creationId xmlns:a16="http://schemas.microsoft.com/office/drawing/2014/main" id="{CA8128F7-FA93-41A4-ED0E-82426D34BE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3926" y="1669228"/>
              <a:ext cx="203698" cy="209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4" name="Rechthoek 113">
              <a:extLst>
                <a:ext uri="{FF2B5EF4-FFF2-40B4-BE49-F238E27FC236}">
                  <a16:creationId xmlns:a16="http://schemas.microsoft.com/office/drawing/2014/main" id="{7BDCDA0C-E48C-4E25-CCD6-29A466C5B9AA}"/>
                </a:ext>
              </a:extLst>
            </p:cNvPr>
            <p:cNvSpPr/>
            <p:nvPr/>
          </p:nvSpPr>
          <p:spPr>
            <a:xfrm>
              <a:off x="968755" y="1965443"/>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15" name="Rechthoek 114">
              <a:extLst>
                <a:ext uri="{FF2B5EF4-FFF2-40B4-BE49-F238E27FC236}">
                  <a16:creationId xmlns:a16="http://schemas.microsoft.com/office/drawing/2014/main" id="{6405EA7E-9269-0479-33FB-5B5B13948DFB}"/>
                </a:ext>
              </a:extLst>
            </p:cNvPr>
            <p:cNvSpPr/>
            <p:nvPr/>
          </p:nvSpPr>
          <p:spPr>
            <a:xfrm>
              <a:off x="968755" y="1988368"/>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16" name="Rechthoek 115">
              <a:extLst>
                <a:ext uri="{FF2B5EF4-FFF2-40B4-BE49-F238E27FC236}">
                  <a16:creationId xmlns:a16="http://schemas.microsoft.com/office/drawing/2014/main" id="{54E52B52-1402-4D36-CA64-6CE716E5FBE0}"/>
                </a:ext>
              </a:extLst>
            </p:cNvPr>
            <p:cNvSpPr/>
            <p:nvPr/>
          </p:nvSpPr>
          <p:spPr>
            <a:xfrm>
              <a:off x="968755" y="2034219"/>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17" name="Rechthoek 116">
              <a:extLst>
                <a:ext uri="{FF2B5EF4-FFF2-40B4-BE49-F238E27FC236}">
                  <a16:creationId xmlns:a16="http://schemas.microsoft.com/office/drawing/2014/main" id="{4AE3F4A5-8FB7-BB39-C8AA-C0B5C8358C70}"/>
                </a:ext>
              </a:extLst>
            </p:cNvPr>
            <p:cNvSpPr/>
            <p:nvPr/>
          </p:nvSpPr>
          <p:spPr>
            <a:xfrm>
              <a:off x="968755" y="2057146"/>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18" name="Rechthoek 117">
              <a:extLst>
                <a:ext uri="{FF2B5EF4-FFF2-40B4-BE49-F238E27FC236}">
                  <a16:creationId xmlns:a16="http://schemas.microsoft.com/office/drawing/2014/main" id="{2B0DF91D-05F7-356F-79CF-D84EDEC84034}"/>
                </a:ext>
              </a:extLst>
            </p:cNvPr>
            <p:cNvSpPr/>
            <p:nvPr/>
          </p:nvSpPr>
          <p:spPr>
            <a:xfrm>
              <a:off x="968755" y="2011294"/>
              <a:ext cx="130689" cy="11429"/>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grpSp>
          <p:nvGrpSpPr>
            <p:cNvPr id="119" name="Groep 118">
              <a:extLst>
                <a:ext uri="{FF2B5EF4-FFF2-40B4-BE49-F238E27FC236}">
                  <a16:creationId xmlns:a16="http://schemas.microsoft.com/office/drawing/2014/main" id="{B87FA276-06A7-C307-D52A-0881062F4EB3}"/>
                </a:ext>
              </a:extLst>
            </p:cNvPr>
            <p:cNvGrpSpPr/>
            <p:nvPr/>
          </p:nvGrpSpPr>
          <p:grpSpPr>
            <a:xfrm>
              <a:off x="1191951" y="1965443"/>
              <a:ext cx="60967" cy="103132"/>
              <a:chOff x="-2796392" y="1123442"/>
              <a:chExt cx="120832" cy="104889"/>
            </a:xfrm>
          </p:grpSpPr>
          <p:sp>
            <p:nvSpPr>
              <p:cNvPr id="159" name="Rechthoek 158">
                <a:extLst>
                  <a:ext uri="{FF2B5EF4-FFF2-40B4-BE49-F238E27FC236}">
                    <a16:creationId xmlns:a16="http://schemas.microsoft.com/office/drawing/2014/main" id="{43DF0A54-B358-4E4B-60E6-CE734BCCEFAA}"/>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60" name="Rechthoek 159">
                <a:extLst>
                  <a:ext uri="{FF2B5EF4-FFF2-40B4-BE49-F238E27FC236}">
                    <a16:creationId xmlns:a16="http://schemas.microsoft.com/office/drawing/2014/main" id="{10C09455-453E-D4C0-71FD-6E608AF1EB3B}"/>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61" name="Rechthoek 160">
                <a:extLst>
                  <a:ext uri="{FF2B5EF4-FFF2-40B4-BE49-F238E27FC236}">
                    <a16:creationId xmlns:a16="http://schemas.microsoft.com/office/drawing/2014/main" id="{5FEED7E1-C8E7-AE45-3D02-B60893E4AAA4}"/>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62" name="Rechthoek 161">
                <a:extLst>
                  <a:ext uri="{FF2B5EF4-FFF2-40B4-BE49-F238E27FC236}">
                    <a16:creationId xmlns:a16="http://schemas.microsoft.com/office/drawing/2014/main" id="{0042C4AE-AF64-AE0F-ED84-5FAD58729D44}"/>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63" name="Rechthoek 162">
                <a:extLst>
                  <a:ext uri="{FF2B5EF4-FFF2-40B4-BE49-F238E27FC236}">
                    <a16:creationId xmlns:a16="http://schemas.microsoft.com/office/drawing/2014/main" id="{AA405DBE-2C0B-3983-8E3C-BF782826E332}"/>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grpSp>
        <p:grpSp>
          <p:nvGrpSpPr>
            <p:cNvPr id="120" name="Groep 119">
              <a:extLst>
                <a:ext uri="{FF2B5EF4-FFF2-40B4-BE49-F238E27FC236}">
                  <a16:creationId xmlns:a16="http://schemas.microsoft.com/office/drawing/2014/main" id="{86B02409-0BB4-80B2-C02D-1ED47157DBDA}"/>
                </a:ext>
              </a:extLst>
            </p:cNvPr>
            <p:cNvGrpSpPr/>
            <p:nvPr/>
          </p:nvGrpSpPr>
          <p:grpSpPr>
            <a:xfrm>
              <a:off x="1262672" y="1965443"/>
              <a:ext cx="60967" cy="103132"/>
              <a:chOff x="-2796392" y="1123442"/>
              <a:chExt cx="120832" cy="104889"/>
            </a:xfrm>
          </p:grpSpPr>
          <p:sp>
            <p:nvSpPr>
              <p:cNvPr id="154" name="Rechthoek 153">
                <a:extLst>
                  <a:ext uri="{FF2B5EF4-FFF2-40B4-BE49-F238E27FC236}">
                    <a16:creationId xmlns:a16="http://schemas.microsoft.com/office/drawing/2014/main" id="{DF8C0ED7-6463-AB5B-D223-307F50F3C19D}"/>
                  </a:ext>
                </a:extLst>
              </p:cNvPr>
              <p:cNvSpPr/>
              <p:nvPr/>
            </p:nvSpPr>
            <p:spPr>
              <a:xfrm>
                <a:off x="-2796392" y="1123442"/>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55" name="Rechthoek 154">
                <a:extLst>
                  <a:ext uri="{FF2B5EF4-FFF2-40B4-BE49-F238E27FC236}">
                    <a16:creationId xmlns:a16="http://schemas.microsoft.com/office/drawing/2014/main" id="{BCF58BC0-F6C4-1870-945B-F4D97FEFFCAE}"/>
                  </a:ext>
                </a:extLst>
              </p:cNvPr>
              <p:cNvSpPr/>
              <p:nvPr/>
            </p:nvSpPr>
            <p:spPr>
              <a:xfrm>
                <a:off x="-2796392" y="1146758"/>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56" name="Rechthoek 155">
                <a:extLst>
                  <a:ext uri="{FF2B5EF4-FFF2-40B4-BE49-F238E27FC236}">
                    <a16:creationId xmlns:a16="http://schemas.microsoft.com/office/drawing/2014/main" id="{FBC95CAA-DC09-A7FB-AF8D-F914478EEF94}"/>
                  </a:ext>
                </a:extLst>
              </p:cNvPr>
              <p:cNvSpPr/>
              <p:nvPr/>
            </p:nvSpPr>
            <p:spPr>
              <a:xfrm>
                <a:off x="-2796392" y="1193390"/>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57" name="Rechthoek 156">
                <a:extLst>
                  <a:ext uri="{FF2B5EF4-FFF2-40B4-BE49-F238E27FC236}">
                    <a16:creationId xmlns:a16="http://schemas.microsoft.com/office/drawing/2014/main" id="{32553D8A-B421-8787-D124-E3D579E7C0DB}"/>
                  </a:ext>
                </a:extLst>
              </p:cNvPr>
              <p:cNvSpPr/>
              <p:nvPr/>
            </p:nvSpPr>
            <p:spPr>
              <a:xfrm>
                <a:off x="-2796392" y="1216707"/>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58" name="Rechthoek 157">
                <a:extLst>
                  <a:ext uri="{FF2B5EF4-FFF2-40B4-BE49-F238E27FC236}">
                    <a16:creationId xmlns:a16="http://schemas.microsoft.com/office/drawing/2014/main" id="{5A92B41F-C01F-AEB1-37BE-2499CC18B491}"/>
                  </a:ext>
                </a:extLst>
              </p:cNvPr>
              <p:cNvSpPr/>
              <p:nvPr/>
            </p:nvSpPr>
            <p:spPr>
              <a:xfrm>
                <a:off x="-2796392" y="1170074"/>
                <a:ext cx="120832" cy="1162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grpSp>
        <p:sp>
          <p:nvSpPr>
            <p:cNvPr id="121" name="Afgeronde rechthoek 69">
              <a:extLst>
                <a:ext uri="{FF2B5EF4-FFF2-40B4-BE49-F238E27FC236}">
                  <a16:creationId xmlns:a16="http://schemas.microsoft.com/office/drawing/2014/main" id="{23EA2ECE-A12B-2156-B6D6-6702BA9433BB}"/>
                </a:ext>
              </a:extLst>
            </p:cNvPr>
            <p:cNvSpPr/>
            <p:nvPr/>
          </p:nvSpPr>
          <p:spPr>
            <a:xfrm>
              <a:off x="1804968" y="1784899"/>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22" name="Rechthoek 121">
              <a:extLst>
                <a:ext uri="{FF2B5EF4-FFF2-40B4-BE49-F238E27FC236}">
                  <a16:creationId xmlns:a16="http://schemas.microsoft.com/office/drawing/2014/main" id="{AE0823D4-0E33-726F-7295-2BA37AE170D4}"/>
                </a:ext>
              </a:extLst>
            </p:cNvPr>
            <p:cNvSpPr/>
            <p:nvPr userDrawn="1"/>
          </p:nvSpPr>
          <p:spPr>
            <a:xfrm>
              <a:off x="1884352" y="186606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23" name="Rechthoek 122">
              <a:extLst>
                <a:ext uri="{FF2B5EF4-FFF2-40B4-BE49-F238E27FC236}">
                  <a16:creationId xmlns:a16="http://schemas.microsoft.com/office/drawing/2014/main" id="{4008C108-3BFB-352D-2A75-93835348CBDC}"/>
                </a:ext>
              </a:extLst>
            </p:cNvPr>
            <p:cNvSpPr/>
            <p:nvPr userDrawn="1"/>
          </p:nvSpPr>
          <p:spPr>
            <a:xfrm>
              <a:off x="1884352" y="197824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24" name="Rechthoek 123">
              <a:extLst>
                <a:ext uri="{FF2B5EF4-FFF2-40B4-BE49-F238E27FC236}">
                  <a16:creationId xmlns:a16="http://schemas.microsoft.com/office/drawing/2014/main" id="{0BC95106-ACDE-B6F0-7D63-33EEC476F8A3}"/>
                </a:ext>
              </a:extLst>
            </p:cNvPr>
            <p:cNvSpPr/>
            <p:nvPr userDrawn="1"/>
          </p:nvSpPr>
          <p:spPr>
            <a:xfrm>
              <a:off x="1884352" y="2009000"/>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25" name="Rechthoek 124">
              <a:extLst>
                <a:ext uri="{FF2B5EF4-FFF2-40B4-BE49-F238E27FC236}">
                  <a16:creationId xmlns:a16="http://schemas.microsoft.com/office/drawing/2014/main" id="{B5295E8A-3A48-B770-B8AE-1E3E932EDF3E}"/>
                </a:ext>
              </a:extLst>
            </p:cNvPr>
            <p:cNvSpPr/>
            <p:nvPr userDrawn="1"/>
          </p:nvSpPr>
          <p:spPr>
            <a:xfrm>
              <a:off x="1954579" y="186606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26" name="Rechthoek 125">
              <a:extLst>
                <a:ext uri="{FF2B5EF4-FFF2-40B4-BE49-F238E27FC236}">
                  <a16:creationId xmlns:a16="http://schemas.microsoft.com/office/drawing/2014/main" id="{7AFD792E-8C30-B2DF-67E5-CCDEB9B8D7FC}"/>
                </a:ext>
              </a:extLst>
            </p:cNvPr>
            <p:cNvSpPr/>
            <p:nvPr userDrawn="1"/>
          </p:nvSpPr>
          <p:spPr>
            <a:xfrm>
              <a:off x="1954579" y="1978241"/>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27" name="Rechthoek 126">
              <a:extLst>
                <a:ext uri="{FF2B5EF4-FFF2-40B4-BE49-F238E27FC236}">
                  <a16:creationId xmlns:a16="http://schemas.microsoft.com/office/drawing/2014/main" id="{8E0DFF79-3881-737F-A6CC-EDFB0CC85040}"/>
                </a:ext>
              </a:extLst>
            </p:cNvPr>
            <p:cNvSpPr/>
            <p:nvPr userDrawn="1"/>
          </p:nvSpPr>
          <p:spPr>
            <a:xfrm>
              <a:off x="1954579" y="2009000"/>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28" name="Rechthoek 127">
              <a:extLst>
                <a:ext uri="{FF2B5EF4-FFF2-40B4-BE49-F238E27FC236}">
                  <a16:creationId xmlns:a16="http://schemas.microsoft.com/office/drawing/2014/main" id="{21C3AFD2-7B51-484B-B07F-AAB924811CDD}"/>
                </a:ext>
              </a:extLst>
            </p:cNvPr>
            <p:cNvSpPr/>
            <p:nvPr userDrawn="1"/>
          </p:nvSpPr>
          <p:spPr>
            <a:xfrm>
              <a:off x="1954579" y="190268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29" name="Rechthoek 128">
              <a:extLst>
                <a:ext uri="{FF2B5EF4-FFF2-40B4-BE49-F238E27FC236}">
                  <a16:creationId xmlns:a16="http://schemas.microsoft.com/office/drawing/2014/main" id="{9ECC0D40-93BD-FC41-139D-7E9A2DE677FD}"/>
                </a:ext>
              </a:extLst>
            </p:cNvPr>
            <p:cNvSpPr/>
            <p:nvPr userDrawn="1"/>
          </p:nvSpPr>
          <p:spPr>
            <a:xfrm>
              <a:off x="1954579" y="1941361"/>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30" name="Rechthoek 129">
              <a:extLst>
                <a:ext uri="{FF2B5EF4-FFF2-40B4-BE49-F238E27FC236}">
                  <a16:creationId xmlns:a16="http://schemas.microsoft.com/office/drawing/2014/main" id="{A75BC075-4671-89FB-E65B-6A1BDDAEF5CB}"/>
                </a:ext>
              </a:extLst>
            </p:cNvPr>
            <p:cNvSpPr/>
            <p:nvPr userDrawn="1"/>
          </p:nvSpPr>
          <p:spPr>
            <a:xfrm>
              <a:off x="1954579" y="1840108"/>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31" name="Rechthoek 130">
              <a:extLst>
                <a:ext uri="{FF2B5EF4-FFF2-40B4-BE49-F238E27FC236}">
                  <a16:creationId xmlns:a16="http://schemas.microsoft.com/office/drawing/2014/main" id="{0EAB7CDA-42D3-024B-AD6F-F8F337B7E780}"/>
                </a:ext>
              </a:extLst>
            </p:cNvPr>
            <p:cNvSpPr/>
            <p:nvPr userDrawn="1"/>
          </p:nvSpPr>
          <p:spPr>
            <a:xfrm>
              <a:off x="1954579" y="2036603"/>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32" name="Vrije vorm 81">
              <a:extLst>
                <a:ext uri="{FF2B5EF4-FFF2-40B4-BE49-F238E27FC236}">
                  <a16:creationId xmlns:a16="http://schemas.microsoft.com/office/drawing/2014/main" id="{204747D8-23C1-C203-9446-F77C8D321279}"/>
                </a:ext>
              </a:extLst>
            </p:cNvPr>
            <p:cNvSpPr/>
            <p:nvPr userDrawn="1"/>
          </p:nvSpPr>
          <p:spPr>
            <a:xfrm>
              <a:off x="1858046" y="1896954"/>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cxnSp>
          <p:nvCxnSpPr>
            <p:cNvPr id="133" name="Rechte verbindingslijn 132">
              <a:extLst>
                <a:ext uri="{FF2B5EF4-FFF2-40B4-BE49-F238E27FC236}">
                  <a16:creationId xmlns:a16="http://schemas.microsoft.com/office/drawing/2014/main" id="{D80E03B1-5028-8A23-42F3-3AAD6E336AB6}"/>
                </a:ext>
              </a:extLst>
            </p:cNvPr>
            <p:cNvCxnSpPr>
              <a:cxnSpLocks/>
              <a:stCxn id="113" idx="2"/>
              <a:endCxn id="121" idx="1"/>
            </p:cNvCxnSpPr>
            <p:nvPr/>
          </p:nvCxnSpPr>
          <p:spPr>
            <a:xfrm>
              <a:off x="1025775" y="1879170"/>
              <a:ext cx="779193" cy="67767"/>
            </a:xfrm>
            <a:prstGeom prst="line">
              <a:avLst/>
            </a:prstGeom>
            <a:noFill/>
            <a:ln w="9525" cap="flat" cmpd="sng" algn="ctr">
              <a:solidFill>
                <a:schemeClr val="accent1"/>
              </a:solidFill>
              <a:prstDash val="solid"/>
              <a:headEnd type="oval"/>
            </a:ln>
            <a:effectLst/>
          </p:spPr>
        </p:cxnSp>
        <p:cxnSp>
          <p:nvCxnSpPr>
            <p:cNvPr id="134" name="Rechte verbindingslijn 133">
              <a:extLst>
                <a:ext uri="{FF2B5EF4-FFF2-40B4-BE49-F238E27FC236}">
                  <a16:creationId xmlns:a16="http://schemas.microsoft.com/office/drawing/2014/main" id="{C1D8E942-D8DB-BFF8-6C68-59197185A5EB}"/>
                </a:ext>
              </a:extLst>
            </p:cNvPr>
            <p:cNvCxnSpPr>
              <a:cxnSpLocks/>
              <a:stCxn id="112" idx="3"/>
            </p:cNvCxnSpPr>
            <p:nvPr/>
          </p:nvCxnSpPr>
          <p:spPr>
            <a:xfrm flipV="1">
              <a:off x="1355195" y="1497679"/>
              <a:ext cx="449773" cy="274265"/>
            </a:xfrm>
            <a:prstGeom prst="line">
              <a:avLst/>
            </a:prstGeom>
            <a:noFill/>
            <a:ln w="9525" cap="flat" cmpd="sng" algn="ctr">
              <a:solidFill>
                <a:schemeClr val="accent1"/>
              </a:solidFill>
              <a:prstDash val="solid"/>
              <a:headEnd type="oval"/>
            </a:ln>
            <a:effectLst/>
          </p:spPr>
        </p:cxnSp>
        <p:sp>
          <p:nvSpPr>
            <p:cNvPr id="138" name="Afgeronde rechthoek 67">
              <a:extLst>
                <a:ext uri="{FF2B5EF4-FFF2-40B4-BE49-F238E27FC236}">
                  <a16:creationId xmlns:a16="http://schemas.microsoft.com/office/drawing/2014/main" id="{32571DBF-ADB2-DE62-5FC2-2510C4EE8000}"/>
                </a:ext>
              </a:extLst>
            </p:cNvPr>
            <p:cNvSpPr/>
            <p:nvPr/>
          </p:nvSpPr>
          <p:spPr>
            <a:xfrm>
              <a:off x="898178" y="1257934"/>
              <a:ext cx="513775" cy="333502"/>
            </a:xfrm>
            <a:prstGeom prst="roundRect">
              <a:avLst>
                <a:gd name="adj" fmla="val 7565"/>
              </a:avLst>
            </a:prstGeom>
            <a:gradFill>
              <a:gsLst>
                <a:gs pos="0">
                  <a:srgbClr val="FFEC8F"/>
                </a:gs>
                <a:gs pos="100000">
                  <a:srgbClr val="FFFFFF"/>
                </a:gs>
              </a:gsLst>
              <a:lin ang="5400000" scaled="0"/>
            </a:gra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ea typeface="+mn-ea"/>
                <a:cs typeface="+mn-cs"/>
              </a:endParaRPr>
            </a:p>
          </p:txBody>
        </p:sp>
        <p:sp>
          <p:nvSpPr>
            <p:cNvPr id="139" name="Vrije vorm 68">
              <a:extLst>
                <a:ext uri="{FF2B5EF4-FFF2-40B4-BE49-F238E27FC236}">
                  <a16:creationId xmlns:a16="http://schemas.microsoft.com/office/drawing/2014/main" id="{728FFB03-0B66-5717-D8C1-2BF8357C892C}"/>
                </a:ext>
              </a:extLst>
            </p:cNvPr>
            <p:cNvSpPr/>
            <p:nvPr/>
          </p:nvSpPr>
          <p:spPr>
            <a:xfrm>
              <a:off x="892113" y="1299371"/>
              <a:ext cx="519840" cy="297000"/>
            </a:xfrm>
            <a:custGeom>
              <a:avLst/>
              <a:gdLst>
                <a:gd name="connsiteX0" fmla="*/ 55524 w 528695"/>
                <a:gd name="connsiteY0" fmla="*/ 0 h 302059"/>
                <a:gd name="connsiteX1" fmla="*/ 455496 w 528695"/>
                <a:gd name="connsiteY1" fmla="*/ 0 h 302059"/>
                <a:gd name="connsiteX2" fmla="*/ 475205 w 528695"/>
                <a:gd name="connsiteY2" fmla="*/ 19709 h 302059"/>
                <a:gd name="connsiteX3" fmla="*/ 475205 w 528695"/>
                <a:gd name="connsiteY3" fmla="*/ 230056 h 302059"/>
                <a:gd name="connsiteX4" fmla="*/ 516694 w 528695"/>
                <a:gd name="connsiteY4" fmla="*/ 230056 h 302059"/>
                <a:gd name="connsiteX5" fmla="*/ 528695 w 528695"/>
                <a:gd name="connsiteY5" fmla="*/ 242057 h 302059"/>
                <a:gd name="connsiteX6" fmla="*/ 528695 w 528695"/>
                <a:gd name="connsiteY6" fmla="*/ 290058 h 302059"/>
                <a:gd name="connsiteX7" fmla="*/ 516694 w 528695"/>
                <a:gd name="connsiteY7" fmla="*/ 302059 h 302059"/>
                <a:gd name="connsiteX8" fmla="*/ 12001 w 528695"/>
                <a:gd name="connsiteY8" fmla="*/ 302059 h 302059"/>
                <a:gd name="connsiteX9" fmla="*/ 0 w 528695"/>
                <a:gd name="connsiteY9" fmla="*/ 290058 h 302059"/>
                <a:gd name="connsiteX10" fmla="*/ 0 w 528695"/>
                <a:gd name="connsiteY10" fmla="*/ 242057 h 302059"/>
                <a:gd name="connsiteX11" fmla="*/ 12001 w 528695"/>
                <a:gd name="connsiteY11" fmla="*/ 230056 h 302059"/>
                <a:gd name="connsiteX12" fmla="*/ 35815 w 528695"/>
                <a:gd name="connsiteY12" fmla="*/ 230056 h 302059"/>
                <a:gd name="connsiteX13" fmla="*/ 35815 w 528695"/>
                <a:gd name="connsiteY13" fmla="*/ 19709 h 302059"/>
                <a:gd name="connsiteX14" fmla="*/ 55524 w 528695"/>
                <a:gd name="connsiteY14" fmla="*/ 0 h 30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95" h="302059">
                  <a:moveTo>
                    <a:pt x="55524" y="0"/>
                  </a:moveTo>
                  <a:lnTo>
                    <a:pt x="455496" y="0"/>
                  </a:lnTo>
                  <a:cubicBezTo>
                    <a:pt x="466381" y="0"/>
                    <a:pt x="475205" y="8824"/>
                    <a:pt x="475205" y="19709"/>
                  </a:cubicBezTo>
                  <a:lnTo>
                    <a:pt x="475205" y="230056"/>
                  </a:lnTo>
                  <a:lnTo>
                    <a:pt x="516694" y="230056"/>
                  </a:lnTo>
                  <a:cubicBezTo>
                    <a:pt x="523322" y="230056"/>
                    <a:pt x="528695" y="235429"/>
                    <a:pt x="528695" y="242057"/>
                  </a:cubicBezTo>
                  <a:lnTo>
                    <a:pt x="528695" y="290058"/>
                  </a:lnTo>
                  <a:cubicBezTo>
                    <a:pt x="528695" y="296686"/>
                    <a:pt x="523322" y="302059"/>
                    <a:pt x="516694" y="302059"/>
                  </a:cubicBezTo>
                  <a:lnTo>
                    <a:pt x="12001" y="302059"/>
                  </a:lnTo>
                  <a:cubicBezTo>
                    <a:pt x="5373" y="302059"/>
                    <a:pt x="0" y="296686"/>
                    <a:pt x="0" y="290058"/>
                  </a:cubicBezTo>
                  <a:lnTo>
                    <a:pt x="0" y="242057"/>
                  </a:lnTo>
                  <a:cubicBezTo>
                    <a:pt x="0" y="235429"/>
                    <a:pt x="5373" y="230056"/>
                    <a:pt x="12001" y="230056"/>
                  </a:cubicBezTo>
                  <a:lnTo>
                    <a:pt x="35815" y="230056"/>
                  </a:lnTo>
                  <a:lnTo>
                    <a:pt x="35815" y="19709"/>
                  </a:lnTo>
                  <a:cubicBezTo>
                    <a:pt x="35815" y="8824"/>
                    <a:pt x="44639" y="0"/>
                    <a:pt x="55524" y="0"/>
                  </a:cubicBezTo>
                  <a:close/>
                </a:path>
              </a:pathLst>
            </a:custGeom>
            <a:solidFill>
              <a:sysClr val="window" lastClr="FFFFFF">
                <a:lumMod val="95000"/>
              </a:sysClr>
            </a:solidFill>
            <a:ln w="9525" cap="flat" cmpd="sng" algn="ctr">
              <a:solidFill>
                <a:srgbClr val="9DAB99">
                  <a:lumMod val="90000"/>
                </a:srgbClr>
              </a:solidFill>
              <a:prstDash val="solid"/>
            </a:ln>
            <a:effectLst/>
          </p:spPr>
          <p:txBody>
            <a:bodyPr rot="0" spcFirstLastPara="0" vert="horz" wrap="square" lIns="108000" tIns="36000" rIns="108000" bIns="108000" numCol="1" spcCol="0" rtlCol="0" fromWordArt="0" anchor="ctr" anchorCtr="0" forceAA="0" compatLnSpc="1">
              <a:prstTxWarp prst="textNoShape">
                <a:avLst/>
              </a:prstTxWarp>
              <a:noAutofit/>
            </a:bodyPr>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nl-NL" sz="800" b="0" i="0" u="none" strike="noStrike" kern="1200" cap="none" spc="0" normalizeH="0" baseline="0" noProof="0">
                  <a:ln>
                    <a:noFill/>
                  </a:ln>
                  <a:solidFill>
                    <a:schemeClr val="accent1"/>
                  </a:solidFill>
                  <a:effectLst/>
                  <a:uLnTx/>
                  <a:uFillTx/>
                  <a:latin typeface="+mn-lt"/>
                  <a:ea typeface="+mn-ea"/>
                  <a:cs typeface="+mn-cs"/>
                </a:rPr>
                <a:t>Start</a:t>
              </a:r>
            </a:p>
          </p:txBody>
        </p:sp>
        <p:grpSp>
          <p:nvGrpSpPr>
            <p:cNvPr id="141" name="Groep 140">
              <a:extLst>
                <a:ext uri="{FF2B5EF4-FFF2-40B4-BE49-F238E27FC236}">
                  <a16:creationId xmlns:a16="http://schemas.microsoft.com/office/drawing/2014/main" id="{1C833A29-0525-F002-1D2D-DFDA1DDF2F16}"/>
                </a:ext>
              </a:extLst>
            </p:cNvPr>
            <p:cNvGrpSpPr/>
            <p:nvPr userDrawn="1"/>
          </p:nvGrpSpPr>
          <p:grpSpPr>
            <a:xfrm flipH="1">
              <a:off x="1804968" y="1387470"/>
              <a:ext cx="313472" cy="324076"/>
              <a:chOff x="-2613177" y="1836300"/>
              <a:chExt cx="313472" cy="324076"/>
            </a:xfrm>
          </p:grpSpPr>
          <p:sp>
            <p:nvSpPr>
              <p:cNvPr id="142" name="Afgeronde rechthoek 69">
                <a:extLst>
                  <a:ext uri="{FF2B5EF4-FFF2-40B4-BE49-F238E27FC236}">
                    <a16:creationId xmlns:a16="http://schemas.microsoft.com/office/drawing/2014/main" id="{E651870C-6E55-4F98-3D56-C45AB9708A0F}"/>
                  </a:ext>
                </a:extLst>
              </p:cNvPr>
              <p:cNvSpPr/>
              <p:nvPr userDrawn="1"/>
            </p:nvSpPr>
            <p:spPr>
              <a:xfrm>
                <a:off x="-2613177" y="1836300"/>
                <a:ext cx="313472" cy="324076"/>
              </a:xfrm>
              <a:prstGeom prst="roundRect">
                <a:avLst>
                  <a:gd name="adj" fmla="val 10944"/>
                </a:avLst>
              </a:prstGeom>
              <a:solidFill>
                <a:srgbClr val="FFFFFF"/>
              </a:solidFill>
              <a:ln w="12700" cap="flat" cmpd="sng" algn="ctr">
                <a:solidFill>
                  <a:schemeClr val="accent1"/>
                </a:solid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43" name="Rechthoek 142">
                <a:extLst>
                  <a:ext uri="{FF2B5EF4-FFF2-40B4-BE49-F238E27FC236}">
                    <a16:creationId xmlns:a16="http://schemas.microsoft.com/office/drawing/2014/main" id="{F4589C21-420E-BE51-7FA4-A7FF1300224D}"/>
                  </a:ext>
                </a:extLst>
              </p:cNvPr>
              <p:cNvSpPr/>
              <p:nvPr userDrawn="1"/>
            </p:nvSpPr>
            <p:spPr>
              <a:xfrm>
                <a:off x="-2533793" y="191746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44" name="Rechthoek 143">
                <a:extLst>
                  <a:ext uri="{FF2B5EF4-FFF2-40B4-BE49-F238E27FC236}">
                    <a16:creationId xmlns:a16="http://schemas.microsoft.com/office/drawing/2014/main" id="{A3D91CDB-F921-FB69-CCCA-1BD60D95F342}"/>
                  </a:ext>
                </a:extLst>
              </p:cNvPr>
              <p:cNvSpPr/>
              <p:nvPr userDrawn="1"/>
            </p:nvSpPr>
            <p:spPr>
              <a:xfrm>
                <a:off x="-2533793" y="2029642"/>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45" name="Rechthoek 144">
                <a:extLst>
                  <a:ext uri="{FF2B5EF4-FFF2-40B4-BE49-F238E27FC236}">
                    <a16:creationId xmlns:a16="http://schemas.microsoft.com/office/drawing/2014/main" id="{08994E99-2BFB-51BB-86F8-5CB6A497CAA8}"/>
                  </a:ext>
                </a:extLst>
              </p:cNvPr>
              <p:cNvSpPr/>
              <p:nvPr userDrawn="1"/>
            </p:nvSpPr>
            <p:spPr>
              <a:xfrm>
                <a:off x="-2533793" y="2060401"/>
                <a:ext cx="49894"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46" name="Rechthoek 145">
                <a:extLst>
                  <a:ext uri="{FF2B5EF4-FFF2-40B4-BE49-F238E27FC236}">
                    <a16:creationId xmlns:a16="http://schemas.microsoft.com/office/drawing/2014/main" id="{6A95AC6C-8913-64CF-2B91-6D1961F7CB28}"/>
                  </a:ext>
                </a:extLst>
              </p:cNvPr>
              <p:cNvSpPr/>
              <p:nvPr userDrawn="1"/>
            </p:nvSpPr>
            <p:spPr>
              <a:xfrm>
                <a:off x="-2463566" y="191746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47" name="Rechthoek 146">
                <a:extLst>
                  <a:ext uri="{FF2B5EF4-FFF2-40B4-BE49-F238E27FC236}">
                    <a16:creationId xmlns:a16="http://schemas.microsoft.com/office/drawing/2014/main" id="{0847D424-8C06-C9C3-E53B-203534659165}"/>
                  </a:ext>
                </a:extLst>
              </p:cNvPr>
              <p:cNvSpPr/>
              <p:nvPr userDrawn="1"/>
            </p:nvSpPr>
            <p:spPr>
              <a:xfrm>
                <a:off x="-2463566" y="2029642"/>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48" name="Rechthoek 147">
                <a:extLst>
                  <a:ext uri="{FF2B5EF4-FFF2-40B4-BE49-F238E27FC236}">
                    <a16:creationId xmlns:a16="http://schemas.microsoft.com/office/drawing/2014/main" id="{CE9DCD78-7311-09F3-CFD5-8F069238F95A}"/>
                  </a:ext>
                </a:extLst>
              </p:cNvPr>
              <p:cNvSpPr/>
              <p:nvPr userDrawn="1"/>
            </p:nvSpPr>
            <p:spPr>
              <a:xfrm>
                <a:off x="-2463566" y="2060401"/>
                <a:ext cx="19386"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49" name="Rechthoek 148">
                <a:extLst>
                  <a:ext uri="{FF2B5EF4-FFF2-40B4-BE49-F238E27FC236}">
                    <a16:creationId xmlns:a16="http://schemas.microsoft.com/office/drawing/2014/main" id="{60BF44E8-AAB6-E740-548D-EFCE346F1AEA}"/>
                  </a:ext>
                </a:extLst>
              </p:cNvPr>
              <p:cNvSpPr/>
              <p:nvPr userDrawn="1"/>
            </p:nvSpPr>
            <p:spPr>
              <a:xfrm>
                <a:off x="-2463566" y="1954083"/>
                <a:ext cx="11078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50" name="Rechthoek 149">
                <a:extLst>
                  <a:ext uri="{FF2B5EF4-FFF2-40B4-BE49-F238E27FC236}">
                    <a16:creationId xmlns:a16="http://schemas.microsoft.com/office/drawing/2014/main" id="{E21D563D-0025-AD5F-5134-54292628D9BD}"/>
                  </a:ext>
                </a:extLst>
              </p:cNvPr>
              <p:cNvSpPr/>
              <p:nvPr userDrawn="1"/>
            </p:nvSpPr>
            <p:spPr>
              <a:xfrm>
                <a:off x="-2463566" y="1992762"/>
                <a:ext cx="66123" cy="22844"/>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51" name="Rechthoek 150">
                <a:extLst>
                  <a:ext uri="{FF2B5EF4-FFF2-40B4-BE49-F238E27FC236}">
                    <a16:creationId xmlns:a16="http://schemas.microsoft.com/office/drawing/2014/main" id="{AD6748D0-E924-B254-2B6E-E486D49DD708}"/>
                  </a:ext>
                </a:extLst>
              </p:cNvPr>
              <p:cNvSpPr/>
              <p:nvPr userDrawn="1"/>
            </p:nvSpPr>
            <p:spPr>
              <a:xfrm>
                <a:off x="-2463566" y="1891509"/>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52" name="Rechthoek 151">
                <a:extLst>
                  <a:ext uri="{FF2B5EF4-FFF2-40B4-BE49-F238E27FC236}">
                    <a16:creationId xmlns:a16="http://schemas.microsoft.com/office/drawing/2014/main" id="{A1C85B27-EEA4-24FB-239B-F36B31D47544}"/>
                  </a:ext>
                </a:extLst>
              </p:cNvPr>
              <p:cNvSpPr/>
              <p:nvPr userDrawn="1"/>
            </p:nvSpPr>
            <p:spPr>
              <a:xfrm>
                <a:off x="-2463566" y="2088004"/>
                <a:ext cx="9693" cy="17163"/>
              </a:xfrm>
              <a:prstGeom prst="rect">
                <a:avLst/>
              </a:prstGeom>
              <a:solidFill>
                <a:srgbClr val="000000"/>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sp>
            <p:nvSpPr>
              <p:cNvPr id="153" name="Vrije vorm 81">
                <a:extLst>
                  <a:ext uri="{FF2B5EF4-FFF2-40B4-BE49-F238E27FC236}">
                    <a16:creationId xmlns:a16="http://schemas.microsoft.com/office/drawing/2014/main" id="{EE1A3CC1-5431-3DFE-E5DE-0102301DEB2D}"/>
                  </a:ext>
                </a:extLst>
              </p:cNvPr>
              <p:cNvSpPr/>
              <p:nvPr userDrawn="1"/>
            </p:nvSpPr>
            <p:spPr>
              <a:xfrm>
                <a:off x="-2560099" y="1948355"/>
                <a:ext cx="83088" cy="66075"/>
              </a:xfrm>
              <a:custGeom>
                <a:avLst/>
                <a:gdLst>
                  <a:gd name="connsiteX0" fmla="*/ 635000 w 762000"/>
                  <a:gd name="connsiteY0" fmla="*/ 0 h 575734"/>
                  <a:gd name="connsiteX1" fmla="*/ 482600 w 762000"/>
                  <a:gd name="connsiteY1" fmla="*/ 203200 h 575734"/>
                  <a:gd name="connsiteX2" fmla="*/ 762000 w 762000"/>
                  <a:gd name="connsiteY2" fmla="*/ 203200 h 575734"/>
                  <a:gd name="connsiteX3" fmla="*/ 762000 w 762000"/>
                  <a:gd name="connsiteY3" fmla="*/ 364067 h 575734"/>
                  <a:gd name="connsiteX4" fmla="*/ 482600 w 762000"/>
                  <a:gd name="connsiteY4" fmla="*/ 364067 h 575734"/>
                  <a:gd name="connsiteX5" fmla="*/ 635000 w 762000"/>
                  <a:gd name="connsiteY5" fmla="*/ 575734 h 575734"/>
                  <a:gd name="connsiteX6" fmla="*/ 524933 w 762000"/>
                  <a:gd name="connsiteY6" fmla="*/ 575734 h 575734"/>
                  <a:gd name="connsiteX7" fmla="*/ 0 w 762000"/>
                  <a:gd name="connsiteY7" fmla="*/ 313267 h 575734"/>
                  <a:gd name="connsiteX8" fmla="*/ 533400 w 762000"/>
                  <a:gd name="connsiteY8" fmla="*/ 0 h 575734"/>
                  <a:gd name="connsiteX9" fmla="*/ 635000 w 762000"/>
                  <a:gd name="connsiteY9" fmla="*/ 0 h 575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0" h="575734">
                    <a:moveTo>
                      <a:pt x="635000" y="0"/>
                    </a:moveTo>
                    <a:lnTo>
                      <a:pt x="482600" y="203200"/>
                    </a:lnTo>
                    <a:lnTo>
                      <a:pt x="762000" y="203200"/>
                    </a:lnTo>
                    <a:lnTo>
                      <a:pt x="762000" y="364067"/>
                    </a:lnTo>
                    <a:lnTo>
                      <a:pt x="482600" y="364067"/>
                    </a:lnTo>
                    <a:lnTo>
                      <a:pt x="635000" y="575734"/>
                    </a:lnTo>
                    <a:lnTo>
                      <a:pt x="524933" y="575734"/>
                    </a:lnTo>
                    <a:lnTo>
                      <a:pt x="0" y="313267"/>
                    </a:lnTo>
                    <a:lnTo>
                      <a:pt x="533400" y="0"/>
                    </a:lnTo>
                    <a:lnTo>
                      <a:pt x="635000" y="0"/>
                    </a:lnTo>
                    <a:close/>
                  </a:path>
                </a:pathLst>
              </a:custGeom>
              <a:solidFill>
                <a:srgbClr val="003C75"/>
              </a:solidFill>
              <a:ln w="25400" cap="flat" cmpd="sng" algn="ctr">
                <a:noFill/>
                <a:prstDash val="solid"/>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accent1"/>
                  </a:solidFill>
                  <a:effectLst/>
                  <a:uLnTx/>
                  <a:uFillTx/>
                  <a:latin typeface="+mn-lt"/>
                  <a:cs typeface="Segoe UI Light" panose="020B0502040204020203" pitchFamily="34" charset="0"/>
                </a:endParaRPr>
              </a:p>
            </p:txBody>
          </p:sp>
        </p:grpSp>
      </p:grpSp>
      <p:sp>
        <p:nvSpPr>
          <p:cNvPr id="105" name="Tijdelijke aanduiding voor tekst 2">
            <a:extLst>
              <a:ext uri="{FF2B5EF4-FFF2-40B4-BE49-F238E27FC236}">
                <a16:creationId xmlns:a16="http://schemas.microsoft.com/office/drawing/2014/main" id="{1CA64F8E-DEC5-7A4A-664C-0335BBA9CB9F}"/>
              </a:ext>
            </a:extLst>
          </p:cNvPr>
          <p:cNvSpPr txBox="1">
            <a:spLocks/>
          </p:cNvSpPr>
          <p:nvPr/>
        </p:nvSpPr>
        <p:spPr>
          <a:xfrm>
            <a:off x="697817" y="4000059"/>
            <a:ext cx="4617964"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00200" lvl="3" indent="-228600" algn="l" defTabSz="914400" rtl="0" eaLnBrk="1" latinLnBrk="0" hangingPunct="1">
              <a:lnSpc>
                <a:spcPct val="90000"/>
              </a:lnSpc>
              <a:spcBef>
                <a:spcPts val="500"/>
              </a:spcBef>
              <a:buClr>
                <a:schemeClr val="tx1"/>
              </a:buClr>
              <a:buSzPct val="100000"/>
              <a:buFont typeface="Arial" panose="020B0604020202020204" pitchFamily="34" charset="0"/>
              <a:buChar char="•"/>
            </a:pPr>
            <a:r>
              <a:rPr lang="nl-BE" sz="1800" kern="1200">
                <a:solidFill>
                  <a:schemeClr val="tx1"/>
                </a:solidFill>
                <a:latin typeface="+mn-lt"/>
                <a:ea typeface="+mn-ea"/>
                <a:cs typeface="+mn-cs"/>
              </a:rPr>
              <a:t>Vierde niveau (18pt)</a:t>
            </a:r>
          </a:p>
        </p:txBody>
      </p:sp>
      <p:sp>
        <p:nvSpPr>
          <p:cNvPr id="106" name="Tijdelijke aanduiding voor tekst 2">
            <a:extLst>
              <a:ext uri="{FF2B5EF4-FFF2-40B4-BE49-F238E27FC236}">
                <a16:creationId xmlns:a16="http://schemas.microsoft.com/office/drawing/2014/main" id="{1DC4EA8F-49ED-E004-A7A6-688AEB6C1B12}"/>
              </a:ext>
            </a:extLst>
          </p:cNvPr>
          <p:cNvSpPr txBox="1">
            <a:spLocks/>
          </p:cNvSpPr>
          <p:nvPr/>
        </p:nvSpPr>
        <p:spPr>
          <a:xfrm>
            <a:off x="697817" y="4334286"/>
            <a:ext cx="4617964" cy="303838"/>
          </a:xfrm>
          <a:prstGeom prst="rect">
            <a:avLst/>
          </a:prstGeom>
        </p:spPr>
        <p:txBody>
          <a:bodyPr vert="horz" lIns="0" tIns="0" rIns="0" bIns="0" rtlCol="0" anchor="t" anchorCtr="0">
            <a:noAutofit/>
          </a:bodyPr>
          <a:lstStyle>
            <a:lvl1pPr marL="72000" indent="-216000" algn="l" defTabSz="540000" rtl="0" eaLnBrk="1" latinLnBrk="0" hangingPunct="1">
              <a:lnSpc>
                <a:spcPct val="100000"/>
              </a:lnSpc>
              <a:spcBef>
                <a:spcPts val="600"/>
              </a:spcBef>
              <a:buSzPct val="50000"/>
              <a:buFont typeface="Wingdings 2" panose="05020102010507070707" pitchFamily="18" charset="2"/>
              <a:buChar char="¤"/>
              <a:defRPr sz="2800" kern="1200">
                <a:solidFill>
                  <a:schemeClr val="tx1"/>
                </a:solidFill>
                <a:latin typeface="+mn-lt"/>
                <a:ea typeface="+mn-ea"/>
                <a:cs typeface="+mn-cs"/>
              </a:defRPr>
            </a:lvl1pPr>
            <a:lvl2pPr marL="538163" indent="-216000" algn="l" defTabSz="914400" rtl="0" eaLnBrk="1" latinLnBrk="0" hangingPunct="1">
              <a:lnSpc>
                <a:spcPct val="100000"/>
              </a:lnSpc>
              <a:spcBef>
                <a:spcPts val="600"/>
              </a:spcBef>
              <a:buClr>
                <a:schemeClr val="accent2"/>
              </a:buClr>
              <a:buSzPct val="50000"/>
              <a:buFont typeface="Wingdings 2" panose="05020102010507070707" pitchFamily="18" charset="2"/>
              <a:buChar char="¼"/>
              <a:defRPr sz="2400" kern="1200">
                <a:solidFill>
                  <a:schemeClr val="tx1"/>
                </a:solidFill>
                <a:latin typeface="+mn-lt"/>
                <a:ea typeface="+mn-ea"/>
                <a:cs typeface="+mn-cs"/>
              </a:defRPr>
            </a:lvl2pPr>
            <a:lvl3pPr marL="900000" indent="-216000" algn="l" defTabSz="914400" rtl="0" eaLnBrk="1" latinLnBrk="0" hangingPunct="1">
              <a:lnSpc>
                <a:spcPct val="100000"/>
              </a:lnSpc>
              <a:spcBef>
                <a:spcPts val="600"/>
              </a:spcBef>
              <a:buClr>
                <a:schemeClr val="accent3"/>
              </a:buClr>
              <a:buSzPct val="50000"/>
              <a:buFont typeface="Wingdings 2" panose="05020102010507070707" pitchFamily="18" charset="2"/>
              <a:buChar char=""/>
              <a:defRPr sz="2000" kern="1200">
                <a:solidFill>
                  <a:schemeClr val="tx1"/>
                </a:solidFill>
                <a:latin typeface="+mn-lt"/>
                <a:ea typeface="+mn-ea"/>
                <a:cs typeface="+mn-cs"/>
              </a:defRPr>
            </a:lvl3pPr>
            <a:lvl4pPr marL="1260000" indent="-216000" algn="l" defTabSz="914400" rtl="0" eaLnBrk="1" latinLnBrk="0" hangingPunct="1">
              <a:lnSpc>
                <a:spcPct val="100000"/>
              </a:lnSpc>
              <a:spcBef>
                <a:spcPts val="600"/>
              </a:spcBef>
              <a:buClr>
                <a:schemeClr val="tx1"/>
              </a:buClr>
              <a:buSzPct val="50000"/>
              <a:buFont typeface="Wingdings 3" panose="05040102010807070707" pitchFamily="18" charset="2"/>
              <a:buChar char="{"/>
              <a:defRPr sz="1800" kern="1200">
                <a:solidFill>
                  <a:schemeClr val="tx1"/>
                </a:solidFill>
                <a:latin typeface="+mn-lt"/>
                <a:ea typeface="+mn-ea"/>
                <a:cs typeface="+mn-cs"/>
              </a:defRPr>
            </a:lvl4pPr>
            <a:lvl5pPr marL="1620000" indent="-216000" algn="l" defTabSz="914400" rtl="0" eaLnBrk="1" latinLnBrk="0" hangingPunct="1">
              <a:lnSpc>
                <a:spcPct val="100000"/>
              </a:lnSpc>
              <a:spcBef>
                <a:spcPts val="600"/>
              </a:spcBef>
              <a:buClr>
                <a:schemeClr val="accent4"/>
              </a:buClr>
              <a:buSzPct val="50000"/>
              <a:buFont typeface="Wingdings 2" panose="05020102010507070707" pitchFamily="18" charset="2"/>
              <a:buChar char="¼"/>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057400" lvl="4" indent="-228600" algn="l" defTabSz="914400" rtl="0" eaLnBrk="1" latinLnBrk="0" hangingPunct="1">
              <a:lnSpc>
                <a:spcPct val="90000"/>
              </a:lnSpc>
              <a:spcBef>
                <a:spcPts val="500"/>
              </a:spcBef>
              <a:buClr>
                <a:schemeClr val="tx1"/>
              </a:buClr>
              <a:buSzPct val="100000"/>
              <a:buFont typeface="Arial" panose="020B0604020202020204" pitchFamily="34" charset="0"/>
              <a:buChar char="•"/>
            </a:pPr>
            <a:r>
              <a:rPr lang="nl-BE" sz="1800" kern="1200">
                <a:solidFill>
                  <a:schemeClr val="tx1"/>
                </a:solidFill>
                <a:latin typeface="+mn-lt"/>
                <a:ea typeface="+mn-ea"/>
                <a:cs typeface="+mn-cs"/>
              </a:rPr>
              <a:t>Vijfde niveau (18pt)</a:t>
            </a:r>
          </a:p>
        </p:txBody>
      </p:sp>
      <p:sp>
        <p:nvSpPr>
          <p:cNvPr id="166" name="Rechthoek 165">
            <a:extLst>
              <a:ext uri="{FF2B5EF4-FFF2-40B4-BE49-F238E27FC236}">
                <a16:creationId xmlns:a16="http://schemas.microsoft.com/office/drawing/2014/main" id="{65814356-BF0D-46F1-251D-C8BD0FC5273A}"/>
              </a:ext>
            </a:extLst>
          </p:cNvPr>
          <p:cNvSpPr/>
          <p:nvPr/>
        </p:nvSpPr>
        <p:spPr>
          <a:xfrm>
            <a:off x="728624" y="4771074"/>
            <a:ext cx="4288084" cy="387386"/>
          </a:xfrm>
          <a:prstGeom prst="rect">
            <a:avLst/>
          </a:prstGeom>
          <a:noFill/>
          <a:ln w="25400" cap="flat" cmpd="sng" algn="ctr">
            <a:noFill/>
            <a:prstDash val="solid"/>
          </a:ln>
          <a:effectLst/>
        </p:spPr>
        <p:txBody>
          <a:bodyPr lIns="180000" rIns="18000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US" sz="1800" b="1" i="0" kern="1200" noProof="0">
                <a:solidFill>
                  <a:schemeClr val="accent1"/>
                </a:solidFill>
                <a:latin typeface="+mj-lt"/>
                <a:ea typeface="+mn-ea"/>
                <a:cs typeface="+mn-cs"/>
              </a:rPr>
              <a:t>Voettekst</a:t>
            </a:r>
            <a:endParaRPr lang="nl-NL" sz="1800" b="1" i="0" kern="1200" noProof="0">
              <a:solidFill>
                <a:schemeClr val="accent1"/>
              </a:solidFill>
              <a:latin typeface="+mj-lt"/>
              <a:ea typeface="+mn-ea"/>
              <a:cs typeface="+mn-cs"/>
            </a:endParaRPr>
          </a:p>
        </p:txBody>
      </p:sp>
      <p:sp>
        <p:nvSpPr>
          <p:cNvPr id="167" name="Tekstvak 166">
            <a:extLst>
              <a:ext uri="{FF2B5EF4-FFF2-40B4-BE49-F238E27FC236}">
                <a16:creationId xmlns:a16="http://schemas.microsoft.com/office/drawing/2014/main" id="{B7C0AC2B-C7AE-30C6-70E9-A0398FAC3FEE}"/>
              </a:ext>
            </a:extLst>
          </p:cNvPr>
          <p:cNvSpPr txBox="1"/>
          <p:nvPr/>
        </p:nvSpPr>
        <p:spPr>
          <a:xfrm>
            <a:off x="892614" y="5368468"/>
            <a:ext cx="3895953" cy="680711"/>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228600" marR="0" lvl="0" indent="-228600" algn="l" defTabSz="914400" rtl="0" eaLnBrk="1" fontAlgn="auto" latinLnBrk="0" hangingPunct="1">
              <a:lnSpc>
                <a:spcPct val="90000"/>
              </a:lnSpc>
              <a:spcBef>
                <a:spcPts val="1000"/>
              </a:spcBef>
              <a:spcAft>
                <a:spcPts val="0"/>
              </a:spcAft>
              <a:buClr>
                <a:schemeClr val="tx1"/>
              </a:buClr>
              <a:buSzPct val="100000"/>
              <a:buFont typeface="Arial" panose="020B0604020202020204" pitchFamily="34" charset="0"/>
              <a:buChar char="•"/>
              <a:tabLst/>
              <a:defRPr/>
            </a:pPr>
            <a:r>
              <a:rPr lang="nl-NL" sz="1600" b="0" kern="1200" noProof="0">
                <a:solidFill>
                  <a:schemeClr val="tx1"/>
                </a:solidFill>
                <a:latin typeface="+mn-lt"/>
                <a:ea typeface="+mn-ea"/>
                <a:cs typeface="+mn-cs"/>
              </a:rPr>
              <a:t>Invoegen &gt;  Groep tekst &gt; Koptekst en voettekst &gt; titel instellen bij voettekst</a:t>
            </a:r>
          </a:p>
        </p:txBody>
      </p:sp>
      <p:cxnSp>
        <p:nvCxnSpPr>
          <p:cNvPr id="169" name="Rechte verbindingslijn 168">
            <a:extLst>
              <a:ext uri="{FF2B5EF4-FFF2-40B4-BE49-F238E27FC236}">
                <a16:creationId xmlns:a16="http://schemas.microsoft.com/office/drawing/2014/main" id="{FF630668-D459-A25E-E542-B10033313BF2}"/>
              </a:ext>
            </a:extLst>
          </p:cNvPr>
          <p:cNvCxnSpPr>
            <a:cxnSpLocks/>
          </p:cNvCxnSpPr>
          <p:nvPr/>
        </p:nvCxnSpPr>
        <p:spPr>
          <a:xfrm>
            <a:off x="896722" y="5187188"/>
            <a:ext cx="4119986" cy="0"/>
          </a:xfrm>
          <a:prstGeom prst="line">
            <a:avLst/>
          </a:prstGeom>
          <a:noFill/>
          <a:ln w="9525" cap="flat" cmpd="sng" algn="ctr">
            <a:solidFill>
              <a:schemeClr val="accent1"/>
            </a:solidFill>
            <a:prstDash val="solid"/>
          </a:ln>
          <a:effectLst/>
        </p:spPr>
      </p:cxnSp>
      <p:sp>
        <p:nvSpPr>
          <p:cNvPr id="174" name="Rechthoek 173">
            <a:extLst>
              <a:ext uri="{FF2B5EF4-FFF2-40B4-BE49-F238E27FC236}">
                <a16:creationId xmlns:a16="http://schemas.microsoft.com/office/drawing/2014/main" id="{06F7BB34-8DEE-13D3-649F-B30873897A56}"/>
              </a:ext>
            </a:extLst>
          </p:cNvPr>
          <p:cNvSpPr/>
          <p:nvPr/>
        </p:nvSpPr>
        <p:spPr>
          <a:xfrm>
            <a:off x="6088165" y="987745"/>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1" i="0" kern="1200" noProof="0">
                <a:solidFill>
                  <a:schemeClr val="accent1"/>
                </a:solidFill>
                <a:latin typeface="+mj-lt"/>
                <a:ea typeface="+mn-ea"/>
                <a:cs typeface="+mn-cs"/>
              </a:rPr>
              <a:t>Afbeeldingen</a:t>
            </a:r>
          </a:p>
        </p:txBody>
      </p:sp>
      <p:cxnSp>
        <p:nvCxnSpPr>
          <p:cNvPr id="175" name="Rechte verbindingslijn 174">
            <a:extLst>
              <a:ext uri="{FF2B5EF4-FFF2-40B4-BE49-F238E27FC236}">
                <a16:creationId xmlns:a16="http://schemas.microsoft.com/office/drawing/2014/main" id="{F1253370-4FA9-CFEE-4289-D903CD73B02B}"/>
              </a:ext>
            </a:extLst>
          </p:cNvPr>
          <p:cNvCxnSpPr>
            <a:cxnSpLocks/>
          </p:cNvCxnSpPr>
          <p:nvPr/>
        </p:nvCxnSpPr>
        <p:spPr>
          <a:xfrm>
            <a:off x="6096000" y="1372493"/>
            <a:ext cx="5153526" cy="0"/>
          </a:xfrm>
          <a:prstGeom prst="line">
            <a:avLst/>
          </a:prstGeom>
          <a:noFill/>
          <a:ln w="9525" cap="flat" cmpd="sng" algn="ctr">
            <a:solidFill>
              <a:schemeClr val="accent1"/>
            </a:solidFill>
            <a:prstDash val="solid"/>
          </a:ln>
          <a:effectLst/>
        </p:spPr>
      </p:cxnSp>
      <p:sp>
        <p:nvSpPr>
          <p:cNvPr id="176" name="Tekstvak 175">
            <a:extLst>
              <a:ext uri="{FF2B5EF4-FFF2-40B4-BE49-F238E27FC236}">
                <a16:creationId xmlns:a16="http://schemas.microsoft.com/office/drawing/2014/main" id="{2E3B83A4-2F04-D6CF-184C-65E703803531}"/>
              </a:ext>
            </a:extLst>
          </p:cNvPr>
          <p:cNvSpPr txBox="1"/>
          <p:nvPr/>
        </p:nvSpPr>
        <p:spPr>
          <a:xfrm>
            <a:off x="6088164" y="1533156"/>
            <a:ext cx="5161362" cy="1859124"/>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lang="nl-NL" sz="1600" b="0" kern="1200" noProof="0">
                <a:solidFill>
                  <a:schemeClr val="tx1"/>
                </a:solidFill>
                <a:latin typeface="+mn-lt"/>
                <a:ea typeface="+mn-ea"/>
                <a:cs typeface="+mn-cs"/>
              </a:rPr>
              <a:t>Afbeeldingen kunnen toegevoegd worden via deze knop:</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6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De afbeelding wordt automatisch geschaald. </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6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Je kan na het invoegen de foto nog verschuiven en/of  vergroten door de foto te: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Selecteren &gt; Afbeeldingsopmaak &gt; Bijsnijden</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tx1"/>
              </a:solidFill>
              <a:effectLst/>
              <a:uLnTx/>
              <a:uFillTx/>
              <a:latin typeface="+mn-lt"/>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Om een afbeelding te wijzigen, verwijder je best de huidige en begin je terug opnieuw.</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tx1"/>
              </a:solidFill>
              <a:effectLst/>
              <a:uLnTx/>
              <a:uFillTx/>
              <a:latin typeface="+mn-lt"/>
              <a:ea typeface="+mn-ea"/>
              <a:cs typeface="Segoe UI Light" panose="020B0502040204020203" pitchFamily="34" charset="0"/>
            </a:endParaRP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endParaRPr kumimoji="0" lang="nl-NL" sz="1600" b="0" i="0" u="none" strike="noStrike" kern="0" cap="none" spc="0" normalizeH="0" baseline="0" noProof="0">
              <a:ln>
                <a:noFill/>
              </a:ln>
              <a:solidFill>
                <a:schemeClr val="tx1"/>
              </a:solidFill>
              <a:effectLst/>
              <a:uLnTx/>
              <a:uFillTx/>
              <a:latin typeface="+mn-lt"/>
              <a:ea typeface="+mn-ea"/>
              <a:cs typeface="Segoe UI Light" panose="020B0502040204020203" pitchFamily="34" charset="0"/>
            </a:endParaRP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endParaRPr lang="nl-NL" sz="1600" b="0" kern="1200" noProof="0">
              <a:solidFill>
                <a:schemeClr val="tx1"/>
              </a:solidFill>
              <a:latin typeface="+mn-lt"/>
              <a:ea typeface="+mn-ea"/>
              <a:cs typeface="+mn-cs"/>
            </a:endParaRPr>
          </a:p>
        </p:txBody>
      </p:sp>
      <p:grpSp>
        <p:nvGrpSpPr>
          <p:cNvPr id="181" name="Groep 180">
            <a:extLst>
              <a:ext uri="{FF2B5EF4-FFF2-40B4-BE49-F238E27FC236}">
                <a16:creationId xmlns:a16="http://schemas.microsoft.com/office/drawing/2014/main" id="{41D75357-0A02-0853-84B7-88A5E0DBB7BD}"/>
              </a:ext>
            </a:extLst>
          </p:cNvPr>
          <p:cNvGrpSpPr/>
          <p:nvPr/>
        </p:nvGrpSpPr>
        <p:grpSpPr>
          <a:xfrm>
            <a:off x="11031619" y="1550424"/>
            <a:ext cx="250379" cy="249771"/>
            <a:chOff x="-706740" y="145633"/>
            <a:chExt cx="250379" cy="249771"/>
          </a:xfrm>
        </p:grpSpPr>
        <p:sp>
          <p:nvSpPr>
            <p:cNvPr id="182" name="Rechthoek 181">
              <a:extLst>
                <a:ext uri="{FF2B5EF4-FFF2-40B4-BE49-F238E27FC236}">
                  <a16:creationId xmlns:a16="http://schemas.microsoft.com/office/drawing/2014/main" id="{2CB24FCE-F6E9-A218-294E-508ED38C9581}"/>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accent1"/>
                </a:solidFill>
                <a:latin typeface="+mn-lt"/>
              </a:endParaRPr>
            </a:p>
          </p:txBody>
        </p:sp>
        <p:sp>
          <p:nvSpPr>
            <p:cNvPr id="183" name="Gelijkbenige driehoek 128">
              <a:extLst>
                <a:ext uri="{FF2B5EF4-FFF2-40B4-BE49-F238E27FC236}">
                  <a16:creationId xmlns:a16="http://schemas.microsoft.com/office/drawing/2014/main" id="{9E432F71-A94F-DB81-81DB-9BE0F62CBC81}"/>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accent1"/>
                </a:solidFill>
                <a:latin typeface="+mn-lt"/>
              </a:endParaRPr>
            </a:p>
          </p:txBody>
        </p:sp>
        <p:sp>
          <p:nvSpPr>
            <p:cNvPr id="184" name="Ovaal 183">
              <a:extLst>
                <a:ext uri="{FF2B5EF4-FFF2-40B4-BE49-F238E27FC236}">
                  <a16:creationId xmlns:a16="http://schemas.microsoft.com/office/drawing/2014/main" id="{8900CCE4-E3C9-D78E-6E52-A021866AD3A2}"/>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solidFill>
                  <a:schemeClr val="accent1"/>
                </a:solidFill>
                <a:latin typeface="+mn-lt"/>
              </a:endParaRPr>
            </a:p>
          </p:txBody>
        </p:sp>
        <p:sp>
          <p:nvSpPr>
            <p:cNvPr id="185" name="Rechthoek 184">
              <a:extLst>
                <a:ext uri="{FF2B5EF4-FFF2-40B4-BE49-F238E27FC236}">
                  <a16:creationId xmlns:a16="http://schemas.microsoft.com/office/drawing/2014/main" id="{E1B09280-C880-F73B-792A-C8BEED8BA18F}"/>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accent1"/>
                </a:solidFill>
                <a:latin typeface="+mn-lt"/>
              </a:endParaRPr>
            </a:p>
          </p:txBody>
        </p:sp>
        <p:cxnSp>
          <p:nvCxnSpPr>
            <p:cNvPr id="186" name="Rechte verbindingslijn 185">
              <a:extLst>
                <a:ext uri="{FF2B5EF4-FFF2-40B4-BE49-F238E27FC236}">
                  <a16:creationId xmlns:a16="http://schemas.microsoft.com/office/drawing/2014/main" id="{E5D6BB21-0602-AFA0-F580-39A6BD1EDB8D}"/>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
        <p:nvSpPr>
          <p:cNvPr id="205" name="Rechthoek 204">
            <a:extLst>
              <a:ext uri="{FF2B5EF4-FFF2-40B4-BE49-F238E27FC236}">
                <a16:creationId xmlns:a16="http://schemas.microsoft.com/office/drawing/2014/main" id="{9A666547-0DA9-9C42-8B33-ED888D21ED46}"/>
              </a:ext>
            </a:extLst>
          </p:cNvPr>
          <p:cNvSpPr/>
          <p:nvPr/>
        </p:nvSpPr>
        <p:spPr>
          <a:xfrm>
            <a:off x="6088165" y="3971229"/>
            <a:ext cx="2572469"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1" i="0" kern="1200" noProof="0">
                <a:solidFill>
                  <a:schemeClr val="accent1"/>
                </a:solidFill>
                <a:latin typeface="+mj-lt"/>
                <a:ea typeface="+mn-ea"/>
                <a:cs typeface="+mn-cs"/>
              </a:rPr>
              <a:t>Iconen</a:t>
            </a:r>
          </a:p>
        </p:txBody>
      </p:sp>
      <p:cxnSp>
        <p:nvCxnSpPr>
          <p:cNvPr id="206" name="Rechte verbindingslijn 205">
            <a:extLst>
              <a:ext uri="{FF2B5EF4-FFF2-40B4-BE49-F238E27FC236}">
                <a16:creationId xmlns:a16="http://schemas.microsoft.com/office/drawing/2014/main" id="{851C95C5-A425-FEE7-41E1-E4851FEBF2F0}"/>
              </a:ext>
            </a:extLst>
          </p:cNvPr>
          <p:cNvCxnSpPr>
            <a:cxnSpLocks/>
          </p:cNvCxnSpPr>
          <p:nvPr/>
        </p:nvCxnSpPr>
        <p:spPr>
          <a:xfrm>
            <a:off x="6096000" y="4355977"/>
            <a:ext cx="5153526" cy="0"/>
          </a:xfrm>
          <a:prstGeom prst="line">
            <a:avLst/>
          </a:prstGeom>
          <a:noFill/>
          <a:ln w="9525" cap="flat" cmpd="sng" algn="ctr">
            <a:solidFill>
              <a:schemeClr val="accent1"/>
            </a:solidFill>
            <a:prstDash val="solid"/>
          </a:ln>
          <a:effectLst/>
        </p:spPr>
      </p:cxnSp>
      <p:sp>
        <p:nvSpPr>
          <p:cNvPr id="207" name="Tekstvak 206">
            <a:extLst>
              <a:ext uri="{FF2B5EF4-FFF2-40B4-BE49-F238E27FC236}">
                <a16:creationId xmlns:a16="http://schemas.microsoft.com/office/drawing/2014/main" id="{A17BC552-13D3-D398-CBD0-4216DE2F6FB5}"/>
              </a:ext>
            </a:extLst>
          </p:cNvPr>
          <p:cNvSpPr txBox="1"/>
          <p:nvPr/>
        </p:nvSpPr>
        <p:spPr>
          <a:xfrm>
            <a:off x="6088164" y="4516640"/>
            <a:ext cx="5161362" cy="135049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Iconen kan je invoegen in de daarvoor voorziene ruimte. Je klikt op deze knop          om een icoon in te voegen. </a:t>
            </a:r>
          </a:p>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nl-NL" sz="1600" b="0" i="0" u="none" strike="noStrike" kern="0" cap="none" spc="0" normalizeH="0" baseline="0" noProof="0">
              <a:ln>
                <a:noFill/>
              </a:ln>
              <a:solidFill>
                <a:schemeClr val="tx1"/>
              </a:solidFill>
              <a:effectLst/>
              <a:uLnTx/>
              <a:uFillTx/>
              <a:latin typeface="+mn-lt"/>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Ook iconen kan je schalen en verschuiven zoals bij een afbeelding.</a:t>
            </a:r>
          </a:p>
        </p:txBody>
      </p:sp>
      <p:grpSp>
        <p:nvGrpSpPr>
          <p:cNvPr id="208" name="Groep 207">
            <a:extLst>
              <a:ext uri="{FF2B5EF4-FFF2-40B4-BE49-F238E27FC236}">
                <a16:creationId xmlns:a16="http://schemas.microsoft.com/office/drawing/2014/main" id="{0551685A-A6A4-4E60-326A-17E407C9409E}"/>
              </a:ext>
            </a:extLst>
          </p:cNvPr>
          <p:cNvGrpSpPr/>
          <p:nvPr/>
        </p:nvGrpSpPr>
        <p:grpSpPr>
          <a:xfrm>
            <a:off x="7763412" y="4817042"/>
            <a:ext cx="250379" cy="249771"/>
            <a:chOff x="-706740" y="145633"/>
            <a:chExt cx="250379" cy="249771"/>
          </a:xfrm>
        </p:grpSpPr>
        <p:sp>
          <p:nvSpPr>
            <p:cNvPr id="209" name="Rechthoek 208">
              <a:extLst>
                <a:ext uri="{FF2B5EF4-FFF2-40B4-BE49-F238E27FC236}">
                  <a16:creationId xmlns:a16="http://schemas.microsoft.com/office/drawing/2014/main" id="{902E9F6F-59A6-8924-A82B-D404221BB203}"/>
                </a:ext>
              </a:extLst>
            </p:cNvPr>
            <p:cNvSpPr/>
            <p:nvPr userDrawn="1"/>
          </p:nvSpPr>
          <p:spPr>
            <a:xfrm rot="5400000">
              <a:off x="-695663" y="134556"/>
              <a:ext cx="216024" cy="238177"/>
            </a:xfrm>
            <a:prstGeom prst="rect">
              <a:avLst/>
            </a:prstGeom>
            <a:solidFill>
              <a:schemeClr val="bg1"/>
            </a:solidFill>
            <a:ln w="15875" cap="sq">
              <a:solidFill>
                <a:schemeClr val="tx2">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accent1"/>
                </a:solidFill>
                <a:latin typeface="+mn-lt"/>
              </a:endParaRPr>
            </a:p>
          </p:txBody>
        </p:sp>
        <p:sp>
          <p:nvSpPr>
            <p:cNvPr id="210" name="Gelijkbenige driehoek 128">
              <a:extLst>
                <a:ext uri="{FF2B5EF4-FFF2-40B4-BE49-F238E27FC236}">
                  <a16:creationId xmlns:a16="http://schemas.microsoft.com/office/drawing/2014/main" id="{F54B309F-C6F3-DF6E-552F-D7E29F5EBD76}"/>
                </a:ext>
              </a:extLst>
            </p:cNvPr>
            <p:cNvSpPr/>
            <p:nvPr userDrawn="1"/>
          </p:nvSpPr>
          <p:spPr>
            <a:xfrm>
              <a:off x="-691695" y="241573"/>
              <a:ext cx="131236" cy="108025"/>
            </a:xfrm>
            <a:custGeom>
              <a:avLst/>
              <a:gdLst>
                <a:gd name="connsiteX0" fmla="*/ 0 w 165756"/>
                <a:gd name="connsiteY0" fmla="*/ 108025 h 108025"/>
                <a:gd name="connsiteX1" fmla="*/ 82878 w 165756"/>
                <a:gd name="connsiteY1" fmla="*/ 0 h 108025"/>
                <a:gd name="connsiteX2" fmla="*/ 165756 w 165756"/>
                <a:gd name="connsiteY2" fmla="*/ 108025 h 108025"/>
                <a:gd name="connsiteX3" fmla="*/ 0 w 165756"/>
                <a:gd name="connsiteY3" fmla="*/ 108025 h 108025"/>
                <a:gd name="connsiteX0" fmla="*/ 0 w 165756"/>
                <a:gd name="connsiteY0" fmla="*/ 108025 h 108025"/>
                <a:gd name="connsiteX1" fmla="*/ 82878 w 165756"/>
                <a:gd name="connsiteY1" fmla="*/ 0 h 108025"/>
                <a:gd name="connsiteX2" fmla="*/ 165756 w 165756"/>
                <a:gd name="connsiteY2" fmla="*/ 108025 h 108025"/>
                <a:gd name="connsiteX3" fmla="*/ 37140 w 165756"/>
                <a:gd name="connsiteY3" fmla="*/ 106895 h 108025"/>
                <a:gd name="connsiteX4" fmla="*/ 0 w 165756"/>
                <a:gd name="connsiteY4" fmla="*/ 108025 h 108025"/>
                <a:gd name="connsiteX0" fmla="*/ 0 w 165756"/>
                <a:gd name="connsiteY0" fmla="*/ 108025 h 108025"/>
                <a:gd name="connsiteX1" fmla="*/ 34520 w 165756"/>
                <a:gd name="connsiteY1" fmla="*/ 62354 h 108025"/>
                <a:gd name="connsiteX2" fmla="*/ 82878 w 165756"/>
                <a:gd name="connsiteY2" fmla="*/ 0 h 108025"/>
                <a:gd name="connsiteX3" fmla="*/ 165756 w 165756"/>
                <a:gd name="connsiteY3" fmla="*/ 108025 h 108025"/>
                <a:gd name="connsiteX4" fmla="*/ 37140 w 165756"/>
                <a:gd name="connsiteY4" fmla="*/ 106895 h 108025"/>
                <a:gd name="connsiteX5" fmla="*/ 0 w 165756"/>
                <a:gd name="connsiteY5" fmla="*/ 108025 h 108025"/>
                <a:gd name="connsiteX0" fmla="*/ 2620 w 131236"/>
                <a:gd name="connsiteY0" fmla="*/ 106895 h 108025"/>
                <a:gd name="connsiteX1" fmla="*/ 0 w 131236"/>
                <a:gd name="connsiteY1" fmla="*/ 62354 h 108025"/>
                <a:gd name="connsiteX2" fmla="*/ 48358 w 131236"/>
                <a:gd name="connsiteY2" fmla="*/ 0 h 108025"/>
                <a:gd name="connsiteX3" fmla="*/ 131236 w 131236"/>
                <a:gd name="connsiteY3" fmla="*/ 108025 h 108025"/>
                <a:gd name="connsiteX4" fmla="*/ 2620 w 131236"/>
                <a:gd name="connsiteY4" fmla="*/ 106895 h 108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36" h="108025">
                  <a:moveTo>
                    <a:pt x="2620" y="106895"/>
                  </a:moveTo>
                  <a:lnTo>
                    <a:pt x="0" y="62354"/>
                  </a:lnTo>
                  <a:lnTo>
                    <a:pt x="48358" y="0"/>
                  </a:lnTo>
                  <a:lnTo>
                    <a:pt x="131236" y="108025"/>
                  </a:lnTo>
                  <a:lnTo>
                    <a:pt x="2620" y="106895"/>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accent1"/>
                </a:solidFill>
                <a:latin typeface="+mn-lt"/>
              </a:endParaRPr>
            </a:p>
          </p:txBody>
        </p:sp>
        <p:sp>
          <p:nvSpPr>
            <p:cNvPr id="211" name="Ovaal 210">
              <a:extLst>
                <a:ext uri="{FF2B5EF4-FFF2-40B4-BE49-F238E27FC236}">
                  <a16:creationId xmlns:a16="http://schemas.microsoft.com/office/drawing/2014/main" id="{1E023C68-D3F0-2ED6-8134-989D945BC109}"/>
                </a:ext>
              </a:extLst>
            </p:cNvPr>
            <p:cNvSpPr/>
            <p:nvPr userDrawn="1"/>
          </p:nvSpPr>
          <p:spPr>
            <a:xfrm>
              <a:off x="-550874" y="173162"/>
              <a:ext cx="54000" cy="54000"/>
            </a:xfrm>
            <a:prstGeom prst="ellipse">
              <a:avLst/>
            </a:prstGeom>
            <a:solidFill>
              <a:srgbClr val="FFC000"/>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sz="1800">
                <a:solidFill>
                  <a:schemeClr val="accent1"/>
                </a:solidFill>
                <a:latin typeface="+mn-lt"/>
              </a:endParaRPr>
            </a:p>
          </p:txBody>
        </p:sp>
        <p:sp>
          <p:nvSpPr>
            <p:cNvPr id="212" name="Rechthoek 211">
              <a:extLst>
                <a:ext uri="{FF2B5EF4-FFF2-40B4-BE49-F238E27FC236}">
                  <a16:creationId xmlns:a16="http://schemas.microsoft.com/office/drawing/2014/main" id="{8E010EB5-548B-995D-0162-6F4435A28D99}"/>
                </a:ext>
              </a:extLst>
            </p:cNvPr>
            <p:cNvSpPr/>
            <p:nvPr userDrawn="1"/>
          </p:nvSpPr>
          <p:spPr>
            <a:xfrm rot="5400000">
              <a:off x="-576961" y="253117"/>
              <a:ext cx="108000" cy="133200"/>
            </a:xfrm>
            <a:prstGeom prst="rect">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accent1"/>
                </a:solidFill>
                <a:latin typeface="+mn-lt"/>
              </a:endParaRPr>
            </a:p>
          </p:txBody>
        </p:sp>
        <p:cxnSp>
          <p:nvCxnSpPr>
            <p:cNvPr id="213" name="Rechte verbindingslijn 212">
              <a:extLst>
                <a:ext uri="{FF2B5EF4-FFF2-40B4-BE49-F238E27FC236}">
                  <a16:creationId xmlns:a16="http://schemas.microsoft.com/office/drawing/2014/main" id="{CCB56408-3E3D-BB02-5D3E-3942356B26C6}"/>
                </a:ext>
              </a:extLst>
            </p:cNvPr>
            <p:cNvCxnSpPr/>
            <p:nvPr userDrawn="1"/>
          </p:nvCxnSpPr>
          <p:spPr>
            <a:xfrm>
              <a:off x="-540961" y="395404"/>
              <a:ext cx="36000" cy="0"/>
            </a:xfrm>
            <a:prstGeom prst="line">
              <a:avLst/>
            </a:prstGeom>
            <a:solidFill>
              <a:schemeClr val="bg1"/>
            </a:solidFill>
            <a:ln w="15875"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545066902"/>
      </p:ext>
    </p:extLst>
  </p:cSld>
  <p:clrMapOvr>
    <a:masterClrMapping/>
  </p:clrMapOvr>
  <p:transition spd="slow">
    <p:wip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ps bij het maken van presentaties">
    <p:spTree>
      <p:nvGrpSpPr>
        <p:cNvPr id="1" name=""/>
        <p:cNvGrpSpPr/>
        <p:nvPr/>
      </p:nvGrpSpPr>
      <p:grpSpPr>
        <a:xfrm>
          <a:off x="0" y="0"/>
          <a:ext cx="0" cy="0"/>
          <a:chOff x="0" y="0"/>
          <a:chExt cx="0" cy="0"/>
        </a:xfrm>
      </p:grpSpPr>
      <p:sp>
        <p:nvSpPr>
          <p:cNvPr id="102" name="Rechthoek 101">
            <a:extLst>
              <a:ext uri="{FF2B5EF4-FFF2-40B4-BE49-F238E27FC236}">
                <a16:creationId xmlns:a16="http://schemas.microsoft.com/office/drawing/2014/main" id="{2D54E909-E1CB-5806-19E3-793CB398B2D0}"/>
              </a:ext>
            </a:extLst>
          </p:cNvPr>
          <p:cNvSpPr/>
          <p:nvPr/>
        </p:nvSpPr>
        <p:spPr>
          <a:xfrm>
            <a:off x="571716" y="569811"/>
            <a:ext cx="11048784" cy="57166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7" name="Rechthoek 106">
            <a:extLst>
              <a:ext uri="{FF2B5EF4-FFF2-40B4-BE49-F238E27FC236}">
                <a16:creationId xmlns:a16="http://schemas.microsoft.com/office/drawing/2014/main" id="{BB59ED44-EAF1-E771-EFAF-B9DFBA09D898}"/>
              </a:ext>
            </a:extLst>
          </p:cNvPr>
          <p:cNvSpPr/>
          <p:nvPr/>
        </p:nvSpPr>
        <p:spPr>
          <a:xfrm>
            <a:off x="888887" y="827082"/>
            <a:ext cx="4554873"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1" i="0" kern="1200" noProof="0">
                <a:solidFill>
                  <a:schemeClr val="accent1"/>
                </a:solidFill>
                <a:latin typeface="+mj-lt"/>
                <a:ea typeface="+mn-ea"/>
                <a:cs typeface="+mn-cs"/>
              </a:rPr>
              <a:t>Gebruik afbeeldingen</a:t>
            </a:r>
          </a:p>
        </p:txBody>
      </p:sp>
      <p:cxnSp>
        <p:nvCxnSpPr>
          <p:cNvPr id="140" name="Rechte verbindingslijn 139">
            <a:extLst>
              <a:ext uri="{FF2B5EF4-FFF2-40B4-BE49-F238E27FC236}">
                <a16:creationId xmlns:a16="http://schemas.microsoft.com/office/drawing/2014/main" id="{A906C702-1906-4299-FB1A-AF0114695DBF}"/>
              </a:ext>
            </a:extLst>
          </p:cNvPr>
          <p:cNvCxnSpPr>
            <a:cxnSpLocks/>
          </p:cNvCxnSpPr>
          <p:nvPr/>
        </p:nvCxnSpPr>
        <p:spPr>
          <a:xfrm>
            <a:off x="896722" y="1211830"/>
            <a:ext cx="4547038" cy="0"/>
          </a:xfrm>
          <a:prstGeom prst="line">
            <a:avLst/>
          </a:prstGeom>
          <a:noFill/>
          <a:ln w="9525" cap="flat" cmpd="sng" algn="ctr">
            <a:solidFill>
              <a:schemeClr val="accent1"/>
            </a:solidFill>
            <a:prstDash val="solid"/>
          </a:ln>
          <a:effectLst/>
        </p:spPr>
      </p:cxnSp>
      <p:sp>
        <p:nvSpPr>
          <p:cNvPr id="166" name="Rechthoek 165">
            <a:extLst>
              <a:ext uri="{FF2B5EF4-FFF2-40B4-BE49-F238E27FC236}">
                <a16:creationId xmlns:a16="http://schemas.microsoft.com/office/drawing/2014/main" id="{65814356-BF0D-46F1-251D-C8BD0FC5273A}"/>
              </a:ext>
            </a:extLst>
          </p:cNvPr>
          <p:cNvSpPr/>
          <p:nvPr/>
        </p:nvSpPr>
        <p:spPr>
          <a:xfrm>
            <a:off x="728624" y="4009555"/>
            <a:ext cx="4288084" cy="387386"/>
          </a:xfrm>
          <a:prstGeom prst="rect">
            <a:avLst/>
          </a:prstGeom>
          <a:noFill/>
          <a:ln w="25400" cap="flat" cmpd="sng" algn="ctr">
            <a:noFill/>
            <a:prstDash val="solid"/>
          </a:ln>
          <a:effectLst/>
        </p:spPr>
        <p:txBody>
          <a:bodyPr lIns="180000" rIns="18000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en-US" sz="1800" b="1" i="0" kern="1200" noProof="0" err="1">
                <a:solidFill>
                  <a:schemeClr val="accent1"/>
                </a:solidFill>
                <a:latin typeface="+mj-lt"/>
                <a:ea typeface="+mn-ea"/>
                <a:cs typeface="+mn-cs"/>
              </a:rPr>
              <a:t>Hoeveel</a:t>
            </a:r>
            <a:r>
              <a:rPr lang="en-US" sz="1800" b="1" i="0" kern="1200" noProof="0">
                <a:solidFill>
                  <a:schemeClr val="accent1"/>
                </a:solidFill>
                <a:latin typeface="+mj-lt"/>
                <a:ea typeface="+mn-ea"/>
                <a:cs typeface="+mn-cs"/>
              </a:rPr>
              <a:t> </a:t>
            </a:r>
            <a:r>
              <a:rPr lang="en-US" sz="1800" b="1" i="0" kern="1200" noProof="0" err="1">
                <a:solidFill>
                  <a:schemeClr val="accent1"/>
                </a:solidFill>
                <a:latin typeface="+mj-lt"/>
                <a:ea typeface="+mn-ea"/>
                <a:cs typeface="+mn-cs"/>
              </a:rPr>
              <a:t>tekst</a:t>
            </a:r>
            <a:r>
              <a:rPr lang="en-US" sz="1800" b="1" i="0" kern="1200" noProof="0">
                <a:solidFill>
                  <a:schemeClr val="accent1"/>
                </a:solidFill>
                <a:latin typeface="+mj-lt"/>
                <a:ea typeface="+mn-ea"/>
                <a:cs typeface="+mn-cs"/>
              </a:rPr>
              <a:t> op </a:t>
            </a:r>
            <a:r>
              <a:rPr lang="en-US" sz="1800" b="1" i="0" kern="1200" noProof="0" err="1">
                <a:solidFill>
                  <a:schemeClr val="accent1"/>
                </a:solidFill>
                <a:latin typeface="+mj-lt"/>
                <a:ea typeface="+mn-ea"/>
                <a:cs typeface="+mn-cs"/>
              </a:rPr>
              <a:t>een</a:t>
            </a:r>
            <a:r>
              <a:rPr lang="en-US" sz="1800" b="1" i="0" kern="1200" noProof="0">
                <a:solidFill>
                  <a:schemeClr val="accent1"/>
                </a:solidFill>
                <a:latin typeface="+mj-lt"/>
                <a:ea typeface="+mn-ea"/>
                <a:cs typeface="+mn-cs"/>
              </a:rPr>
              <a:t> slide?</a:t>
            </a:r>
            <a:endParaRPr lang="nl-NL" sz="1800" b="1" i="0" kern="1200" noProof="0">
              <a:solidFill>
                <a:schemeClr val="accent1"/>
              </a:solidFill>
              <a:latin typeface="+mj-lt"/>
              <a:ea typeface="+mn-ea"/>
              <a:cs typeface="+mn-cs"/>
            </a:endParaRPr>
          </a:p>
        </p:txBody>
      </p:sp>
      <p:sp>
        <p:nvSpPr>
          <p:cNvPr id="167" name="Tekstvak 166">
            <a:extLst>
              <a:ext uri="{FF2B5EF4-FFF2-40B4-BE49-F238E27FC236}">
                <a16:creationId xmlns:a16="http://schemas.microsoft.com/office/drawing/2014/main" id="{B7C0AC2B-C7AE-30C6-70E9-A0398FAC3FEE}"/>
              </a:ext>
            </a:extLst>
          </p:cNvPr>
          <p:cNvSpPr txBox="1"/>
          <p:nvPr/>
        </p:nvSpPr>
        <p:spPr>
          <a:xfrm>
            <a:off x="892614" y="4606949"/>
            <a:ext cx="4413312" cy="1422420"/>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600" b="0" i="0" u="none" strike="noStrike" kern="1200" cap="none" spc="0" normalizeH="0" baseline="0" noProof="0">
                <a:ln>
                  <a:noFill/>
                </a:ln>
                <a:solidFill>
                  <a:schemeClr val="tx1"/>
                </a:solidFill>
                <a:effectLst/>
                <a:uLnTx/>
                <a:uFillTx/>
                <a:latin typeface="+mn-lt"/>
                <a:ea typeface="+mn-ea"/>
                <a:cs typeface="+mn-cs"/>
              </a:rPr>
              <a:t>Bij het opmaken van een presentatie is er één belangrijke vraag om jezelf te stellen: </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600" b="1" i="0" u="none" strike="noStrike" kern="1200" cap="none" spc="0" normalizeH="0" baseline="0" noProof="0">
                <a:ln>
                  <a:noFill/>
                </a:ln>
                <a:solidFill>
                  <a:schemeClr val="tx1"/>
                </a:solidFill>
                <a:effectLst/>
                <a:uLnTx/>
                <a:uFillTx/>
                <a:latin typeface="SunAntwerpen" panose="020B0503050302020204" pitchFamily="34" charset="0"/>
                <a:ea typeface="+mn-ea"/>
                <a:cs typeface="+mn-cs"/>
              </a:rPr>
              <a:t>‘Wat wil ik de luisteraar leren?’</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600" b="0" i="0" u="none" strike="noStrike" kern="1200" cap="none" spc="0" normalizeH="0" baseline="0" noProof="0">
                <a:ln>
                  <a:noFill/>
                </a:ln>
                <a:solidFill>
                  <a:schemeClr val="tx1"/>
                </a:solidFill>
                <a:effectLst/>
                <a:uLnTx/>
                <a:uFillTx/>
                <a:latin typeface="+mn-lt"/>
                <a:ea typeface="+mn-ea"/>
                <a:cs typeface="+mn-cs"/>
              </a:rPr>
              <a:t>Voor elke slide geef je één antwoord op die vraag. Op deze manier zullen je slides duidelijker zijn en minder vol staan met tekst.</a:t>
            </a:r>
          </a:p>
          <a:p>
            <a:pPr marL="0" marR="0" lvl="0" indent="0" algn="l" defTabSz="914400" rtl="0" eaLnBrk="1" fontAlgn="auto" latinLnBrk="0" hangingPunct="1">
              <a:lnSpc>
                <a:spcPct val="90000"/>
              </a:lnSpc>
              <a:spcBef>
                <a:spcPts val="1000"/>
              </a:spcBef>
              <a:spcAft>
                <a:spcPts val="0"/>
              </a:spcAft>
              <a:buClr>
                <a:schemeClr val="tx1"/>
              </a:buClr>
              <a:buSzPct val="100000"/>
              <a:buFont typeface="Arial" panose="020B0604020202020204" pitchFamily="34" charset="0"/>
              <a:buNone/>
              <a:tabLst/>
              <a:defRPr/>
            </a:pPr>
            <a:endParaRPr lang="nl-NL" sz="1600" b="0" kern="1200" noProof="0">
              <a:solidFill>
                <a:schemeClr val="tx1"/>
              </a:solidFill>
              <a:latin typeface="+mn-lt"/>
              <a:ea typeface="+mn-ea"/>
              <a:cs typeface="+mn-cs"/>
            </a:endParaRPr>
          </a:p>
        </p:txBody>
      </p:sp>
      <p:cxnSp>
        <p:nvCxnSpPr>
          <p:cNvPr id="169" name="Rechte verbindingslijn 168">
            <a:extLst>
              <a:ext uri="{FF2B5EF4-FFF2-40B4-BE49-F238E27FC236}">
                <a16:creationId xmlns:a16="http://schemas.microsoft.com/office/drawing/2014/main" id="{FF630668-D459-A25E-E542-B10033313BF2}"/>
              </a:ext>
            </a:extLst>
          </p:cNvPr>
          <p:cNvCxnSpPr>
            <a:cxnSpLocks/>
          </p:cNvCxnSpPr>
          <p:nvPr/>
        </p:nvCxnSpPr>
        <p:spPr>
          <a:xfrm>
            <a:off x="896722" y="4425669"/>
            <a:ext cx="4547038" cy="0"/>
          </a:xfrm>
          <a:prstGeom prst="line">
            <a:avLst/>
          </a:prstGeom>
          <a:noFill/>
          <a:ln w="9525" cap="flat" cmpd="sng" algn="ctr">
            <a:solidFill>
              <a:schemeClr val="accent1"/>
            </a:solidFill>
            <a:prstDash val="solid"/>
          </a:ln>
          <a:effectLst/>
        </p:spPr>
      </p:cxnSp>
      <p:sp>
        <p:nvSpPr>
          <p:cNvPr id="174" name="Rechthoek 173">
            <a:extLst>
              <a:ext uri="{FF2B5EF4-FFF2-40B4-BE49-F238E27FC236}">
                <a16:creationId xmlns:a16="http://schemas.microsoft.com/office/drawing/2014/main" id="{06F7BB34-8DEE-13D3-649F-B30873897A56}"/>
              </a:ext>
            </a:extLst>
          </p:cNvPr>
          <p:cNvSpPr/>
          <p:nvPr/>
        </p:nvSpPr>
        <p:spPr>
          <a:xfrm>
            <a:off x="5760932" y="827082"/>
            <a:ext cx="4837124"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1" i="0" kern="1200" noProof="0">
                <a:solidFill>
                  <a:schemeClr val="accent1"/>
                </a:solidFill>
                <a:latin typeface="+mj-lt"/>
                <a:ea typeface="+mn-ea"/>
                <a:cs typeface="+mn-cs"/>
              </a:rPr>
              <a:t>Voor wie is deze slide bedoeld?</a:t>
            </a:r>
          </a:p>
        </p:txBody>
      </p:sp>
      <p:cxnSp>
        <p:nvCxnSpPr>
          <p:cNvPr id="175" name="Rechte verbindingslijn 174">
            <a:extLst>
              <a:ext uri="{FF2B5EF4-FFF2-40B4-BE49-F238E27FC236}">
                <a16:creationId xmlns:a16="http://schemas.microsoft.com/office/drawing/2014/main" id="{F1253370-4FA9-CFEE-4289-D903CD73B02B}"/>
              </a:ext>
            </a:extLst>
          </p:cNvPr>
          <p:cNvCxnSpPr>
            <a:cxnSpLocks/>
          </p:cNvCxnSpPr>
          <p:nvPr/>
        </p:nvCxnSpPr>
        <p:spPr>
          <a:xfrm>
            <a:off x="5768767" y="1211830"/>
            <a:ext cx="5524284" cy="0"/>
          </a:xfrm>
          <a:prstGeom prst="line">
            <a:avLst/>
          </a:prstGeom>
          <a:noFill/>
          <a:ln w="9525" cap="flat" cmpd="sng" algn="ctr">
            <a:solidFill>
              <a:schemeClr val="accent1"/>
            </a:solidFill>
            <a:prstDash val="solid"/>
          </a:ln>
          <a:effectLst/>
        </p:spPr>
      </p:cxnSp>
      <p:sp>
        <p:nvSpPr>
          <p:cNvPr id="176" name="Tekstvak 175">
            <a:extLst>
              <a:ext uri="{FF2B5EF4-FFF2-40B4-BE49-F238E27FC236}">
                <a16:creationId xmlns:a16="http://schemas.microsoft.com/office/drawing/2014/main" id="{2E3B83A4-2F04-D6CF-184C-65E703803531}"/>
              </a:ext>
            </a:extLst>
          </p:cNvPr>
          <p:cNvSpPr txBox="1"/>
          <p:nvPr/>
        </p:nvSpPr>
        <p:spPr>
          <a:xfrm>
            <a:off x="5760931" y="1372492"/>
            <a:ext cx="5532120" cy="2670093"/>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6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Je presentatie moet het publiek in staat stellen om het verhaal beter te begrijpen. De slides moeten de boodschap die je vertelt ondersteunen. </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6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Bij elke slide stel je best jezelf de vraag </a:t>
            </a:r>
            <a:r>
              <a:rPr kumimoji="0" lang="nl-NL" sz="1600" b="1" i="0" u="none" strike="noStrike" kern="0" cap="none" spc="0" normalizeH="0" baseline="0" noProof="0">
                <a:ln>
                  <a:noFill/>
                </a:ln>
                <a:solidFill>
                  <a:schemeClr val="tx1"/>
                </a:solidFill>
                <a:effectLst/>
                <a:uLnTx/>
                <a:uFillTx/>
                <a:latin typeface="SunAntwerpen" panose="020B0503050302020204" pitchFamily="34" charset="0"/>
                <a:ea typeface="+mn-ea"/>
                <a:cs typeface="Segoe UI Light" panose="020B0502040204020203" pitchFamily="34" charset="0"/>
              </a:rPr>
              <a:t>‘Helpt deze slide het publiek om het verhaal beter te onthouden of mezelf?’ </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6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In het laatste geval laat je de slide beter weg.</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6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Probeer ook voldoende afwisseling te brengen in je slides en laat voldoende </a:t>
            </a:r>
            <a:r>
              <a:rPr kumimoji="0" lang="nl-NL" sz="1600" b="0" i="0" u="none" strike="noStrike" kern="0" cap="none" spc="0" normalizeH="0" baseline="0" noProof="0" err="1">
                <a:ln>
                  <a:noFill/>
                </a:ln>
                <a:solidFill>
                  <a:schemeClr val="tx1"/>
                </a:solidFill>
                <a:effectLst/>
                <a:uLnTx/>
                <a:uFillTx/>
                <a:latin typeface="+mn-lt"/>
                <a:ea typeface="+mn-ea"/>
                <a:cs typeface="Segoe UI Light" panose="020B0502040204020203" pitchFamily="34" charset="0"/>
              </a:rPr>
              <a:t>visuals</a:t>
            </a:r>
            <a:r>
              <a:rPr kumimoji="0" lang="nl-NL" sz="16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 zien. Gebruik tussentitelslides om aan te geven dat een nieuw hoofdstuk begint.</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endParaRPr kumimoji="0" lang="nl-NL" sz="1600" b="0" i="0" u="none" strike="noStrike" kern="0" cap="none" spc="0" normalizeH="0" baseline="0" noProof="0">
              <a:ln>
                <a:noFill/>
              </a:ln>
              <a:solidFill>
                <a:schemeClr val="tx1"/>
              </a:solidFill>
              <a:effectLst/>
              <a:uLnTx/>
              <a:uFillTx/>
              <a:latin typeface="+mn-lt"/>
              <a:ea typeface="+mn-ea"/>
              <a:cs typeface="Segoe UI Light" panose="020B0502040204020203" pitchFamily="34" charset="0"/>
            </a:endParaRP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endParaRPr lang="nl-NL" sz="1600" b="0" kern="1200" noProof="0">
              <a:solidFill>
                <a:schemeClr val="tx1"/>
              </a:solidFill>
              <a:latin typeface="+mn-lt"/>
              <a:ea typeface="+mn-ea"/>
              <a:cs typeface="+mn-cs"/>
            </a:endParaRPr>
          </a:p>
        </p:txBody>
      </p:sp>
      <p:sp>
        <p:nvSpPr>
          <p:cNvPr id="205" name="Rechthoek 204">
            <a:extLst>
              <a:ext uri="{FF2B5EF4-FFF2-40B4-BE49-F238E27FC236}">
                <a16:creationId xmlns:a16="http://schemas.microsoft.com/office/drawing/2014/main" id="{9A666547-0DA9-9C42-8B33-ED888D21ED46}"/>
              </a:ext>
            </a:extLst>
          </p:cNvPr>
          <p:cNvSpPr/>
          <p:nvPr/>
        </p:nvSpPr>
        <p:spPr>
          <a:xfrm>
            <a:off x="5760932" y="3822955"/>
            <a:ext cx="4837124" cy="280344"/>
          </a:xfrm>
          <a:prstGeom prst="rect">
            <a:avLst/>
          </a:prstGeom>
          <a:noFill/>
          <a:ln w="25400" cap="flat" cmpd="sng" algn="ctr">
            <a:noFill/>
            <a:prstDash val="solid"/>
          </a:ln>
          <a:effectLst/>
        </p:spPr>
        <p:txBody>
          <a:bodyPr lIns="0" tIns="0" rIns="0" bIns="0" rtlCol="0" anchor="t"/>
          <a:lstStyle/>
          <a:p>
            <a:pPr marL="0" marR="0" lvl="0" indent="0" algn="l" defTabSz="685783" rtl="0" eaLnBrk="1" fontAlgn="auto" latinLnBrk="0" hangingPunct="1">
              <a:lnSpc>
                <a:spcPct val="90000"/>
              </a:lnSpc>
              <a:spcBef>
                <a:spcPts val="751"/>
              </a:spcBef>
              <a:spcAft>
                <a:spcPts val="0"/>
              </a:spcAft>
              <a:buClrTx/>
              <a:buSzTx/>
              <a:buFont typeface="Arial" panose="020B0604020202020204" pitchFamily="34" charset="0"/>
              <a:buNone/>
              <a:tabLst/>
              <a:defRPr/>
            </a:pPr>
            <a:r>
              <a:rPr lang="nl-NL" sz="1800" b="1" i="0" kern="1200" noProof="0">
                <a:solidFill>
                  <a:schemeClr val="accent1"/>
                </a:solidFill>
                <a:latin typeface="+mj-lt"/>
                <a:ea typeface="+mn-ea"/>
                <a:cs typeface="+mn-cs"/>
              </a:rPr>
              <a:t>Begin met het einde in gedachten</a:t>
            </a:r>
          </a:p>
        </p:txBody>
      </p:sp>
      <p:cxnSp>
        <p:nvCxnSpPr>
          <p:cNvPr id="206" name="Rechte verbindingslijn 205">
            <a:extLst>
              <a:ext uri="{FF2B5EF4-FFF2-40B4-BE49-F238E27FC236}">
                <a16:creationId xmlns:a16="http://schemas.microsoft.com/office/drawing/2014/main" id="{851C95C5-A425-FEE7-41E1-E4851FEBF2F0}"/>
              </a:ext>
            </a:extLst>
          </p:cNvPr>
          <p:cNvCxnSpPr>
            <a:cxnSpLocks/>
          </p:cNvCxnSpPr>
          <p:nvPr/>
        </p:nvCxnSpPr>
        <p:spPr>
          <a:xfrm>
            <a:off x="5768767" y="4207703"/>
            <a:ext cx="5524284" cy="0"/>
          </a:xfrm>
          <a:prstGeom prst="line">
            <a:avLst/>
          </a:prstGeom>
          <a:noFill/>
          <a:ln w="9525" cap="flat" cmpd="sng" algn="ctr">
            <a:solidFill>
              <a:schemeClr val="accent1"/>
            </a:solidFill>
            <a:prstDash val="solid"/>
          </a:ln>
          <a:effectLst/>
        </p:spPr>
      </p:cxnSp>
      <p:sp>
        <p:nvSpPr>
          <p:cNvPr id="207" name="Tekstvak 206">
            <a:extLst>
              <a:ext uri="{FF2B5EF4-FFF2-40B4-BE49-F238E27FC236}">
                <a16:creationId xmlns:a16="http://schemas.microsoft.com/office/drawing/2014/main" id="{A17BC552-13D3-D398-CBD0-4216DE2F6FB5}"/>
              </a:ext>
            </a:extLst>
          </p:cNvPr>
          <p:cNvSpPr txBox="1"/>
          <p:nvPr/>
        </p:nvSpPr>
        <p:spPr>
          <a:xfrm>
            <a:off x="5760930" y="4368366"/>
            <a:ext cx="5859353" cy="1350495"/>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600" b="1" i="0" u="none" strike="noStrike" kern="0" cap="none" spc="0" normalizeH="0" baseline="0" noProof="0">
                <a:ln>
                  <a:noFill/>
                </a:ln>
                <a:solidFill>
                  <a:schemeClr val="tx1"/>
                </a:solidFill>
                <a:effectLst/>
                <a:uLnTx/>
                <a:uFillTx/>
                <a:latin typeface="SunAntwerpen" panose="020B0503050302020204" pitchFamily="34" charset="0"/>
                <a:ea typeface="+mn-ea"/>
                <a:cs typeface="Segoe UI Light" panose="020B0502040204020203" pitchFamily="34" charset="0"/>
              </a:rPr>
              <a:t>‘Wat wil ik bereiken met deze presentatie?’</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Beantwoord deze vraag voordat je begint met het opbouwen van je presentatie. Je verhaallijn zal op deze manier een andere, krachtigere structuur krijgen. </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Eindig je presentatie met een samenvattingsslide. Hierin staan de ‘take </a:t>
            </a:r>
            <a:r>
              <a:rPr kumimoji="0" lang="nl-NL" sz="1600" b="0" i="0" u="none" strike="noStrike" kern="0" cap="none" spc="0" normalizeH="0" baseline="0" noProof="0" err="1">
                <a:ln>
                  <a:noFill/>
                </a:ln>
                <a:solidFill>
                  <a:schemeClr val="tx1"/>
                </a:solidFill>
                <a:effectLst/>
                <a:uLnTx/>
                <a:uFillTx/>
                <a:latin typeface="+mn-lt"/>
                <a:ea typeface="+mn-ea"/>
                <a:cs typeface="Segoe UI Light" panose="020B0502040204020203" pitchFamily="34" charset="0"/>
              </a:rPr>
              <a:t>aways</a:t>
            </a:r>
            <a:r>
              <a:rPr kumimoji="0" lang="nl-NL" sz="1600" b="0" i="0" u="none" strike="noStrike" kern="0" cap="none" spc="0" normalizeH="0" baseline="0" noProof="0">
                <a:ln>
                  <a:noFill/>
                </a:ln>
                <a:solidFill>
                  <a:schemeClr val="tx1"/>
                </a:solidFill>
                <a:effectLst/>
                <a:uLnTx/>
                <a:uFillTx/>
                <a:latin typeface="+mn-lt"/>
                <a:ea typeface="+mn-ea"/>
                <a:cs typeface="Segoe UI Light" panose="020B0502040204020203" pitchFamily="34" charset="0"/>
              </a:rPr>
              <a:t>’ die je van tevoren hebt bepaald. Dit zijn de elementen die je wilt meenemen en die het publiek moet onthouden. </a:t>
            </a:r>
          </a:p>
        </p:txBody>
      </p:sp>
      <p:sp>
        <p:nvSpPr>
          <p:cNvPr id="216" name="Tekstvak 215">
            <a:extLst>
              <a:ext uri="{FF2B5EF4-FFF2-40B4-BE49-F238E27FC236}">
                <a16:creationId xmlns:a16="http://schemas.microsoft.com/office/drawing/2014/main" id="{1E2881A2-DA10-E7DF-CE1C-CEE0805A6F7D}"/>
              </a:ext>
            </a:extLst>
          </p:cNvPr>
          <p:cNvSpPr txBox="1"/>
          <p:nvPr/>
        </p:nvSpPr>
        <p:spPr>
          <a:xfrm>
            <a:off x="898489" y="1372493"/>
            <a:ext cx="4406985" cy="2337920"/>
          </a:xfrm>
          <a:prstGeom prst="rect">
            <a:avLst/>
          </a:prstGeom>
          <a:noFill/>
        </p:spPr>
        <p:txBody>
          <a:bodyPr wrap="square" lIns="0" tIns="0" rIns="0" bIns="0" rtlCol="0" anchor="t">
            <a:noAutofit/>
          </a:bodyPr>
          <a:lstStyle>
            <a:defPPr>
              <a:defRPr lang="nl-NL"/>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600" b="0" i="0" u="none" strike="noStrike" kern="1200" cap="none" spc="0" normalizeH="0" baseline="0" noProof="0">
                <a:ln>
                  <a:noFill/>
                </a:ln>
                <a:solidFill>
                  <a:schemeClr val="tx1"/>
                </a:solidFill>
                <a:effectLst/>
                <a:uLnTx/>
                <a:uFillTx/>
                <a:latin typeface="+mn-lt"/>
                <a:ea typeface="+mn-ea"/>
                <a:cs typeface="+mn-cs"/>
              </a:rPr>
              <a:t>We zien heel vaak presentaties die vol staan met tekst. Dat komt doordat we meestal een presentatie beginnen door PowerPoint op te starten en letterlijk te typen wat we willen zeggen. </a:t>
            </a:r>
          </a:p>
          <a:p>
            <a:pPr marL="0" marR="0" lvl="0" indent="0" algn="l" defTabSz="1086989" rtl="0" eaLnBrk="1" fontAlgn="auto" latinLnBrk="0" hangingPunct="1">
              <a:lnSpc>
                <a:spcPct val="100000"/>
              </a:lnSpc>
              <a:spcBef>
                <a:spcPts val="0"/>
              </a:spcBef>
              <a:spcAft>
                <a:spcPts val="0"/>
              </a:spcAft>
              <a:buClrTx/>
              <a:buSzPct val="80000"/>
              <a:buFont typeface="Wingdings" pitchFamily="2" charset="2"/>
              <a:buNone/>
              <a:tabLst/>
              <a:defRPr/>
            </a:pPr>
            <a:r>
              <a:rPr kumimoji="0" lang="nl-NL" sz="1600" b="0" i="0" u="none" strike="noStrike" kern="1200" cap="none" spc="0" normalizeH="0" baseline="0" noProof="0">
                <a:ln>
                  <a:noFill/>
                </a:ln>
                <a:solidFill>
                  <a:schemeClr val="tx1"/>
                </a:solidFill>
                <a:effectLst/>
                <a:uLnTx/>
                <a:uFillTx/>
                <a:latin typeface="+mn-lt"/>
                <a:ea typeface="+mn-ea"/>
                <a:cs typeface="+mn-cs"/>
              </a:rPr>
              <a:t>Mensen zijn niet in staat om tegelijkertijd te lezen en te luisteren. Terwijl je publiek leest, mist het het verhaal dat je vertelt. Én 90% van gelezen informatie wordt op korte termijn vergeten. </a:t>
            </a:r>
            <a:endParaRPr kumimoji="0" lang="nl-NL" sz="1600" b="0" i="0" u="none" strike="noStrike" kern="0" cap="none" spc="0" normalizeH="0" baseline="0" noProof="0">
              <a:ln>
                <a:noFill/>
              </a:ln>
              <a:solidFill>
                <a:schemeClr val="tx1"/>
              </a:solidFill>
              <a:effectLst/>
              <a:uLnTx/>
              <a:uFillTx/>
              <a:latin typeface="+mn-lt"/>
              <a:ea typeface="+mn-ea"/>
              <a:cs typeface="Segoe UI Light" panose="020B0502040204020203" pitchFamily="34" charset="0"/>
            </a:endParaRP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nl-NL" sz="1600" b="1" i="0" u="none" strike="noStrike" kern="0" cap="none" spc="0" normalizeH="0" baseline="0" noProof="0">
                <a:ln>
                  <a:noFill/>
                </a:ln>
                <a:solidFill>
                  <a:schemeClr val="tx1"/>
                </a:solidFill>
                <a:effectLst/>
                <a:uLnTx/>
                <a:uFillTx/>
                <a:latin typeface="SunAntwerpen" panose="020B0503050302020204" pitchFamily="34" charset="0"/>
                <a:ea typeface="+mn-ea"/>
                <a:cs typeface="Segoe UI Light" panose="020B0502040204020203" pitchFamily="34" charset="0"/>
              </a:rPr>
              <a:t>Als een idee gevisualiseerd kan worden, visualiseer het dan.</a:t>
            </a:r>
          </a:p>
        </p:txBody>
      </p:sp>
    </p:spTree>
    <p:extLst>
      <p:ext uri="{BB962C8B-B14F-4D97-AF65-F5344CB8AC3E}">
        <p14:creationId xmlns:p14="http://schemas.microsoft.com/office/powerpoint/2010/main" val="4027981066"/>
      </p:ext>
    </p:extLst>
  </p:cSld>
  <p:clrMapOvr>
    <a:masterClrMapping/>
  </p:clrMapOvr>
  <p:transition spd="slow">
    <p:wip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8CC90-F4B4-1534-93C4-3C705335E46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BE"/>
          </a:p>
        </p:txBody>
      </p:sp>
      <p:sp>
        <p:nvSpPr>
          <p:cNvPr id="3" name="Subtitle 2">
            <a:extLst>
              <a:ext uri="{FF2B5EF4-FFF2-40B4-BE49-F238E27FC236}">
                <a16:creationId xmlns:a16="http://schemas.microsoft.com/office/drawing/2014/main" id="{B51A8C25-36B7-F649-3B04-25C906A7E2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BE"/>
          </a:p>
        </p:txBody>
      </p:sp>
      <p:sp>
        <p:nvSpPr>
          <p:cNvPr id="4" name="Date Placeholder 3">
            <a:extLst>
              <a:ext uri="{FF2B5EF4-FFF2-40B4-BE49-F238E27FC236}">
                <a16:creationId xmlns:a16="http://schemas.microsoft.com/office/drawing/2014/main" id="{A13C405E-38AF-B949-18E5-4F350008CC6F}"/>
              </a:ext>
            </a:extLst>
          </p:cNvPr>
          <p:cNvSpPr>
            <a:spLocks noGrp="1"/>
          </p:cNvSpPr>
          <p:nvPr>
            <p:ph type="dt" sz="half" idx="10"/>
          </p:nvPr>
        </p:nvSpPr>
        <p:spPr/>
        <p:txBody>
          <a:bodyPr/>
          <a:lstStyle/>
          <a:p>
            <a:fld id="{AE783945-23C2-4EBE-A640-28BBFC13787C}" type="datetimeFigureOut">
              <a:rPr lang="en-BE" smtClean="0"/>
              <a:t>03/18/2025</a:t>
            </a:fld>
            <a:endParaRPr lang="en-BE"/>
          </a:p>
        </p:txBody>
      </p:sp>
      <p:sp>
        <p:nvSpPr>
          <p:cNvPr id="5" name="Footer Placeholder 4">
            <a:extLst>
              <a:ext uri="{FF2B5EF4-FFF2-40B4-BE49-F238E27FC236}">
                <a16:creationId xmlns:a16="http://schemas.microsoft.com/office/drawing/2014/main" id="{8A01B146-E32C-A169-29AC-B212E0FE5D67}"/>
              </a:ext>
            </a:extLst>
          </p:cNvPr>
          <p:cNvSpPr>
            <a:spLocks noGrp="1"/>
          </p:cNvSpPr>
          <p:nvPr>
            <p:ph type="ftr" sz="quarter" idx="11"/>
          </p:nvPr>
        </p:nvSpPr>
        <p:spPr/>
        <p:txBody>
          <a:bodyPr/>
          <a:lstStyle/>
          <a:p>
            <a:endParaRPr lang="en-BE"/>
          </a:p>
        </p:txBody>
      </p:sp>
      <p:sp>
        <p:nvSpPr>
          <p:cNvPr id="6" name="Slide Number Placeholder 5">
            <a:extLst>
              <a:ext uri="{FF2B5EF4-FFF2-40B4-BE49-F238E27FC236}">
                <a16:creationId xmlns:a16="http://schemas.microsoft.com/office/drawing/2014/main" id="{E5DE9051-D479-BB24-BF0D-28780C35C532}"/>
              </a:ext>
            </a:extLst>
          </p:cNvPr>
          <p:cNvSpPr>
            <a:spLocks noGrp="1"/>
          </p:cNvSpPr>
          <p:nvPr>
            <p:ph type="sldNum" sz="quarter" idx="12"/>
          </p:nvPr>
        </p:nvSpPr>
        <p:spPr/>
        <p:txBody>
          <a:bodyPr/>
          <a:lstStyle/>
          <a:p>
            <a:fld id="{69F6443E-27BC-4153-B1C5-BBA4F02255F6}" type="slidenum">
              <a:rPr lang="en-BE" smtClean="0"/>
              <a:t>‹#›</a:t>
            </a:fld>
            <a:endParaRPr lang="en-BE"/>
          </a:p>
        </p:txBody>
      </p:sp>
    </p:spTree>
    <p:extLst>
      <p:ext uri="{BB962C8B-B14F-4D97-AF65-F5344CB8AC3E}">
        <p14:creationId xmlns:p14="http://schemas.microsoft.com/office/powerpoint/2010/main" val="23474513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el en objec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Klik om stijl te bewerken</a:t>
            </a:r>
            <a:endParaRPr lang="en-US"/>
          </a:p>
        </p:txBody>
      </p:sp>
      <p:sp>
        <p:nvSpPr>
          <p:cNvPr id="3" name="Content Placeholder 2"/>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fld id="{AA7DF125-8D2F-407C-A946-0B214A077F46}" type="datetime1">
              <a:rPr lang="nl-BE" smtClean="0"/>
              <a:t>18/03/2025</a:t>
            </a:fld>
            <a:endParaRPr lang="nl-NL"/>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21217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houdstafel">
    <p:spTree>
      <p:nvGrpSpPr>
        <p:cNvPr id="1" name=""/>
        <p:cNvGrpSpPr/>
        <p:nvPr/>
      </p:nvGrpSpPr>
      <p:grpSpPr>
        <a:xfrm>
          <a:off x="0" y="0"/>
          <a:ext cx="0" cy="0"/>
          <a:chOff x="0" y="0"/>
          <a:chExt cx="0" cy="0"/>
        </a:xfrm>
      </p:grpSpPr>
      <p:sp>
        <p:nvSpPr>
          <p:cNvPr id="23" name="Tijdelijke aanduiding voor afbeelding 22">
            <a:extLst>
              <a:ext uri="{FF2B5EF4-FFF2-40B4-BE49-F238E27FC236}">
                <a16:creationId xmlns:a16="http://schemas.microsoft.com/office/drawing/2014/main" id="{1A99FD96-5495-B93F-F1B0-E16825022400}"/>
              </a:ext>
            </a:extLst>
          </p:cNvPr>
          <p:cNvSpPr>
            <a:spLocks noGrp="1"/>
          </p:cNvSpPr>
          <p:nvPr>
            <p:ph type="pic" sz="quarter" idx="10"/>
          </p:nvPr>
        </p:nvSpPr>
        <p:spPr>
          <a:xfrm>
            <a:off x="6949678" y="0"/>
            <a:ext cx="5242322" cy="6858000"/>
          </a:xfrm>
          <a:custGeom>
            <a:avLst/>
            <a:gdLst>
              <a:gd name="connsiteX0" fmla="*/ 4925177 w 5242322"/>
              <a:gd name="connsiteY0" fmla="*/ 0 h 6858000"/>
              <a:gd name="connsiteX1" fmla="*/ 5242322 w 5242322"/>
              <a:gd name="connsiteY1" fmla="*/ 0 h 6858000"/>
              <a:gd name="connsiteX2" fmla="*/ 5242322 w 5242322"/>
              <a:gd name="connsiteY2" fmla="*/ 6858000 h 6858000"/>
              <a:gd name="connsiteX3" fmla="*/ 0 w 5242322"/>
              <a:gd name="connsiteY3" fmla="*/ 6858000 h 6858000"/>
              <a:gd name="connsiteX4" fmla="*/ 3192415 w 5242322"/>
              <a:gd name="connsiteY4" fmla="*/ 2 h 6858000"/>
              <a:gd name="connsiteX5" fmla="*/ 3195343 w 5242322"/>
              <a:gd name="connsiteY5" fmla="*/ 2 h 6858000"/>
              <a:gd name="connsiteX6" fmla="*/ 4925177 w 5242322"/>
              <a:gd name="connsiteY6"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2322" h="6858000">
                <a:moveTo>
                  <a:pt x="4925177" y="0"/>
                </a:moveTo>
                <a:lnTo>
                  <a:pt x="5242322" y="0"/>
                </a:lnTo>
                <a:lnTo>
                  <a:pt x="5242322" y="6858000"/>
                </a:lnTo>
                <a:lnTo>
                  <a:pt x="0" y="6858000"/>
                </a:lnTo>
                <a:lnTo>
                  <a:pt x="3192415" y="2"/>
                </a:lnTo>
                <a:lnTo>
                  <a:pt x="3195343" y="2"/>
                </a:lnTo>
                <a:lnTo>
                  <a:pt x="4925177" y="2"/>
                </a:lnTo>
                <a:close/>
              </a:path>
            </a:pathLst>
          </a:custGeom>
          <a:solidFill>
            <a:schemeClr val="bg1">
              <a:lumMod val="95000"/>
            </a:schemeClr>
          </a:solidFill>
        </p:spPr>
        <p:txBody>
          <a:bodyPr wrap="square" anchor="ctr">
            <a:noAutofit/>
          </a:bodyPr>
          <a:lstStyle>
            <a:lvl1pPr marL="0" indent="0" algn="r">
              <a:buNone/>
              <a:defRPr/>
            </a:lvl1pPr>
          </a:lstStyle>
          <a:p>
            <a:r>
              <a:rPr lang="en-GB"/>
              <a:t>Click icon to add picture</a:t>
            </a:r>
            <a:endParaRPr lang="nl-BE"/>
          </a:p>
        </p:txBody>
      </p:sp>
      <p:sp>
        <p:nvSpPr>
          <p:cNvPr id="48" name="Tijdelijke aanduiding voor tekst 47">
            <a:extLst>
              <a:ext uri="{FF2B5EF4-FFF2-40B4-BE49-F238E27FC236}">
                <a16:creationId xmlns:a16="http://schemas.microsoft.com/office/drawing/2014/main" id="{4512EB57-3773-437B-B2B0-DDA5177F15E9}"/>
              </a:ext>
            </a:extLst>
          </p:cNvPr>
          <p:cNvSpPr>
            <a:spLocks noGrp="1"/>
          </p:cNvSpPr>
          <p:nvPr>
            <p:ph type="body" sz="quarter" idx="25"/>
          </p:nvPr>
        </p:nvSpPr>
        <p:spPr>
          <a:xfrm>
            <a:off x="6020074" y="-3766304"/>
            <a:ext cx="7953101" cy="8531363"/>
          </a:xfrm>
          <a:custGeom>
            <a:avLst/>
            <a:gdLst>
              <a:gd name="connsiteX0" fmla="*/ 2596010 w 7953101"/>
              <a:gd name="connsiteY0" fmla="*/ 1540452 h 8531363"/>
              <a:gd name="connsiteX1" fmla="*/ 3993502 w 7953101"/>
              <a:gd name="connsiteY1" fmla="*/ 4896951 h 8531363"/>
              <a:gd name="connsiteX2" fmla="*/ 5385289 w 7953101"/>
              <a:gd name="connsiteY2" fmla="*/ 1540452 h 8531363"/>
              <a:gd name="connsiteX3" fmla="*/ 0 w 7953101"/>
              <a:gd name="connsiteY3" fmla="*/ 0 h 8531363"/>
              <a:gd name="connsiteX4" fmla="*/ 7953101 w 7953101"/>
              <a:gd name="connsiteY4" fmla="*/ 0 h 8531363"/>
              <a:gd name="connsiteX5" fmla="*/ 7953101 w 7953101"/>
              <a:gd name="connsiteY5" fmla="*/ 1586 h 8531363"/>
              <a:gd name="connsiteX6" fmla="*/ 3972922 w 7953101"/>
              <a:gd name="connsiteY6" fmla="*/ 8531363 h 8531363"/>
              <a:gd name="connsiteX7" fmla="*/ 3972922 w 7953101"/>
              <a:gd name="connsiteY7" fmla="*/ 8530223 h 853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53101" h="8531363">
                <a:moveTo>
                  <a:pt x="2596010" y="1540452"/>
                </a:moveTo>
                <a:lnTo>
                  <a:pt x="3993502" y="4896951"/>
                </a:lnTo>
                <a:lnTo>
                  <a:pt x="5385289" y="1540452"/>
                </a:lnTo>
                <a:close/>
                <a:moveTo>
                  <a:pt x="0" y="0"/>
                </a:moveTo>
                <a:lnTo>
                  <a:pt x="7953101" y="0"/>
                </a:lnTo>
                <a:lnTo>
                  <a:pt x="7953101" y="1586"/>
                </a:lnTo>
                <a:lnTo>
                  <a:pt x="3972922" y="8531363"/>
                </a:lnTo>
                <a:lnTo>
                  <a:pt x="3972922" y="8530223"/>
                </a:lnTo>
                <a:close/>
              </a:path>
            </a:pathLst>
          </a:custGeom>
          <a:noFill/>
          <a:ln w="9525" cap="flat">
            <a:solidFill>
              <a:schemeClr val="accent6">
                <a:alpha val="30000"/>
              </a:schemeClr>
            </a:solidFill>
            <a:prstDash val="solid"/>
            <a:miter/>
          </a:ln>
        </p:spPr>
        <p:txBody>
          <a:bodyPr rtlCol="0" anchor="t">
            <a:normAutofit/>
          </a:bodyPr>
          <a:lstStyle>
            <a:lvl1pPr>
              <a:defRPr lang="nl-NL" sz="100" dirty="0" smtClean="0">
                <a:noFill/>
              </a:defRPr>
            </a:lvl1pPr>
          </a:lstStyle>
          <a:p>
            <a:pPr marL="0" lvl="0"/>
            <a:r>
              <a:rPr lang="en-GB"/>
              <a:t>Click to edit Master text styles</a:t>
            </a:r>
          </a:p>
        </p:txBody>
      </p:sp>
      <p:sp>
        <p:nvSpPr>
          <p:cNvPr id="43" name="Tijdelijke aanduiding voor tekst 42">
            <a:extLst>
              <a:ext uri="{FF2B5EF4-FFF2-40B4-BE49-F238E27FC236}">
                <a16:creationId xmlns:a16="http://schemas.microsoft.com/office/drawing/2014/main" id="{072E568D-64B8-CE3D-55BC-395D0388A9A7}"/>
              </a:ext>
            </a:extLst>
          </p:cNvPr>
          <p:cNvSpPr>
            <a:spLocks noGrp="1"/>
          </p:cNvSpPr>
          <p:nvPr>
            <p:ph type="body" sz="quarter" idx="22"/>
          </p:nvPr>
        </p:nvSpPr>
        <p:spPr>
          <a:xfrm>
            <a:off x="5834868" y="-2005012"/>
            <a:ext cx="7911865" cy="8479399"/>
          </a:xfrm>
          <a:custGeom>
            <a:avLst/>
            <a:gdLst>
              <a:gd name="connsiteX0" fmla="*/ 3939439 w 7911865"/>
              <a:gd name="connsiteY0" fmla="*/ 3608293 h 8479399"/>
              <a:gd name="connsiteX1" fmla="*/ 2554996 w 7911865"/>
              <a:gd name="connsiteY1" fmla="*/ 6947078 h 8479399"/>
              <a:gd name="connsiteX2" fmla="*/ 5329554 w 7911865"/>
              <a:gd name="connsiteY2" fmla="*/ 6947078 h 8479399"/>
              <a:gd name="connsiteX3" fmla="*/ 3956673 w 7911865"/>
              <a:gd name="connsiteY3" fmla="*/ 0 h 8479399"/>
              <a:gd name="connsiteX4" fmla="*/ 3962613 w 7911865"/>
              <a:gd name="connsiteY4" fmla="*/ 0 h 8479399"/>
              <a:gd name="connsiteX5" fmla="*/ 7911865 w 7911865"/>
              <a:gd name="connsiteY5" fmla="*/ 8479399 h 8479399"/>
              <a:gd name="connsiteX6" fmla="*/ 0 w 7911865"/>
              <a:gd name="connsiteY6" fmla="*/ 8479399 h 847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11865" h="8479399">
                <a:moveTo>
                  <a:pt x="3939439" y="3608293"/>
                </a:moveTo>
                <a:lnTo>
                  <a:pt x="2554996" y="6947078"/>
                </a:lnTo>
                <a:lnTo>
                  <a:pt x="5329554" y="6947078"/>
                </a:lnTo>
                <a:close/>
                <a:moveTo>
                  <a:pt x="3956673" y="0"/>
                </a:moveTo>
                <a:lnTo>
                  <a:pt x="3962613" y="0"/>
                </a:lnTo>
                <a:lnTo>
                  <a:pt x="7911865" y="8479399"/>
                </a:lnTo>
                <a:lnTo>
                  <a:pt x="0" y="8479399"/>
                </a:lnTo>
                <a:close/>
              </a:path>
            </a:pathLst>
          </a:custGeom>
          <a:solidFill>
            <a:schemeClr val="bg1">
              <a:alpha val="20000"/>
            </a:schemeClr>
          </a:solidFill>
          <a:ln w="9525" cap="flat">
            <a:noFill/>
            <a:prstDash val="solid"/>
            <a:miter/>
          </a:ln>
        </p:spPr>
        <p:txBody>
          <a:bodyPr rtlCol="0" anchor="t">
            <a:normAutofit/>
          </a:bodyPr>
          <a:lstStyle>
            <a:lvl1pPr>
              <a:defRPr lang="nl-NL" sz="100" dirty="0" smtClean="0">
                <a:noFill/>
              </a:defRPr>
            </a:lvl1pPr>
          </a:lstStyle>
          <a:p>
            <a:pPr marL="0" lvl="0"/>
            <a:r>
              <a:rPr lang="en-GB"/>
              <a:t>Click to edit Master text styles</a:t>
            </a:r>
          </a:p>
        </p:txBody>
      </p:sp>
      <p:sp>
        <p:nvSpPr>
          <p:cNvPr id="27" name="Vrije vorm: vorm 26">
            <a:extLst>
              <a:ext uri="{FF2B5EF4-FFF2-40B4-BE49-F238E27FC236}">
                <a16:creationId xmlns:a16="http://schemas.microsoft.com/office/drawing/2014/main" id="{3C1EE915-CE21-82F2-51BA-5D1955B6A1A7}"/>
              </a:ext>
            </a:extLst>
          </p:cNvPr>
          <p:cNvSpPr/>
          <p:nvPr/>
        </p:nvSpPr>
        <p:spPr>
          <a:xfrm flipV="1">
            <a:off x="0" y="0"/>
            <a:ext cx="1093876" cy="2348652"/>
          </a:xfrm>
          <a:custGeom>
            <a:avLst/>
            <a:gdLst>
              <a:gd name="connsiteX0" fmla="*/ 0 w 1093876"/>
              <a:gd name="connsiteY0" fmla="*/ 2348652 h 2348652"/>
              <a:gd name="connsiteX1" fmla="*/ 1093876 w 1093876"/>
              <a:gd name="connsiteY1" fmla="*/ 2348652 h 2348652"/>
              <a:gd name="connsiteX2" fmla="*/ 0 w 1093876"/>
              <a:gd name="connsiteY2" fmla="*/ 0 h 2348652"/>
            </a:gdLst>
            <a:ahLst/>
            <a:cxnLst>
              <a:cxn ang="0">
                <a:pos x="connsiteX0" y="connsiteY0"/>
              </a:cxn>
              <a:cxn ang="0">
                <a:pos x="connsiteX1" y="connsiteY1"/>
              </a:cxn>
              <a:cxn ang="0">
                <a:pos x="connsiteX2" y="connsiteY2"/>
              </a:cxn>
            </a:cxnLst>
            <a:rect l="l" t="t" r="r" b="b"/>
            <a:pathLst>
              <a:path w="1093876" h="2348652">
                <a:moveTo>
                  <a:pt x="0" y="2348652"/>
                </a:moveTo>
                <a:lnTo>
                  <a:pt x="1093876" y="2348652"/>
                </a:lnTo>
                <a:lnTo>
                  <a:pt x="0" y="0"/>
                </a:lnTo>
                <a:close/>
              </a:path>
            </a:pathLst>
          </a:custGeom>
          <a:gradFill>
            <a:gsLst>
              <a:gs pos="0">
                <a:schemeClr val="accent2"/>
              </a:gs>
              <a:gs pos="45000">
                <a:schemeClr val="accent2"/>
              </a:gs>
              <a:gs pos="100000">
                <a:schemeClr val="accent6"/>
              </a:gs>
            </a:gsLst>
            <a:lin ang="2700000" scaled="1"/>
          </a:gradFill>
          <a:ln w="9525" cap="flat">
            <a:noFill/>
            <a:prstDash val="solid"/>
            <a:miter/>
          </a:ln>
        </p:spPr>
        <p:txBody>
          <a:bodyPr wrap="square" rtlCol="0" anchor="ctr">
            <a:noAutofit/>
          </a:bodyPr>
          <a:lstStyle/>
          <a:p>
            <a:endParaRPr lang="nl-NL"/>
          </a:p>
        </p:txBody>
      </p:sp>
      <p:sp>
        <p:nvSpPr>
          <p:cNvPr id="25" name="Titel 24">
            <a:extLst>
              <a:ext uri="{FF2B5EF4-FFF2-40B4-BE49-F238E27FC236}">
                <a16:creationId xmlns:a16="http://schemas.microsoft.com/office/drawing/2014/main" id="{B4E12719-0A5B-2F89-7FA5-CEC6993FB78D}"/>
              </a:ext>
            </a:extLst>
          </p:cNvPr>
          <p:cNvSpPr>
            <a:spLocks noGrp="1"/>
          </p:cNvSpPr>
          <p:nvPr>
            <p:ph type="title"/>
          </p:nvPr>
        </p:nvSpPr>
        <p:spPr/>
        <p:txBody>
          <a:bodyPr/>
          <a:lstStyle/>
          <a:p>
            <a:r>
              <a:rPr lang="en-GB"/>
              <a:t>Click to edit Master title style</a:t>
            </a:r>
            <a:endParaRPr lang="nl-BE"/>
          </a:p>
        </p:txBody>
      </p:sp>
      <p:sp>
        <p:nvSpPr>
          <p:cNvPr id="29" name="Tijdelijke aanduiding voor tekst 28">
            <a:extLst>
              <a:ext uri="{FF2B5EF4-FFF2-40B4-BE49-F238E27FC236}">
                <a16:creationId xmlns:a16="http://schemas.microsoft.com/office/drawing/2014/main" id="{D18F2F4A-65A2-BAA8-447E-4B6A6A0387C7}"/>
              </a:ext>
            </a:extLst>
          </p:cNvPr>
          <p:cNvSpPr>
            <a:spLocks noGrp="1"/>
          </p:cNvSpPr>
          <p:nvPr>
            <p:ph type="body" sz="quarter" idx="11" hasCustomPrompt="1"/>
          </p:nvPr>
        </p:nvSpPr>
        <p:spPr>
          <a:xfrm>
            <a:off x="988565" y="1677646"/>
            <a:ext cx="1080000" cy="1260000"/>
          </a:xfrm>
          <a:gradFill flip="none" rotWithShape="1">
            <a:gsLst>
              <a:gs pos="0">
                <a:schemeClr val="accent2"/>
              </a:gs>
              <a:gs pos="45000">
                <a:schemeClr val="accent2"/>
              </a:gs>
              <a:gs pos="100000">
                <a:schemeClr val="accent6"/>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lgn="ctr">
              <a:buNone/>
              <a:defRPr lang="nl-NL" sz="7200" b="1" dirty="0" smtClean="0">
                <a:solidFill>
                  <a:schemeClr val="bg1"/>
                </a:solidFill>
              </a:defRPr>
            </a:lvl1pPr>
          </a:lstStyle>
          <a:p>
            <a:pPr marL="0" lvl="0" algn="ctr"/>
            <a:r>
              <a:rPr lang="nl-NL"/>
              <a:t>X</a:t>
            </a:r>
          </a:p>
        </p:txBody>
      </p:sp>
      <p:sp>
        <p:nvSpPr>
          <p:cNvPr id="30" name="Tijdelijke aanduiding voor tekst 28">
            <a:extLst>
              <a:ext uri="{FF2B5EF4-FFF2-40B4-BE49-F238E27FC236}">
                <a16:creationId xmlns:a16="http://schemas.microsoft.com/office/drawing/2014/main" id="{E85FD141-05EB-3645-38AF-13818FB8DFC9}"/>
              </a:ext>
            </a:extLst>
          </p:cNvPr>
          <p:cNvSpPr>
            <a:spLocks noGrp="1"/>
          </p:cNvSpPr>
          <p:nvPr>
            <p:ph type="body" sz="quarter" idx="12" hasCustomPrompt="1"/>
          </p:nvPr>
        </p:nvSpPr>
        <p:spPr>
          <a:xfrm>
            <a:off x="988565" y="3325357"/>
            <a:ext cx="1080000" cy="1260000"/>
          </a:xfrm>
          <a:gradFill flip="none" rotWithShape="1">
            <a:gsLst>
              <a:gs pos="0">
                <a:schemeClr val="accent2"/>
              </a:gs>
              <a:gs pos="45000">
                <a:schemeClr val="accent2"/>
              </a:gs>
              <a:gs pos="100000">
                <a:schemeClr val="accent6"/>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lgn="ctr">
              <a:buNone/>
              <a:defRPr lang="nl-NL" sz="7200" b="1" dirty="0" smtClean="0">
                <a:solidFill>
                  <a:schemeClr val="bg1"/>
                </a:solidFill>
              </a:defRPr>
            </a:lvl1pPr>
          </a:lstStyle>
          <a:p>
            <a:pPr marL="0" lvl="0" algn="ctr"/>
            <a:r>
              <a:rPr lang="nl-NL"/>
              <a:t>X</a:t>
            </a:r>
          </a:p>
        </p:txBody>
      </p:sp>
      <p:sp>
        <p:nvSpPr>
          <p:cNvPr id="31" name="Tijdelijke aanduiding voor tekst 28">
            <a:extLst>
              <a:ext uri="{FF2B5EF4-FFF2-40B4-BE49-F238E27FC236}">
                <a16:creationId xmlns:a16="http://schemas.microsoft.com/office/drawing/2014/main" id="{422DA686-FF26-989A-F62A-01EBD332E65D}"/>
              </a:ext>
            </a:extLst>
          </p:cNvPr>
          <p:cNvSpPr>
            <a:spLocks noGrp="1"/>
          </p:cNvSpPr>
          <p:nvPr>
            <p:ph type="body" sz="quarter" idx="13" hasCustomPrompt="1"/>
          </p:nvPr>
        </p:nvSpPr>
        <p:spPr>
          <a:xfrm>
            <a:off x="988565" y="4982592"/>
            <a:ext cx="1080000" cy="1260000"/>
          </a:xfrm>
          <a:gradFill flip="none" rotWithShape="1">
            <a:gsLst>
              <a:gs pos="0">
                <a:schemeClr val="accent2"/>
              </a:gs>
              <a:gs pos="45000">
                <a:schemeClr val="accent2"/>
              </a:gs>
              <a:gs pos="100000">
                <a:schemeClr val="accent6"/>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lgn="ctr">
              <a:buNone/>
              <a:defRPr lang="nl-NL" sz="7200" b="1" dirty="0" smtClean="0">
                <a:solidFill>
                  <a:schemeClr val="bg1"/>
                </a:solidFill>
              </a:defRPr>
            </a:lvl1pPr>
          </a:lstStyle>
          <a:p>
            <a:pPr marL="0" lvl="0" algn="ctr"/>
            <a:r>
              <a:rPr lang="nl-NL"/>
              <a:t>X</a:t>
            </a:r>
          </a:p>
        </p:txBody>
      </p:sp>
      <p:sp>
        <p:nvSpPr>
          <p:cNvPr id="32" name="Tijdelijke aanduiding voor tekst 28">
            <a:extLst>
              <a:ext uri="{FF2B5EF4-FFF2-40B4-BE49-F238E27FC236}">
                <a16:creationId xmlns:a16="http://schemas.microsoft.com/office/drawing/2014/main" id="{8E5F8E10-7FF1-392F-A817-00DA18EAF590}"/>
              </a:ext>
            </a:extLst>
          </p:cNvPr>
          <p:cNvSpPr>
            <a:spLocks noGrp="1"/>
          </p:cNvSpPr>
          <p:nvPr>
            <p:ph type="body" sz="quarter" idx="14" hasCustomPrompt="1"/>
          </p:nvPr>
        </p:nvSpPr>
        <p:spPr>
          <a:xfrm>
            <a:off x="5859585" y="1677646"/>
            <a:ext cx="1080000" cy="1260000"/>
          </a:xfrm>
          <a:gradFill flip="none" rotWithShape="1">
            <a:gsLst>
              <a:gs pos="0">
                <a:schemeClr val="accent2"/>
              </a:gs>
              <a:gs pos="45000">
                <a:schemeClr val="accent2"/>
              </a:gs>
              <a:gs pos="100000">
                <a:schemeClr val="accent6"/>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lgn="ctr">
              <a:buNone/>
              <a:defRPr lang="nl-NL" sz="7200" b="1" dirty="0" smtClean="0">
                <a:solidFill>
                  <a:schemeClr val="bg1"/>
                </a:solidFill>
              </a:defRPr>
            </a:lvl1pPr>
          </a:lstStyle>
          <a:p>
            <a:pPr marL="0" lvl="0" algn="ctr"/>
            <a:r>
              <a:rPr lang="nl-NL"/>
              <a:t>X</a:t>
            </a:r>
          </a:p>
        </p:txBody>
      </p:sp>
      <p:sp>
        <p:nvSpPr>
          <p:cNvPr id="33" name="Tijdelijke aanduiding voor tekst 28">
            <a:extLst>
              <a:ext uri="{FF2B5EF4-FFF2-40B4-BE49-F238E27FC236}">
                <a16:creationId xmlns:a16="http://schemas.microsoft.com/office/drawing/2014/main" id="{FC955B53-F7D4-F442-D6B6-301A347EB629}"/>
              </a:ext>
            </a:extLst>
          </p:cNvPr>
          <p:cNvSpPr>
            <a:spLocks noGrp="1"/>
          </p:cNvSpPr>
          <p:nvPr>
            <p:ph type="body" sz="quarter" idx="15" hasCustomPrompt="1"/>
          </p:nvPr>
        </p:nvSpPr>
        <p:spPr>
          <a:xfrm>
            <a:off x="5859585" y="3334881"/>
            <a:ext cx="1080000" cy="1260000"/>
          </a:xfrm>
          <a:gradFill flip="none" rotWithShape="1">
            <a:gsLst>
              <a:gs pos="0">
                <a:schemeClr val="accent2"/>
              </a:gs>
              <a:gs pos="45000">
                <a:schemeClr val="accent2"/>
              </a:gs>
              <a:gs pos="100000">
                <a:schemeClr val="accent6"/>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lgn="ctr">
              <a:buNone/>
              <a:defRPr lang="nl-NL" sz="7200" b="1" dirty="0" smtClean="0">
                <a:solidFill>
                  <a:schemeClr val="bg1"/>
                </a:solidFill>
              </a:defRPr>
            </a:lvl1pPr>
          </a:lstStyle>
          <a:p>
            <a:pPr marL="0" lvl="0" algn="ctr"/>
            <a:r>
              <a:rPr lang="nl-NL"/>
              <a:t>X</a:t>
            </a:r>
          </a:p>
        </p:txBody>
      </p:sp>
      <p:sp>
        <p:nvSpPr>
          <p:cNvPr id="35" name="Tijdelijke aanduiding voor tekst 34">
            <a:extLst>
              <a:ext uri="{FF2B5EF4-FFF2-40B4-BE49-F238E27FC236}">
                <a16:creationId xmlns:a16="http://schemas.microsoft.com/office/drawing/2014/main" id="{F794AE3D-101A-3564-1AA8-5D450F1C7F2C}"/>
              </a:ext>
            </a:extLst>
          </p:cNvPr>
          <p:cNvSpPr>
            <a:spLocks noGrp="1"/>
          </p:cNvSpPr>
          <p:nvPr>
            <p:ph type="body" sz="quarter" idx="16"/>
          </p:nvPr>
        </p:nvSpPr>
        <p:spPr>
          <a:xfrm>
            <a:off x="2256735" y="1677646"/>
            <a:ext cx="3240000" cy="1260000"/>
          </a:xfrm>
          <a:solidFill>
            <a:schemeClr val="bg1">
              <a:lumMod val="95000"/>
            </a:schemeClr>
          </a:solidFill>
        </p:spPr>
        <p:txBody>
          <a:bodyPr lIns="144000" anchor="ctr">
            <a:normAutofit/>
          </a:bodyPr>
          <a:lstStyle>
            <a:lvl1pPr marL="0" indent="0">
              <a:buNone/>
              <a:defRPr lang="nl-NL" sz="2000" kern="1200" dirty="0" smtClean="0">
                <a:solidFill>
                  <a:schemeClr val="accent4"/>
                </a:solidFill>
                <a:latin typeface="+mn-lt"/>
                <a:ea typeface="+mn-ea"/>
                <a:cs typeface="+mn-cs"/>
              </a:defRPr>
            </a:lvl1pPr>
          </a:lstStyle>
          <a:p>
            <a:pPr lvl="0"/>
            <a:r>
              <a:rPr lang="en-GB"/>
              <a:t>Click to edit Master text styles</a:t>
            </a:r>
          </a:p>
        </p:txBody>
      </p:sp>
      <p:sp>
        <p:nvSpPr>
          <p:cNvPr id="36" name="Tijdelijke aanduiding voor tekst 34">
            <a:extLst>
              <a:ext uri="{FF2B5EF4-FFF2-40B4-BE49-F238E27FC236}">
                <a16:creationId xmlns:a16="http://schemas.microsoft.com/office/drawing/2014/main" id="{694E0F3E-0DF2-A20A-F441-F826C8C6684C}"/>
              </a:ext>
            </a:extLst>
          </p:cNvPr>
          <p:cNvSpPr>
            <a:spLocks noGrp="1"/>
          </p:cNvSpPr>
          <p:nvPr>
            <p:ph type="body" sz="quarter" idx="17"/>
          </p:nvPr>
        </p:nvSpPr>
        <p:spPr>
          <a:xfrm>
            <a:off x="2256735" y="3325357"/>
            <a:ext cx="3240000" cy="1260000"/>
          </a:xfrm>
          <a:solidFill>
            <a:schemeClr val="bg1">
              <a:lumMod val="95000"/>
            </a:schemeClr>
          </a:solidFill>
        </p:spPr>
        <p:txBody>
          <a:bodyPr lIns="144000" anchor="ctr">
            <a:normAutofit/>
          </a:bodyPr>
          <a:lstStyle>
            <a:lvl1pPr marL="0" indent="0">
              <a:buNone/>
              <a:defRPr lang="nl-NL" sz="2000" kern="1200" dirty="0" smtClean="0">
                <a:solidFill>
                  <a:schemeClr val="accent4"/>
                </a:solidFill>
                <a:latin typeface="+mn-lt"/>
                <a:ea typeface="+mn-ea"/>
                <a:cs typeface="+mn-cs"/>
              </a:defRPr>
            </a:lvl1pPr>
          </a:lstStyle>
          <a:p>
            <a:pPr lvl="0"/>
            <a:r>
              <a:rPr lang="en-GB"/>
              <a:t>Click to edit Master text styles</a:t>
            </a:r>
          </a:p>
        </p:txBody>
      </p:sp>
      <p:sp>
        <p:nvSpPr>
          <p:cNvPr id="37" name="Tijdelijke aanduiding voor tekst 34">
            <a:extLst>
              <a:ext uri="{FF2B5EF4-FFF2-40B4-BE49-F238E27FC236}">
                <a16:creationId xmlns:a16="http://schemas.microsoft.com/office/drawing/2014/main" id="{2ED22912-B248-3703-C4EB-59270A72CDFF}"/>
              </a:ext>
            </a:extLst>
          </p:cNvPr>
          <p:cNvSpPr>
            <a:spLocks noGrp="1"/>
          </p:cNvSpPr>
          <p:nvPr>
            <p:ph type="body" sz="quarter" idx="18"/>
          </p:nvPr>
        </p:nvSpPr>
        <p:spPr>
          <a:xfrm>
            <a:off x="2256735" y="4968853"/>
            <a:ext cx="3240000" cy="1260000"/>
          </a:xfrm>
          <a:solidFill>
            <a:schemeClr val="bg1">
              <a:lumMod val="95000"/>
            </a:schemeClr>
          </a:solidFill>
        </p:spPr>
        <p:txBody>
          <a:bodyPr lIns="144000" anchor="ctr">
            <a:normAutofit/>
          </a:bodyPr>
          <a:lstStyle>
            <a:lvl1pPr marL="0" indent="0">
              <a:buNone/>
              <a:defRPr lang="nl-NL" sz="2000" kern="1200" dirty="0" smtClean="0">
                <a:solidFill>
                  <a:schemeClr val="accent4"/>
                </a:solidFill>
                <a:latin typeface="+mn-lt"/>
                <a:ea typeface="+mn-ea"/>
                <a:cs typeface="+mn-cs"/>
              </a:defRPr>
            </a:lvl1pPr>
          </a:lstStyle>
          <a:p>
            <a:pPr lvl="0"/>
            <a:r>
              <a:rPr lang="en-GB"/>
              <a:t>Click to edit Master text styles</a:t>
            </a:r>
          </a:p>
        </p:txBody>
      </p:sp>
      <p:sp>
        <p:nvSpPr>
          <p:cNvPr id="39" name="Tijdelijke aanduiding voor tekst 34">
            <a:extLst>
              <a:ext uri="{FF2B5EF4-FFF2-40B4-BE49-F238E27FC236}">
                <a16:creationId xmlns:a16="http://schemas.microsoft.com/office/drawing/2014/main" id="{609CF740-3675-D5F5-6219-16FFDA268295}"/>
              </a:ext>
            </a:extLst>
          </p:cNvPr>
          <p:cNvSpPr>
            <a:spLocks noGrp="1"/>
          </p:cNvSpPr>
          <p:nvPr>
            <p:ph type="body" sz="quarter" idx="20"/>
          </p:nvPr>
        </p:nvSpPr>
        <p:spPr>
          <a:xfrm>
            <a:off x="7121850" y="1677646"/>
            <a:ext cx="3240000" cy="1260000"/>
          </a:xfrm>
          <a:solidFill>
            <a:schemeClr val="bg1">
              <a:lumMod val="95000"/>
            </a:schemeClr>
          </a:solidFill>
        </p:spPr>
        <p:txBody>
          <a:bodyPr lIns="144000" anchor="ctr">
            <a:normAutofit/>
          </a:bodyPr>
          <a:lstStyle>
            <a:lvl1pPr marL="0" indent="0">
              <a:buNone/>
              <a:defRPr lang="nl-NL" sz="2000" kern="1200" dirty="0" smtClean="0">
                <a:solidFill>
                  <a:schemeClr val="accent4"/>
                </a:solidFill>
                <a:latin typeface="+mn-lt"/>
                <a:ea typeface="+mn-ea"/>
                <a:cs typeface="+mn-cs"/>
              </a:defRPr>
            </a:lvl1pPr>
          </a:lstStyle>
          <a:p>
            <a:pPr lvl="0"/>
            <a:r>
              <a:rPr lang="en-GB"/>
              <a:t>Click to edit Master text styles</a:t>
            </a:r>
          </a:p>
        </p:txBody>
      </p:sp>
      <p:sp>
        <p:nvSpPr>
          <p:cNvPr id="40" name="Tijdelijke aanduiding voor tekst 34">
            <a:extLst>
              <a:ext uri="{FF2B5EF4-FFF2-40B4-BE49-F238E27FC236}">
                <a16:creationId xmlns:a16="http://schemas.microsoft.com/office/drawing/2014/main" id="{1B42D9F5-3DD3-6EEF-A410-96EC4AA80CB3}"/>
              </a:ext>
            </a:extLst>
          </p:cNvPr>
          <p:cNvSpPr>
            <a:spLocks noGrp="1"/>
          </p:cNvSpPr>
          <p:nvPr>
            <p:ph type="body" sz="quarter" idx="21"/>
          </p:nvPr>
        </p:nvSpPr>
        <p:spPr>
          <a:xfrm>
            <a:off x="7121850" y="3321142"/>
            <a:ext cx="3240000" cy="1260000"/>
          </a:xfrm>
          <a:solidFill>
            <a:schemeClr val="bg1">
              <a:lumMod val="95000"/>
            </a:schemeClr>
          </a:solidFill>
        </p:spPr>
        <p:txBody>
          <a:bodyPr lIns="144000" anchor="ctr">
            <a:normAutofit/>
          </a:bodyPr>
          <a:lstStyle>
            <a:lvl1pPr marL="0" indent="0">
              <a:buNone/>
              <a:defRPr lang="nl-NL" sz="2000" kern="1200" dirty="0" smtClean="0">
                <a:solidFill>
                  <a:schemeClr val="accent4"/>
                </a:solidFill>
                <a:latin typeface="+mn-lt"/>
                <a:ea typeface="+mn-ea"/>
                <a:cs typeface="+mn-cs"/>
              </a:defRPr>
            </a:lvl1pPr>
          </a:lstStyle>
          <a:p>
            <a:pPr lvl="0"/>
            <a:r>
              <a:rPr lang="en-GB"/>
              <a:t>Click to edit Master text styles</a:t>
            </a:r>
          </a:p>
        </p:txBody>
      </p:sp>
      <p:sp>
        <p:nvSpPr>
          <p:cNvPr id="44" name="Tijdelijke aanduiding voor tekst 28">
            <a:extLst>
              <a:ext uri="{FF2B5EF4-FFF2-40B4-BE49-F238E27FC236}">
                <a16:creationId xmlns:a16="http://schemas.microsoft.com/office/drawing/2014/main" id="{CD4E03C5-25A2-5530-0EB3-311DDE3D52C8}"/>
              </a:ext>
            </a:extLst>
          </p:cNvPr>
          <p:cNvSpPr>
            <a:spLocks noGrp="1"/>
          </p:cNvSpPr>
          <p:nvPr>
            <p:ph type="body" sz="quarter" idx="23" hasCustomPrompt="1"/>
          </p:nvPr>
        </p:nvSpPr>
        <p:spPr>
          <a:xfrm>
            <a:off x="5859585" y="4985605"/>
            <a:ext cx="1080000" cy="1260000"/>
          </a:xfrm>
          <a:gradFill flip="none" rotWithShape="1">
            <a:gsLst>
              <a:gs pos="0">
                <a:schemeClr val="accent2"/>
              </a:gs>
              <a:gs pos="45000">
                <a:schemeClr val="accent2"/>
              </a:gs>
              <a:gs pos="100000">
                <a:schemeClr val="accent6"/>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marL="0" indent="0" algn="ctr">
              <a:buNone/>
              <a:defRPr lang="nl-NL" sz="7200" b="1" dirty="0" smtClean="0">
                <a:solidFill>
                  <a:schemeClr val="bg1"/>
                </a:solidFill>
              </a:defRPr>
            </a:lvl1pPr>
          </a:lstStyle>
          <a:p>
            <a:pPr marL="0" lvl="0" algn="ctr"/>
            <a:r>
              <a:rPr lang="nl-NL"/>
              <a:t>X</a:t>
            </a:r>
          </a:p>
        </p:txBody>
      </p:sp>
      <p:sp>
        <p:nvSpPr>
          <p:cNvPr id="45" name="Tijdelijke aanduiding voor tekst 34">
            <a:extLst>
              <a:ext uri="{FF2B5EF4-FFF2-40B4-BE49-F238E27FC236}">
                <a16:creationId xmlns:a16="http://schemas.microsoft.com/office/drawing/2014/main" id="{2482D6AD-D6BC-2D23-F4DB-5B5508226D40}"/>
              </a:ext>
            </a:extLst>
          </p:cNvPr>
          <p:cNvSpPr>
            <a:spLocks noGrp="1"/>
          </p:cNvSpPr>
          <p:nvPr>
            <p:ph type="body" sz="quarter" idx="24"/>
          </p:nvPr>
        </p:nvSpPr>
        <p:spPr>
          <a:xfrm>
            <a:off x="7121850" y="4971866"/>
            <a:ext cx="3240000" cy="1260000"/>
          </a:xfrm>
          <a:solidFill>
            <a:schemeClr val="bg1">
              <a:lumMod val="95000"/>
            </a:schemeClr>
          </a:solidFill>
        </p:spPr>
        <p:txBody>
          <a:bodyPr lIns="144000" anchor="ctr">
            <a:normAutofit/>
          </a:bodyPr>
          <a:lstStyle>
            <a:lvl1pPr marL="0" indent="0">
              <a:buNone/>
              <a:defRPr lang="nl-NL" sz="2000" kern="1200" dirty="0" smtClean="0">
                <a:solidFill>
                  <a:schemeClr val="accent4"/>
                </a:solidFill>
                <a:latin typeface="+mn-lt"/>
                <a:ea typeface="+mn-ea"/>
                <a:cs typeface="+mn-cs"/>
              </a:defRPr>
            </a:lvl1pPr>
          </a:lstStyle>
          <a:p>
            <a:pPr lvl="0"/>
            <a:r>
              <a:rPr lang="en-GB"/>
              <a:t>Click to edit Master text styles</a:t>
            </a:r>
          </a:p>
        </p:txBody>
      </p:sp>
      <p:sp>
        <p:nvSpPr>
          <p:cNvPr id="2" name="Tijdelijke aanduiding voor voettekst 1">
            <a:extLst>
              <a:ext uri="{FF2B5EF4-FFF2-40B4-BE49-F238E27FC236}">
                <a16:creationId xmlns:a16="http://schemas.microsoft.com/office/drawing/2014/main" id="{8AB4647C-9FBC-69C6-FA70-36B0099CF2D7}"/>
              </a:ext>
            </a:extLst>
          </p:cNvPr>
          <p:cNvSpPr>
            <a:spLocks noGrp="1"/>
          </p:cNvSpPr>
          <p:nvPr>
            <p:ph type="ftr" sz="quarter" idx="26"/>
          </p:nvPr>
        </p:nvSpPr>
        <p:spPr/>
        <p:txBody>
          <a:bodyPr/>
          <a:lstStyle/>
          <a:p>
            <a:endParaRPr lang="en-BE"/>
          </a:p>
        </p:txBody>
      </p:sp>
      <p:sp>
        <p:nvSpPr>
          <p:cNvPr id="3" name="Tijdelijke aanduiding voor dianummer 2">
            <a:extLst>
              <a:ext uri="{FF2B5EF4-FFF2-40B4-BE49-F238E27FC236}">
                <a16:creationId xmlns:a16="http://schemas.microsoft.com/office/drawing/2014/main" id="{F458C3EF-6F13-8575-21A2-C962D61A2CE2}"/>
              </a:ext>
            </a:extLst>
          </p:cNvPr>
          <p:cNvSpPr>
            <a:spLocks noGrp="1"/>
          </p:cNvSpPr>
          <p:nvPr>
            <p:ph type="sldNum" sz="quarter" idx="27"/>
          </p:nvPr>
        </p:nvSpPr>
        <p:spPr/>
        <p:txBody>
          <a:bodyPr/>
          <a:lstStyle/>
          <a:p>
            <a:fld id="{69F6443E-27BC-4153-B1C5-BBA4F02255F6}" type="slidenum">
              <a:rPr lang="en-BE" smtClean="0"/>
              <a:t>‹#›</a:t>
            </a:fld>
            <a:endParaRPr lang="en-BE"/>
          </a:p>
        </p:txBody>
      </p:sp>
    </p:spTree>
    <p:extLst>
      <p:ext uri="{BB962C8B-B14F-4D97-AF65-F5344CB8AC3E}">
        <p14:creationId xmlns:p14="http://schemas.microsoft.com/office/powerpoint/2010/main" val="1043052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el en content 2">
    <p:spTree>
      <p:nvGrpSpPr>
        <p:cNvPr id="1" name=""/>
        <p:cNvGrpSpPr/>
        <p:nvPr/>
      </p:nvGrpSpPr>
      <p:grpSpPr>
        <a:xfrm>
          <a:off x="0" y="0"/>
          <a:ext cx="0" cy="0"/>
          <a:chOff x="0" y="0"/>
          <a:chExt cx="0" cy="0"/>
        </a:xfrm>
      </p:grpSpPr>
      <p:sp>
        <p:nvSpPr>
          <p:cNvPr id="2" name="Vrije vorm: vorm 1">
            <a:extLst>
              <a:ext uri="{FF2B5EF4-FFF2-40B4-BE49-F238E27FC236}">
                <a16:creationId xmlns:a16="http://schemas.microsoft.com/office/drawing/2014/main" id="{9D734974-1750-43EF-F4E4-47917B262907}"/>
              </a:ext>
            </a:extLst>
          </p:cNvPr>
          <p:cNvSpPr/>
          <p:nvPr/>
        </p:nvSpPr>
        <p:spPr>
          <a:xfrm>
            <a:off x="8620919" y="1341181"/>
            <a:ext cx="7165604" cy="7685891"/>
          </a:xfrm>
          <a:custGeom>
            <a:avLst/>
            <a:gdLst>
              <a:gd name="connsiteX0" fmla="*/ 213931 w 662463"/>
              <a:gd name="connsiteY0" fmla="*/ 582263 h 710564"/>
              <a:gd name="connsiteX1" fmla="*/ 329851 w 662463"/>
              <a:gd name="connsiteY1" fmla="*/ 302705 h 710564"/>
              <a:gd name="connsiteX2" fmla="*/ 446246 w 662463"/>
              <a:gd name="connsiteY2" fmla="*/ 582263 h 710564"/>
              <a:gd name="connsiteX3" fmla="*/ 213931 w 662463"/>
              <a:gd name="connsiteY3" fmla="*/ 582263 h 710564"/>
              <a:gd name="connsiteX4" fmla="*/ 331565 w 662463"/>
              <a:gd name="connsiteY4" fmla="*/ 0 h 710564"/>
              <a:gd name="connsiteX5" fmla="*/ 0 w 662463"/>
              <a:gd name="connsiteY5" fmla="*/ 710565 h 710564"/>
              <a:gd name="connsiteX6" fmla="*/ 662464 w 662463"/>
              <a:gd name="connsiteY6" fmla="*/ 710565 h 710564"/>
              <a:gd name="connsiteX7" fmla="*/ 331565 w 662463"/>
              <a:gd name="connsiteY7" fmla="*/ 95 h 71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63" h="710564">
                <a:moveTo>
                  <a:pt x="213931" y="582263"/>
                </a:moveTo>
                <a:lnTo>
                  <a:pt x="329851" y="302705"/>
                </a:lnTo>
                <a:lnTo>
                  <a:pt x="446246" y="582263"/>
                </a:lnTo>
                <a:lnTo>
                  <a:pt x="213931" y="582263"/>
                </a:lnTo>
                <a:close/>
                <a:moveTo>
                  <a:pt x="331565" y="0"/>
                </a:moveTo>
                <a:lnTo>
                  <a:pt x="0" y="710565"/>
                </a:lnTo>
                <a:lnTo>
                  <a:pt x="662464" y="710565"/>
                </a:lnTo>
                <a:lnTo>
                  <a:pt x="331565" y="95"/>
                </a:lnTo>
                <a:close/>
              </a:path>
            </a:pathLst>
          </a:custGeom>
          <a:solidFill>
            <a:schemeClr val="bg1">
              <a:lumMod val="95000"/>
            </a:schemeClr>
          </a:solidFill>
          <a:ln w="9525" cap="flat">
            <a:noFill/>
            <a:prstDash val="solid"/>
            <a:miter/>
          </a:ln>
        </p:spPr>
        <p:txBody>
          <a:bodyPr rtlCol="0" anchor="ctr"/>
          <a:lstStyle/>
          <a:p>
            <a:endParaRPr lang="nl-NL"/>
          </a:p>
        </p:txBody>
      </p:sp>
      <p:sp>
        <p:nvSpPr>
          <p:cNvPr id="23" name="Vrije vorm: vorm 22">
            <a:extLst>
              <a:ext uri="{FF2B5EF4-FFF2-40B4-BE49-F238E27FC236}">
                <a16:creationId xmlns:a16="http://schemas.microsoft.com/office/drawing/2014/main" id="{45574324-0010-38CB-7092-B8F632134996}"/>
              </a:ext>
            </a:extLst>
          </p:cNvPr>
          <p:cNvSpPr/>
          <p:nvPr/>
        </p:nvSpPr>
        <p:spPr>
          <a:xfrm rot="10800000">
            <a:off x="9088658" y="-245431"/>
            <a:ext cx="4671090" cy="5010489"/>
          </a:xfrm>
          <a:custGeom>
            <a:avLst/>
            <a:gdLst>
              <a:gd name="connsiteX0" fmla="*/ 4671090 w 4671090"/>
              <a:gd name="connsiteY0" fmla="*/ 5010489 h 5010489"/>
              <a:gd name="connsiteX1" fmla="*/ 2890358 w 4671090"/>
              <a:gd name="connsiteY1" fmla="*/ 5010489 h 5010489"/>
              <a:gd name="connsiteX2" fmla="*/ 2317423 w 4671090"/>
              <a:gd name="connsiteY2" fmla="*/ 3634412 h 5010489"/>
              <a:gd name="connsiteX3" fmla="*/ 1746827 w 4671090"/>
              <a:gd name="connsiteY3" fmla="*/ 5010489 h 5010489"/>
              <a:gd name="connsiteX4" fmla="*/ 0 w 4671090"/>
              <a:gd name="connsiteY4" fmla="*/ 5010489 h 5010489"/>
              <a:gd name="connsiteX5" fmla="*/ 2338003 w 4671090"/>
              <a:gd name="connsiteY5" fmla="*/ 0 h 5010489"/>
              <a:gd name="connsiteX6" fmla="*/ 2338003 w 4671090"/>
              <a:gd name="connsiteY6" fmla="*/ 1140 h 5010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71090" h="5010489">
                <a:moveTo>
                  <a:pt x="4671090" y="5010489"/>
                </a:moveTo>
                <a:lnTo>
                  <a:pt x="2890358" y="5010489"/>
                </a:lnTo>
                <a:lnTo>
                  <a:pt x="2317423" y="3634412"/>
                </a:lnTo>
                <a:lnTo>
                  <a:pt x="1746827" y="5010489"/>
                </a:lnTo>
                <a:lnTo>
                  <a:pt x="0" y="5010489"/>
                </a:lnTo>
                <a:lnTo>
                  <a:pt x="2338003" y="0"/>
                </a:lnTo>
                <a:lnTo>
                  <a:pt x="2338003" y="1140"/>
                </a:lnTo>
                <a:close/>
              </a:path>
            </a:pathLst>
          </a:custGeom>
          <a:noFill/>
          <a:ln w="9525" cap="flat">
            <a:solidFill>
              <a:schemeClr val="accent6">
                <a:alpha val="30000"/>
              </a:schemeClr>
            </a:solidFill>
            <a:prstDash val="solid"/>
            <a:miter/>
          </a:ln>
        </p:spPr>
        <p:txBody>
          <a:bodyPr wrap="square" rtlCol="0" anchor="ctr">
            <a:noAutofit/>
          </a:bodyPr>
          <a:lstStyle/>
          <a:p>
            <a:endParaRPr lang="nl-NL"/>
          </a:p>
        </p:txBody>
      </p:sp>
      <p:sp>
        <p:nvSpPr>
          <p:cNvPr id="4" name="Vrije vorm: vorm 3">
            <a:extLst>
              <a:ext uri="{FF2B5EF4-FFF2-40B4-BE49-F238E27FC236}">
                <a16:creationId xmlns:a16="http://schemas.microsoft.com/office/drawing/2014/main" id="{0B7C6660-5145-815D-66D6-84F9920F4A12}"/>
              </a:ext>
            </a:extLst>
          </p:cNvPr>
          <p:cNvSpPr/>
          <p:nvPr/>
        </p:nvSpPr>
        <p:spPr>
          <a:xfrm flipV="1">
            <a:off x="0" y="0"/>
            <a:ext cx="1093876" cy="2348652"/>
          </a:xfrm>
          <a:custGeom>
            <a:avLst/>
            <a:gdLst>
              <a:gd name="connsiteX0" fmla="*/ 0 w 1093876"/>
              <a:gd name="connsiteY0" fmla="*/ 2348652 h 2348652"/>
              <a:gd name="connsiteX1" fmla="*/ 1093876 w 1093876"/>
              <a:gd name="connsiteY1" fmla="*/ 2348652 h 2348652"/>
              <a:gd name="connsiteX2" fmla="*/ 0 w 1093876"/>
              <a:gd name="connsiteY2" fmla="*/ 0 h 2348652"/>
            </a:gdLst>
            <a:ahLst/>
            <a:cxnLst>
              <a:cxn ang="0">
                <a:pos x="connsiteX0" y="connsiteY0"/>
              </a:cxn>
              <a:cxn ang="0">
                <a:pos x="connsiteX1" y="connsiteY1"/>
              </a:cxn>
              <a:cxn ang="0">
                <a:pos x="connsiteX2" y="connsiteY2"/>
              </a:cxn>
            </a:cxnLst>
            <a:rect l="l" t="t" r="r" b="b"/>
            <a:pathLst>
              <a:path w="1093876" h="2348652">
                <a:moveTo>
                  <a:pt x="0" y="2348652"/>
                </a:moveTo>
                <a:lnTo>
                  <a:pt x="1093876" y="2348652"/>
                </a:lnTo>
                <a:lnTo>
                  <a:pt x="0" y="0"/>
                </a:lnTo>
                <a:close/>
              </a:path>
            </a:pathLst>
          </a:custGeom>
          <a:gradFill>
            <a:gsLst>
              <a:gs pos="0">
                <a:schemeClr val="accent2"/>
              </a:gs>
              <a:gs pos="45000">
                <a:schemeClr val="accent2"/>
              </a:gs>
              <a:gs pos="100000">
                <a:schemeClr val="accent6"/>
              </a:gs>
            </a:gsLst>
            <a:lin ang="2700000" scaled="1"/>
          </a:gradFill>
          <a:ln w="9525" cap="flat">
            <a:noFill/>
            <a:prstDash val="solid"/>
            <a:miter/>
          </a:ln>
        </p:spPr>
        <p:txBody>
          <a:bodyPr wrap="square" rtlCol="0" anchor="ctr">
            <a:noAutofit/>
          </a:bodyPr>
          <a:lstStyle/>
          <a:p>
            <a:endParaRPr lang="nl-NL"/>
          </a:p>
        </p:txBody>
      </p:sp>
      <p:sp>
        <p:nvSpPr>
          <p:cNvPr id="5" name="Titel 4">
            <a:extLst>
              <a:ext uri="{FF2B5EF4-FFF2-40B4-BE49-F238E27FC236}">
                <a16:creationId xmlns:a16="http://schemas.microsoft.com/office/drawing/2014/main" id="{1607964D-6D81-B352-6E7B-A2C21B4BFC1D}"/>
              </a:ext>
            </a:extLst>
          </p:cNvPr>
          <p:cNvSpPr>
            <a:spLocks noGrp="1"/>
          </p:cNvSpPr>
          <p:nvPr>
            <p:ph type="title"/>
          </p:nvPr>
        </p:nvSpPr>
        <p:spPr/>
        <p:txBody>
          <a:bodyPr/>
          <a:lstStyle/>
          <a:p>
            <a:r>
              <a:rPr lang="en-GB"/>
              <a:t>Click to edit Master title style</a:t>
            </a:r>
            <a:endParaRPr lang="nl-BE"/>
          </a:p>
        </p:txBody>
      </p:sp>
      <p:sp>
        <p:nvSpPr>
          <p:cNvPr id="25" name="Tijdelijke aanduiding voor tekst 24">
            <a:extLst>
              <a:ext uri="{FF2B5EF4-FFF2-40B4-BE49-F238E27FC236}">
                <a16:creationId xmlns:a16="http://schemas.microsoft.com/office/drawing/2014/main" id="{7E7F084E-7611-51F1-9B6F-07111314618A}"/>
              </a:ext>
            </a:extLst>
          </p:cNvPr>
          <p:cNvSpPr>
            <a:spLocks noGrp="1"/>
          </p:cNvSpPr>
          <p:nvPr>
            <p:ph type="body" sz="quarter" idx="10"/>
          </p:nvPr>
        </p:nvSpPr>
        <p:spPr>
          <a:xfrm>
            <a:off x="895350" y="1668463"/>
            <a:ext cx="10401300" cy="4683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BE"/>
          </a:p>
        </p:txBody>
      </p:sp>
      <p:sp>
        <p:nvSpPr>
          <p:cNvPr id="3" name="Tijdelijke aanduiding voor voettekst 2">
            <a:extLst>
              <a:ext uri="{FF2B5EF4-FFF2-40B4-BE49-F238E27FC236}">
                <a16:creationId xmlns:a16="http://schemas.microsoft.com/office/drawing/2014/main" id="{86579502-5248-8EDD-9237-5767187E57FD}"/>
              </a:ext>
            </a:extLst>
          </p:cNvPr>
          <p:cNvSpPr>
            <a:spLocks noGrp="1"/>
          </p:cNvSpPr>
          <p:nvPr>
            <p:ph type="ftr" sz="quarter" idx="11"/>
          </p:nvPr>
        </p:nvSpPr>
        <p:spPr/>
        <p:txBody>
          <a:bodyPr/>
          <a:lstStyle/>
          <a:p>
            <a:endParaRPr lang="en-BE"/>
          </a:p>
        </p:txBody>
      </p:sp>
      <p:sp>
        <p:nvSpPr>
          <p:cNvPr id="6" name="Tijdelijke aanduiding voor dianummer 5">
            <a:extLst>
              <a:ext uri="{FF2B5EF4-FFF2-40B4-BE49-F238E27FC236}">
                <a16:creationId xmlns:a16="http://schemas.microsoft.com/office/drawing/2014/main" id="{6F3C104F-0DDE-F773-9A22-5EFA3331093D}"/>
              </a:ext>
            </a:extLst>
          </p:cNvPr>
          <p:cNvSpPr>
            <a:spLocks noGrp="1"/>
          </p:cNvSpPr>
          <p:nvPr>
            <p:ph type="sldNum" sz="quarter" idx="12"/>
          </p:nvPr>
        </p:nvSpPr>
        <p:spPr/>
        <p:txBody>
          <a:bodyPr/>
          <a:lstStyle/>
          <a:p>
            <a:fld id="{69F6443E-27BC-4153-B1C5-BBA4F02255F6}" type="slidenum">
              <a:rPr lang="en-BE" smtClean="0"/>
              <a:t>‹#›</a:t>
            </a:fld>
            <a:endParaRPr lang="en-BE"/>
          </a:p>
        </p:txBody>
      </p:sp>
    </p:spTree>
    <p:extLst>
      <p:ext uri="{BB962C8B-B14F-4D97-AF65-F5344CB8AC3E}">
        <p14:creationId xmlns:p14="http://schemas.microsoft.com/office/powerpoint/2010/main" val="2422145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el en content 3">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1607964D-6D81-B352-6E7B-A2C21B4BFC1D}"/>
              </a:ext>
            </a:extLst>
          </p:cNvPr>
          <p:cNvSpPr>
            <a:spLocks noGrp="1"/>
          </p:cNvSpPr>
          <p:nvPr>
            <p:ph type="title"/>
          </p:nvPr>
        </p:nvSpPr>
        <p:spPr/>
        <p:txBody>
          <a:bodyPr/>
          <a:lstStyle/>
          <a:p>
            <a:r>
              <a:rPr lang="en-GB"/>
              <a:t>Click to edit Master title style</a:t>
            </a:r>
            <a:endParaRPr lang="nl-BE"/>
          </a:p>
        </p:txBody>
      </p:sp>
      <p:sp>
        <p:nvSpPr>
          <p:cNvPr id="25" name="Tijdelijke aanduiding voor tekst 24">
            <a:extLst>
              <a:ext uri="{FF2B5EF4-FFF2-40B4-BE49-F238E27FC236}">
                <a16:creationId xmlns:a16="http://schemas.microsoft.com/office/drawing/2014/main" id="{7E7F084E-7611-51F1-9B6F-07111314618A}"/>
              </a:ext>
            </a:extLst>
          </p:cNvPr>
          <p:cNvSpPr>
            <a:spLocks noGrp="1"/>
          </p:cNvSpPr>
          <p:nvPr>
            <p:ph type="body" sz="quarter" idx="10"/>
          </p:nvPr>
        </p:nvSpPr>
        <p:spPr>
          <a:xfrm>
            <a:off x="895350" y="1668463"/>
            <a:ext cx="10401300" cy="46831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BE"/>
          </a:p>
        </p:txBody>
      </p:sp>
      <p:sp>
        <p:nvSpPr>
          <p:cNvPr id="10" name="Vrije vorm: vorm 9">
            <a:extLst>
              <a:ext uri="{FF2B5EF4-FFF2-40B4-BE49-F238E27FC236}">
                <a16:creationId xmlns:a16="http://schemas.microsoft.com/office/drawing/2014/main" id="{5A33E023-3E9D-9DF6-2809-E24F0D231392}"/>
              </a:ext>
            </a:extLst>
          </p:cNvPr>
          <p:cNvSpPr/>
          <p:nvPr/>
        </p:nvSpPr>
        <p:spPr>
          <a:xfrm>
            <a:off x="0" y="912984"/>
            <a:ext cx="2768876" cy="5945025"/>
          </a:xfrm>
          <a:custGeom>
            <a:avLst/>
            <a:gdLst>
              <a:gd name="connsiteX0" fmla="*/ 0 w 2768876"/>
              <a:gd name="connsiteY0" fmla="*/ 0 h 5945025"/>
              <a:gd name="connsiteX1" fmla="*/ 2768876 w 2768876"/>
              <a:gd name="connsiteY1" fmla="*/ 5945025 h 5945025"/>
              <a:gd name="connsiteX2" fmla="*/ 0 w 2768876"/>
              <a:gd name="connsiteY2" fmla="*/ 5945025 h 5945025"/>
              <a:gd name="connsiteX3" fmla="*/ 0 w 2768876"/>
              <a:gd name="connsiteY3" fmla="*/ 4870326 h 5945025"/>
              <a:gd name="connsiteX4" fmla="*/ 957764 w 2768876"/>
              <a:gd name="connsiteY4" fmla="*/ 4870326 h 5945025"/>
              <a:gd name="connsiteX5" fmla="*/ 0 w 2768876"/>
              <a:gd name="connsiteY5" fmla="*/ 2569965 h 5945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8876" h="5945025">
                <a:moveTo>
                  <a:pt x="0" y="0"/>
                </a:moveTo>
                <a:lnTo>
                  <a:pt x="2768876" y="5945025"/>
                </a:lnTo>
                <a:lnTo>
                  <a:pt x="0" y="5945025"/>
                </a:lnTo>
                <a:lnTo>
                  <a:pt x="0" y="4870326"/>
                </a:lnTo>
                <a:lnTo>
                  <a:pt x="957764" y="4870326"/>
                </a:lnTo>
                <a:lnTo>
                  <a:pt x="0" y="2569965"/>
                </a:lnTo>
                <a:close/>
              </a:path>
            </a:pathLst>
          </a:custGeom>
          <a:solidFill>
            <a:schemeClr val="bg1">
              <a:lumMod val="95000"/>
            </a:schemeClr>
          </a:solidFill>
          <a:ln w="9525" cap="flat">
            <a:noFill/>
            <a:prstDash val="solid"/>
            <a:miter/>
          </a:ln>
        </p:spPr>
        <p:txBody>
          <a:bodyPr wrap="square" rtlCol="0" anchor="ctr">
            <a:noAutofit/>
          </a:bodyPr>
          <a:lstStyle/>
          <a:p>
            <a:endParaRPr lang="nl-NL"/>
          </a:p>
        </p:txBody>
      </p:sp>
      <p:sp>
        <p:nvSpPr>
          <p:cNvPr id="8" name="Vrije vorm: vorm 7">
            <a:extLst>
              <a:ext uri="{FF2B5EF4-FFF2-40B4-BE49-F238E27FC236}">
                <a16:creationId xmlns:a16="http://schemas.microsoft.com/office/drawing/2014/main" id="{F0372FF3-6876-DC09-730A-CC13E11BCB82}"/>
              </a:ext>
            </a:extLst>
          </p:cNvPr>
          <p:cNvSpPr/>
          <p:nvPr/>
        </p:nvSpPr>
        <p:spPr>
          <a:xfrm rot="10800000">
            <a:off x="11021175" y="-14663"/>
            <a:ext cx="1170825" cy="2513868"/>
          </a:xfrm>
          <a:custGeom>
            <a:avLst/>
            <a:gdLst>
              <a:gd name="connsiteX0" fmla="*/ 1170825 w 1170825"/>
              <a:gd name="connsiteY0" fmla="*/ 2513868 h 2513868"/>
              <a:gd name="connsiteX1" fmla="*/ 0 w 1170825"/>
              <a:gd name="connsiteY1" fmla="*/ 2513868 h 2513868"/>
              <a:gd name="connsiteX2" fmla="*/ 0 w 1170825"/>
              <a:gd name="connsiteY2" fmla="*/ 0 h 2513868"/>
            </a:gdLst>
            <a:ahLst/>
            <a:cxnLst>
              <a:cxn ang="0">
                <a:pos x="connsiteX0" y="connsiteY0"/>
              </a:cxn>
              <a:cxn ang="0">
                <a:pos x="connsiteX1" y="connsiteY1"/>
              </a:cxn>
              <a:cxn ang="0">
                <a:pos x="connsiteX2" y="connsiteY2"/>
              </a:cxn>
            </a:cxnLst>
            <a:rect l="l" t="t" r="r" b="b"/>
            <a:pathLst>
              <a:path w="1170825" h="2513868">
                <a:moveTo>
                  <a:pt x="1170825" y="2513868"/>
                </a:moveTo>
                <a:lnTo>
                  <a:pt x="0" y="2513868"/>
                </a:lnTo>
                <a:lnTo>
                  <a:pt x="0" y="0"/>
                </a:lnTo>
                <a:close/>
              </a:path>
            </a:pathLst>
          </a:custGeom>
          <a:gradFill>
            <a:gsLst>
              <a:gs pos="0">
                <a:schemeClr val="accent2"/>
              </a:gs>
              <a:gs pos="43000">
                <a:schemeClr val="accent2"/>
              </a:gs>
              <a:gs pos="100000">
                <a:schemeClr val="accent6"/>
              </a:gs>
            </a:gsLst>
            <a:lin ang="2700000" scaled="1"/>
          </a:gradFill>
          <a:ln w="9525" cap="flat">
            <a:noFill/>
            <a:prstDash val="solid"/>
            <a:miter/>
          </a:ln>
        </p:spPr>
        <p:txBody>
          <a:bodyPr wrap="square" rtlCol="0" anchor="ctr">
            <a:noAutofit/>
          </a:bodyPr>
          <a:lstStyle/>
          <a:p>
            <a:endParaRPr lang="nl-NL"/>
          </a:p>
        </p:txBody>
      </p:sp>
      <p:sp>
        <p:nvSpPr>
          <p:cNvPr id="2" name="Tijdelijke aanduiding voor voettekst 1">
            <a:extLst>
              <a:ext uri="{FF2B5EF4-FFF2-40B4-BE49-F238E27FC236}">
                <a16:creationId xmlns:a16="http://schemas.microsoft.com/office/drawing/2014/main" id="{3179FBC5-EDC3-438F-CF89-8CDF5A61721A}"/>
              </a:ext>
            </a:extLst>
          </p:cNvPr>
          <p:cNvSpPr>
            <a:spLocks noGrp="1"/>
          </p:cNvSpPr>
          <p:nvPr>
            <p:ph type="ftr" sz="quarter" idx="11"/>
          </p:nvPr>
        </p:nvSpPr>
        <p:spPr/>
        <p:txBody>
          <a:bodyPr/>
          <a:lstStyle/>
          <a:p>
            <a:endParaRPr lang="en-BE"/>
          </a:p>
        </p:txBody>
      </p:sp>
      <p:sp>
        <p:nvSpPr>
          <p:cNvPr id="3" name="Tijdelijke aanduiding voor dianummer 2">
            <a:extLst>
              <a:ext uri="{FF2B5EF4-FFF2-40B4-BE49-F238E27FC236}">
                <a16:creationId xmlns:a16="http://schemas.microsoft.com/office/drawing/2014/main" id="{273FC6F5-BF00-1647-CEB1-7409B3E8AD27}"/>
              </a:ext>
            </a:extLst>
          </p:cNvPr>
          <p:cNvSpPr>
            <a:spLocks noGrp="1"/>
          </p:cNvSpPr>
          <p:nvPr>
            <p:ph type="sldNum" sz="quarter" idx="12"/>
          </p:nvPr>
        </p:nvSpPr>
        <p:spPr/>
        <p:txBody>
          <a:bodyPr/>
          <a:lstStyle/>
          <a:p>
            <a:fld id="{69F6443E-27BC-4153-B1C5-BBA4F02255F6}" type="slidenum">
              <a:rPr lang="en-BE" smtClean="0"/>
              <a:t>‹#›</a:t>
            </a:fld>
            <a:endParaRPr lang="en-BE"/>
          </a:p>
        </p:txBody>
      </p:sp>
    </p:spTree>
    <p:extLst>
      <p:ext uri="{BB962C8B-B14F-4D97-AF65-F5344CB8AC3E}">
        <p14:creationId xmlns:p14="http://schemas.microsoft.com/office/powerpoint/2010/main" val="4230677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 schuin beeld">
    <p:spTree>
      <p:nvGrpSpPr>
        <p:cNvPr id="1" name=""/>
        <p:cNvGrpSpPr/>
        <p:nvPr/>
      </p:nvGrpSpPr>
      <p:grpSpPr>
        <a:xfrm>
          <a:off x="0" y="0"/>
          <a:ext cx="0" cy="0"/>
          <a:chOff x="0" y="0"/>
          <a:chExt cx="0" cy="0"/>
        </a:xfrm>
      </p:grpSpPr>
      <p:sp>
        <p:nvSpPr>
          <p:cNvPr id="3" name="Tijdelijke aanduiding voor afbeelding 22">
            <a:extLst>
              <a:ext uri="{FF2B5EF4-FFF2-40B4-BE49-F238E27FC236}">
                <a16:creationId xmlns:a16="http://schemas.microsoft.com/office/drawing/2014/main" id="{14C609DC-1764-ABE2-67E1-E86C10277687}"/>
              </a:ext>
            </a:extLst>
          </p:cNvPr>
          <p:cNvSpPr>
            <a:spLocks noGrp="1"/>
          </p:cNvSpPr>
          <p:nvPr>
            <p:ph type="pic" sz="quarter" idx="11"/>
          </p:nvPr>
        </p:nvSpPr>
        <p:spPr>
          <a:xfrm>
            <a:off x="6949678" y="0"/>
            <a:ext cx="5242322" cy="6858000"/>
          </a:xfrm>
          <a:custGeom>
            <a:avLst/>
            <a:gdLst>
              <a:gd name="connsiteX0" fmla="*/ 4925177 w 5242322"/>
              <a:gd name="connsiteY0" fmla="*/ 0 h 6858000"/>
              <a:gd name="connsiteX1" fmla="*/ 5242322 w 5242322"/>
              <a:gd name="connsiteY1" fmla="*/ 0 h 6858000"/>
              <a:gd name="connsiteX2" fmla="*/ 5242322 w 5242322"/>
              <a:gd name="connsiteY2" fmla="*/ 6858000 h 6858000"/>
              <a:gd name="connsiteX3" fmla="*/ 0 w 5242322"/>
              <a:gd name="connsiteY3" fmla="*/ 6858000 h 6858000"/>
              <a:gd name="connsiteX4" fmla="*/ 3192415 w 5242322"/>
              <a:gd name="connsiteY4" fmla="*/ 2 h 6858000"/>
              <a:gd name="connsiteX5" fmla="*/ 3195343 w 5242322"/>
              <a:gd name="connsiteY5" fmla="*/ 2 h 6858000"/>
              <a:gd name="connsiteX6" fmla="*/ 4925177 w 5242322"/>
              <a:gd name="connsiteY6" fmla="*/ 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42322" h="6858000">
                <a:moveTo>
                  <a:pt x="4925177" y="0"/>
                </a:moveTo>
                <a:lnTo>
                  <a:pt x="5242322" y="0"/>
                </a:lnTo>
                <a:lnTo>
                  <a:pt x="5242322" y="6858000"/>
                </a:lnTo>
                <a:lnTo>
                  <a:pt x="0" y="6858000"/>
                </a:lnTo>
                <a:lnTo>
                  <a:pt x="3192415" y="2"/>
                </a:lnTo>
                <a:lnTo>
                  <a:pt x="3195343" y="2"/>
                </a:lnTo>
                <a:lnTo>
                  <a:pt x="4925177" y="2"/>
                </a:lnTo>
                <a:close/>
              </a:path>
            </a:pathLst>
          </a:custGeom>
          <a:solidFill>
            <a:schemeClr val="bg1">
              <a:lumMod val="95000"/>
            </a:schemeClr>
          </a:solidFill>
        </p:spPr>
        <p:txBody>
          <a:bodyPr wrap="square" anchor="ctr">
            <a:noAutofit/>
          </a:bodyPr>
          <a:lstStyle>
            <a:lvl1pPr marL="0" indent="0" algn="r">
              <a:buNone/>
              <a:defRPr/>
            </a:lvl1pPr>
          </a:lstStyle>
          <a:p>
            <a:r>
              <a:rPr lang="en-GB"/>
              <a:t>Click icon to add picture</a:t>
            </a:r>
            <a:endParaRPr lang="nl-BE"/>
          </a:p>
        </p:txBody>
      </p:sp>
      <p:sp>
        <p:nvSpPr>
          <p:cNvPr id="4" name="Vrije vorm: vorm 3">
            <a:extLst>
              <a:ext uri="{FF2B5EF4-FFF2-40B4-BE49-F238E27FC236}">
                <a16:creationId xmlns:a16="http://schemas.microsoft.com/office/drawing/2014/main" id="{0B7C6660-5145-815D-66D6-84F9920F4A12}"/>
              </a:ext>
            </a:extLst>
          </p:cNvPr>
          <p:cNvSpPr/>
          <p:nvPr/>
        </p:nvSpPr>
        <p:spPr>
          <a:xfrm flipV="1">
            <a:off x="0" y="0"/>
            <a:ext cx="1093876" cy="2348652"/>
          </a:xfrm>
          <a:custGeom>
            <a:avLst/>
            <a:gdLst>
              <a:gd name="connsiteX0" fmla="*/ 0 w 1093876"/>
              <a:gd name="connsiteY0" fmla="*/ 2348652 h 2348652"/>
              <a:gd name="connsiteX1" fmla="*/ 1093876 w 1093876"/>
              <a:gd name="connsiteY1" fmla="*/ 2348652 h 2348652"/>
              <a:gd name="connsiteX2" fmla="*/ 0 w 1093876"/>
              <a:gd name="connsiteY2" fmla="*/ 0 h 2348652"/>
            </a:gdLst>
            <a:ahLst/>
            <a:cxnLst>
              <a:cxn ang="0">
                <a:pos x="connsiteX0" y="connsiteY0"/>
              </a:cxn>
              <a:cxn ang="0">
                <a:pos x="connsiteX1" y="connsiteY1"/>
              </a:cxn>
              <a:cxn ang="0">
                <a:pos x="connsiteX2" y="connsiteY2"/>
              </a:cxn>
            </a:cxnLst>
            <a:rect l="l" t="t" r="r" b="b"/>
            <a:pathLst>
              <a:path w="1093876" h="2348652">
                <a:moveTo>
                  <a:pt x="0" y="2348652"/>
                </a:moveTo>
                <a:lnTo>
                  <a:pt x="1093876" y="2348652"/>
                </a:lnTo>
                <a:lnTo>
                  <a:pt x="0" y="0"/>
                </a:lnTo>
                <a:close/>
              </a:path>
            </a:pathLst>
          </a:custGeom>
          <a:gradFill>
            <a:gsLst>
              <a:gs pos="0">
                <a:schemeClr val="accent2"/>
              </a:gs>
              <a:gs pos="45000">
                <a:schemeClr val="accent2"/>
              </a:gs>
              <a:gs pos="100000">
                <a:schemeClr val="accent6"/>
              </a:gs>
            </a:gsLst>
            <a:lin ang="2700000" scaled="1"/>
          </a:gradFill>
          <a:ln w="9525" cap="flat">
            <a:noFill/>
            <a:prstDash val="solid"/>
            <a:miter/>
          </a:ln>
        </p:spPr>
        <p:txBody>
          <a:bodyPr wrap="square" rtlCol="0" anchor="ctr">
            <a:noAutofit/>
          </a:bodyPr>
          <a:lstStyle/>
          <a:p>
            <a:endParaRPr lang="nl-NL"/>
          </a:p>
        </p:txBody>
      </p:sp>
      <p:sp>
        <p:nvSpPr>
          <p:cNvPr id="5" name="Titel 4">
            <a:extLst>
              <a:ext uri="{FF2B5EF4-FFF2-40B4-BE49-F238E27FC236}">
                <a16:creationId xmlns:a16="http://schemas.microsoft.com/office/drawing/2014/main" id="{1607964D-6D81-B352-6E7B-A2C21B4BFC1D}"/>
              </a:ext>
            </a:extLst>
          </p:cNvPr>
          <p:cNvSpPr>
            <a:spLocks noGrp="1"/>
          </p:cNvSpPr>
          <p:nvPr>
            <p:ph type="title"/>
          </p:nvPr>
        </p:nvSpPr>
        <p:spPr/>
        <p:txBody>
          <a:bodyPr/>
          <a:lstStyle/>
          <a:p>
            <a:r>
              <a:rPr lang="en-GB"/>
              <a:t>Click to edit Master title style</a:t>
            </a:r>
            <a:endParaRPr lang="nl-BE"/>
          </a:p>
        </p:txBody>
      </p:sp>
      <p:sp>
        <p:nvSpPr>
          <p:cNvPr id="25" name="Tijdelijke aanduiding voor tekst 24">
            <a:extLst>
              <a:ext uri="{FF2B5EF4-FFF2-40B4-BE49-F238E27FC236}">
                <a16:creationId xmlns:a16="http://schemas.microsoft.com/office/drawing/2014/main" id="{7E7F084E-7611-51F1-9B6F-07111314618A}"/>
              </a:ext>
            </a:extLst>
          </p:cNvPr>
          <p:cNvSpPr>
            <a:spLocks noGrp="1"/>
          </p:cNvSpPr>
          <p:nvPr>
            <p:ph type="body" sz="quarter" idx="10"/>
          </p:nvPr>
        </p:nvSpPr>
        <p:spPr>
          <a:xfrm>
            <a:off x="895350" y="1668463"/>
            <a:ext cx="8163590" cy="4683125"/>
          </a:xfrm>
          <a:solidFill>
            <a:schemeClr val="bg1"/>
          </a:solidFill>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nl-BE"/>
          </a:p>
        </p:txBody>
      </p:sp>
      <p:sp>
        <p:nvSpPr>
          <p:cNvPr id="2" name="Tijdelijke aanduiding voor voettekst 1">
            <a:extLst>
              <a:ext uri="{FF2B5EF4-FFF2-40B4-BE49-F238E27FC236}">
                <a16:creationId xmlns:a16="http://schemas.microsoft.com/office/drawing/2014/main" id="{F7921586-F93F-5C50-3A03-52F1181745AC}"/>
              </a:ext>
            </a:extLst>
          </p:cNvPr>
          <p:cNvSpPr>
            <a:spLocks noGrp="1"/>
          </p:cNvSpPr>
          <p:nvPr>
            <p:ph type="ftr" sz="quarter" idx="12"/>
          </p:nvPr>
        </p:nvSpPr>
        <p:spPr/>
        <p:txBody>
          <a:bodyPr/>
          <a:lstStyle/>
          <a:p>
            <a:endParaRPr lang="en-BE"/>
          </a:p>
        </p:txBody>
      </p:sp>
      <p:sp>
        <p:nvSpPr>
          <p:cNvPr id="6" name="Tijdelijke aanduiding voor dianummer 5">
            <a:extLst>
              <a:ext uri="{FF2B5EF4-FFF2-40B4-BE49-F238E27FC236}">
                <a16:creationId xmlns:a16="http://schemas.microsoft.com/office/drawing/2014/main" id="{C3ECAB5D-AB2E-4F03-7D86-5D25F346E6D6}"/>
              </a:ext>
            </a:extLst>
          </p:cNvPr>
          <p:cNvSpPr>
            <a:spLocks noGrp="1"/>
          </p:cNvSpPr>
          <p:nvPr>
            <p:ph type="sldNum" sz="quarter" idx="13"/>
          </p:nvPr>
        </p:nvSpPr>
        <p:spPr/>
        <p:txBody>
          <a:bodyPr/>
          <a:lstStyle/>
          <a:p>
            <a:fld id="{69F6443E-27BC-4153-B1C5-BBA4F02255F6}" type="slidenum">
              <a:rPr lang="en-BE" smtClean="0"/>
              <a:t>‹#›</a:t>
            </a:fld>
            <a:endParaRPr lang="en-BE"/>
          </a:p>
        </p:txBody>
      </p:sp>
    </p:spTree>
    <p:extLst>
      <p:ext uri="{BB962C8B-B14F-4D97-AF65-F5344CB8AC3E}">
        <p14:creationId xmlns:p14="http://schemas.microsoft.com/office/powerpoint/2010/main" val="495230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 beeld">
    <p:spTree>
      <p:nvGrpSpPr>
        <p:cNvPr id="1" name=""/>
        <p:cNvGrpSpPr/>
        <p:nvPr/>
      </p:nvGrpSpPr>
      <p:grpSpPr>
        <a:xfrm>
          <a:off x="0" y="0"/>
          <a:ext cx="0" cy="0"/>
          <a:chOff x="0" y="0"/>
          <a:chExt cx="0" cy="0"/>
        </a:xfrm>
      </p:grpSpPr>
      <p:sp>
        <p:nvSpPr>
          <p:cNvPr id="2" name="Vrije vorm: vorm 1">
            <a:extLst>
              <a:ext uri="{FF2B5EF4-FFF2-40B4-BE49-F238E27FC236}">
                <a16:creationId xmlns:a16="http://schemas.microsoft.com/office/drawing/2014/main" id="{13327029-3846-C262-EBFC-D33C589BA926}"/>
              </a:ext>
            </a:extLst>
          </p:cNvPr>
          <p:cNvSpPr/>
          <p:nvPr/>
        </p:nvSpPr>
        <p:spPr>
          <a:xfrm rot="10800000">
            <a:off x="0" y="0"/>
            <a:ext cx="5549004" cy="5951913"/>
          </a:xfrm>
          <a:custGeom>
            <a:avLst/>
            <a:gdLst>
              <a:gd name="connsiteX0" fmla="*/ 213931 w 662463"/>
              <a:gd name="connsiteY0" fmla="*/ 582263 h 710564"/>
              <a:gd name="connsiteX1" fmla="*/ 329851 w 662463"/>
              <a:gd name="connsiteY1" fmla="*/ 302705 h 710564"/>
              <a:gd name="connsiteX2" fmla="*/ 446246 w 662463"/>
              <a:gd name="connsiteY2" fmla="*/ 582263 h 710564"/>
              <a:gd name="connsiteX3" fmla="*/ 213931 w 662463"/>
              <a:gd name="connsiteY3" fmla="*/ 582263 h 710564"/>
              <a:gd name="connsiteX4" fmla="*/ 331565 w 662463"/>
              <a:gd name="connsiteY4" fmla="*/ 0 h 710564"/>
              <a:gd name="connsiteX5" fmla="*/ 0 w 662463"/>
              <a:gd name="connsiteY5" fmla="*/ 710565 h 710564"/>
              <a:gd name="connsiteX6" fmla="*/ 662464 w 662463"/>
              <a:gd name="connsiteY6" fmla="*/ 710565 h 710564"/>
              <a:gd name="connsiteX7" fmla="*/ 331565 w 662463"/>
              <a:gd name="connsiteY7" fmla="*/ 95 h 71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63" h="710564">
                <a:moveTo>
                  <a:pt x="213931" y="582263"/>
                </a:moveTo>
                <a:lnTo>
                  <a:pt x="329851" y="302705"/>
                </a:lnTo>
                <a:lnTo>
                  <a:pt x="446246" y="582263"/>
                </a:lnTo>
                <a:lnTo>
                  <a:pt x="213931" y="582263"/>
                </a:lnTo>
                <a:close/>
                <a:moveTo>
                  <a:pt x="331565" y="0"/>
                </a:moveTo>
                <a:lnTo>
                  <a:pt x="0" y="710565"/>
                </a:lnTo>
                <a:lnTo>
                  <a:pt x="662464" y="710565"/>
                </a:lnTo>
                <a:lnTo>
                  <a:pt x="331565" y="95"/>
                </a:lnTo>
                <a:close/>
              </a:path>
            </a:pathLst>
          </a:custGeom>
          <a:solidFill>
            <a:schemeClr val="bg1">
              <a:lumMod val="95000"/>
            </a:schemeClr>
          </a:solidFill>
          <a:ln w="9525" cap="flat">
            <a:noFill/>
            <a:prstDash val="solid"/>
            <a:miter/>
          </a:ln>
        </p:spPr>
        <p:txBody>
          <a:bodyPr rtlCol="0" anchor="ctr"/>
          <a:lstStyle/>
          <a:p>
            <a:endParaRPr lang="nl-NL"/>
          </a:p>
        </p:txBody>
      </p:sp>
      <p:sp>
        <p:nvSpPr>
          <p:cNvPr id="12" name="Vrije vorm: vorm 11">
            <a:extLst>
              <a:ext uri="{FF2B5EF4-FFF2-40B4-BE49-F238E27FC236}">
                <a16:creationId xmlns:a16="http://schemas.microsoft.com/office/drawing/2014/main" id="{41C514C9-6302-110F-FDEC-941ACC3D49AC}"/>
              </a:ext>
            </a:extLst>
          </p:cNvPr>
          <p:cNvSpPr/>
          <p:nvPr/>
        </p:nvSpPr>
        <p:spPr>
          <a:xfrm>
            <a:off x="11116401" y="4322502"/>
            <a:ext cx="2363858" cy="2535498"/>
          </a:xfrm>
          <a:custGeom>
            <a:avLst/>
            <a:gdLst>
              <a:gd name="connsiteX0" fmla="*/ 213931 w 662463"/>
              <a:gd name="connsiteY0" fmla="*/ 582263 h 710564"/>
              <a:gd name="connsiteX1" fmla="*/ 329851 w 662463"/>
              <a:gd name="connsiteY1" fmla="*/ 302705 h 710564"/>
              <a:gd name="connsiteX2" fmla="*/ 446246 w 662463"/>
              <a:gd name="connsiteY2" fmla="*/ 582263 h 710564"/>
              <a:gd name="connsiteX3" fmla="*/ 213931 w 662463"/>
              <a:gd name="connsiteY3" fmla="*/ 582263 h 710564"/>
              <a:gd name="connsiteX4" fmla="*/ 331565 w 662463"/>
              <a:gd name="connsiteY4" fmla="*/ 0 h 710564"/>
              <a:gd name="connsiteX5" fmla="*/ 0 w 662463"/>
              <a:gd name="connsiteY5" fmla="*/ 710565 h 710564"/>
              <a:gd name="connsiteX6" fmla="*/ 662464 w 662463"/>
              <a:gd name="connsiteY6" fmla="*/ 710565 h 710564"/>
              <a:gd name="connsiteX7" fmla="*/ 331565 w 662463"/>
              <a:gd name="connsiteY7" fmla="*/ 95 h 710564"/>
              <a:gd name="connsiteX0" fmla="*/ 213931 w 662464"/>
              <a:gd name="connsiteY0" fmla="*/ 582263 h 710565"/>
              <a:gd name="connsiteX1" fmla="*/ 446246 w 662464"/>
              <a:gd name="connsiteY1" fmla="*/ 582263 h 710565"/>
              <a:gd name="connsiteX2" fmla="*/ 213931 w 662464"/>
              <a:gd name="connsiteY2" fmla="*/ 582263 h 710565"/>
              <a:gd name="connsiteX3" fmla="*/ 331565 w 662464"/>
              <a:gd name="connsiteY3" fmla="*/ 0 h 710565"/>
              <a:gd name="connsiteX4" fmla="*/ 0 w 662464"/>
              <a:gd name="connsiteY4" fmla="*/ 710565 h 710565"/>
              <a:gd name="connsiteX5" fmla="*/ 662464 w 662464"/>
              <a:gd name="connsiteY5" fmla="*/ 710565 h 710565"/>
              <a:gd name="connsiteX6" fmla="*/ 331565 w 662464"/>
              <a:gd name="connsiteY6" fmla="*/ 95 h 710565"/>
              <a:gd name="connsiteX7" fmla="*/ 331565 w 662464"/>
              <a:gd name="connsiteY7" fmla="*/ 0 h 710565"/>
              <a:gd name="connsiteX0" fmla="*/ 331565 w 662464"/>
              <a:gd name="connsiteY0" fmla="*/ 0 h 710565"/>
              <a:gd name="connsiteX1" fmla="*/ 0 w 662464"/>
              <a:gd name="connsiteY1" fmla="*/ 710565 h 710565"/>
              <a:gd name="connsiteX2" fmla="*/ 662464 w 662464"/>
              <a:gd name="connsiteY2" fmla="*/ 710565 h 710565"/>
              <a:gd name="connsiteX3" fmla="*/ 331565 w 662464"/>
              <a:gd name="connsiteY3" fmla="*/ 95 h 710565"/>
              <a:gd name="connsiteX4" fmla="*/ 331565 w 662464"/>
              <a:gd name="connsiteY4" fmla="*/ 0 h 710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464" h="710565">
                <a:moveTo>
                  <a:pt x="331565" y="0"/>
                </a:moveTo>
                <a:lnTo>
                  <a:pt x="0" y="710565"/>
                </a:lnTo>
                <a:lnTo>
                  <a:pt x="662464" y="710565"/>
                </a:lnTo>
                <a:lnTo>
                  <a:pt x="331565" y="95"/>
                </a:lnTo>
                <a:lnTo>
                  <a:pt x="331565" y="0"/>
                </a:lnTo>
                <a:close/>
              </a:path>
            </a:pathLst>
          </a:custGeom>
          <a:gradFill>
            <a:gsLst>
              <a:gs pos="0">
                <a:schemeClr val="accent2"/>
              </a:gs>
              <a:gs pos="43000">
                <a:schemeClr val="accent2"/>
              </a:gs>
              <a:gs pos="100000">
                <a:schemeClr val="accent6"/>
              </a:gs>
            </a:gsLst>
            <a:lin ang="2700000" scaled="1"/>
          </a:gradFill>
          <a:ln w="9525" cap="flat">
            <a:noFill/>
            <a:prstDash val="solid"/>
            <a:miter/>
          </a:ln>
        </p:spPr>
        <p:txBody>
          <a:bodyPr rtlCol="0" anchor="ctr"/>
          <a:lstStyle/>
          <a:p>
            <a:endParaRPr lang="nl-NL"/>
          </a:p>
        </p:txBody>
      </p:sp>
      <p:sp>
        <p:nvSpPr>
          <p:cNvPr id="13" name="Titel 12">
            <a:extLst>
              <a:ext uri="{FF2B5EF4-FFF2-40B4-BE49-F238E27FC236}">
                <a16:creationId xmlns:a16="http://schemas.microsoft.com/office/drawing/2014/main" id="{F09420F5-A750-170B-5ECC-8C21150F7AEE}"/>
              </a:ext>
            </a:extLst>
          </p:cNvPr>
          <p:cNvSpPr>
            <a:spLocks noGrp="1"/>
          </p:cNvSpPr>
          <p:nvPr>
            <p:ph type="title"/>
          </p:nvPr>
        </p:nvSpPr>
        <p:spPr/>
        <p:txBody>
          <a:bodyPr/>
          <a:lstStyle/>
          <a:p>
            <a:r>
              <a:rPr lang="en-GB"/>
              <a:t>Click to edit Master title style</a:t>
            </a:r>
            <a:endParaRPr lang="nl-BE"/>
          </a:p>
        </p:txBody>
      </p:sp>
      <p:sp>
        <p:nvSpPr>
          <p:cNvPr id="15" name="Tijdelijke aanduiding voor afbeelding 14">
            <a:extLst>
              <a:ext uri="{FF2B5EF4-FFF2-40B4-BE49-F238E27FC236}">
                <a16:creationId xmlns:a16="http://schemas.microsoft.com/office/drawing/2014/main" id="{8643154B-F99E-AC3D-0391-99265471B63F}"/>
              </a:ext>
            </a:extLst>
          </p:cNvPr>
          <p:cNvSpPr>
            <a:spLocks noGrp="1"/>
          </p:cNvSpPr>
          <p:nvPr>
            <p:ph type="pic" sz="quarter" idx="10"/>
          </p:nvPr>
        </p:nvSpPr>
        <p:spPr>
          <a:xfrm>
            <a:off x="4494214" y="1817688"/>
            <a:ext cx="6802362" cy="4134226"/>
          </a:xfrm>
          <a:solidFill>
            <a:schemeClr val="bg1">
              <a:lumMod val="95000"/>
            </a:schemeClr>
          </a:solidFill>
        </p:spPr>
        <p:txBody>
          <a:bodyPr anchor="ctr">
            <a:normAutofit/>
          </a:bodyPr>
          <a:lstStyle>
            <a:lvl1pPr marL="0" indent="0" algn="ctr">
              <a:buNone/>
              <a:defRPr sz="1800"/>
            </a:lvl1pPr>
          </a:lstStyle>
          <a:p>
            <a:r>
              <a:rPr lang="en-GB"/>
              <a:t>Click icon to add picture</a:t>
            </a:r>
            <a:endParaRPr lang="nl-BE"/>
          </a:p>
        </p:txBody>
      </p:sp>
      <p:sp>
        <p:nvSpPr>
          <p:cNvPr id="16" name="Tijdelijke aanduiding voor tekst 20">
            <a:extLst>
              <a:ext uri="{FF2B5EF4-FFF2-40B4-BE49-F238E27FC236}">
                <a16:creationId xmlns:a16="http://schemas.microsoft.com/office/drawing/2014/main" id="{8F3B5432-45CD-9CA0-1429-36C51068038D}"/>
              </a:ext>
            </a:extLst>
          </p:cNvPr>
          <p:cNvSpPr>
            <a:spLocks noGrp="1"/>
          </p:cNvSpPr>
          <p:nvPr>
            <p:ph type="body" sz="quarter" idx="11"/>
          </p:nvPr>
        </p:nvSpPr>
        <p:spPr>
          <a:xfrm>
            <a:off x="720116" y="1817688"/>
            <a:ext cx="3376455" cy="4134226"/>
          </a:xfrm>
          <a:solidFill>
            <a:srgbClr val="FFFFFF"/>
          </a:solidFill>
          <a:ln w="39392" cap="flat">
            <a:noFill/>
            <a:prstDash val="solid"/>
            <a:miter/>
          </a:ln>
          <a:effectLst>
            <a:outerShdw blurRad="165100" dist="38100" dir="2700000" sx="103000" sy="103000" algn="tl" rotWithShape="0">
              <a:prstClr val="black">
                <a:alpha val="18000"/>
              </a:prstClr>
            </a:outerShdw>
          </a:effectLst>
        </p:spPr>
        <p:txBody>
          <a:bodyPr rtlCol="0" anchor="ctr">
            <a:normAutofit/>
          </a:bodyPr>
          <a:lstStyle>
            <a:lvl1pPr marL="0" indent="0">
              <a:buNone/>
              <a:defRPr lang="nl-NL" sz="100" smtClean="0">
                <a:noFill/>
              </a:defRPr>
            </a:lvl1pPr>
            <a:lvl2pPr marL="228600" indent="0">
              <a:buNone/>
              <a:defRPr lang="nl-NL" sz="100" smtClean="0">
                <a:noFill/>
              </a:defRPr>
            </a:lvl2pPr>
            <a:lvl3pPr marL="685800" indent="0">
              <a:buNone/>
              <a:defRPr lang="nl-NL" sz="100" smtClean="0">
                <a:noFill/>
              </a:defRPr>
            </a:lvl3pPr>
            <a:lvl4pPr marL="1143000" indent="0">
              <a:buNone/>
              <a:defRPr lang="nl-NL" sz="100" smtClean="0">
                <a:noFill/>
              </a:defRPr>
            </a:lvl4pPr>
            <a:lvl5pPr marL="1600200" indent="0">
              <a:buNone/>
              <a:defRPr lang="nl-BE" sz="100">
                <a:noFill/>
              </a:defRPr>
            </a:lvl5pPr>
          </a:lstStyle>
          <a:p>
            <a:pPr marL="0" lvl="0"/>
            <a:r>
              <a:rPr lang="en-GB"/>
              <a:t>Click to edit Master text styles</a:t>
            </a:r>
          </a:p>
          <a:p>
            <a:pPr marL="0" lvl="1"/>
            <a:r>
              <a:rPr lang="en-GB"/>
              <a:t>Second level</a:t>
            </a:r>
          </a:p>
          <a:p>
            <a:pPr marL="0" lvl="2"/>
            <a:r>
              <a:rPr lang="en-GB"/>
              <a:t>Third level</a:t>
            </a:r>
          </a:p>
          <a:p>
            <a:pPr marL="0" lvl="3"/>
            <a:r>
              <a:rPr lang="en-GB"/>
              <a:t>Fourth level</a:t>
            </a:r>
          </a:p>
          <a:p>
            <a:pPr marL="0" lvl="4"/>
            <a:r>
              <a:rPr lang="en-GB"/>
              <a:t>Fifth level</a:t>
            </a:r>
            <a:endParaRPr lang="nl-BE"/>
          </a:p>
        </p:txBody>
      </p:sp>
      <p:sp>
        <p:nvSpPr>
          <p:cNvPr id="17" name="Tijdelijke aanduiding voor afbeelding 22">
            <a:extLst>
              <a:ext uri="{FF2B5EF4-FFF2-40B4-BE49-F238E27FC236}">
                <a16:creationId xmlns:a16="http://schemas.microsoft.com/office/drawing/2014/main" id="{44F7E784-B7FA-0601-B24F-84E1DC0AC454}"/>
              </a:ext>
            </a:extLst>
          </p:cNvPr>
          <p:cNvSpPr>
            <a:spLocks noGrp="1"/>
          </p:cNvSpPr>
          <p:nvPr>
            <p:ph type="pic" sz="quarter" idx="12" hasCustomPrompt="1"/>
          </p:nvPr>
        </p:nvSpPr>
        <p:spPr>
          <a:xfrm>
            <a:off x="1939903" y="2003121"/>
            <a:ext cx="936880" cy="1067057"/>
          </a:xfrm>
        </p:spPr>
        <p:txBody>
          <a:bodyPr>
            <a:normAutofit/>
          </a:bodyPr>
          <a:lstStyle>
            <a:lvl1pPr marL="0" indent="0" algn="ctr">
              <a:buNone/>
              <a:defRPr sz="1400"/>
            </a:lvl1pPr>
          </a:lstStyle>
          <a:p>
            <a:r>
              <a:rPr lang="nl-NL"/>
              <a:t>icon</a:t>
            </a:r>
            <a:endParaRPr lang="nl-BE"/>
          </a:p>
        </p:txBody>
      </p:sp>
      <p:sp>
        <p:nvSpPr>
          <p:cNvPr id="18" name="Tijdelijke aanduiding voor tekst 25">
            <a:extLst>
              <a:ext uri="{FF2B5EF4-FFF2-40B4-BE49-F238E27FC236}">
                <a16:creationId xmlns:a16="http://schemas.microsoft.com/office/drawing/2014/main" id="{97F45B12-13E7-9FC3-DE4B-AC85A14688E4}"/>
              </a:ext>
            </a:extLst>
          </p:cNvPr>
          <p:cNvSpPr>
            <a:spLocks noGrp="1"/>
          </p:cNvSpPr>
          <p:nvPr>
            <p:ph type="body" sz="quarter" idx="13"/>
          </p:nvPr>
        </p:nvSpPr>
        <p:spPr>
          <a:xfrm>
            <a:off x="891110" y="3193609"/>
            <a:ext cx="3034466" cy="767612"/>
          </a:xfrm>
        </p:spPr>
        <p:txBody>
          <a:bodyPr anchor="ctr">
            <a:noAutofit/>
          </a:bodyPr>
          <a:lstStyle>
            <a:lvl1pPr marL="0" indent="0" algn="ctr">
              <a:buNone/>
              <a:defRPr sz="2000" b="1">
                <a:solidFill>
                  <a:schemeClr val="accent2"/>
                </a:solidFill>
              </a:defRPr>
            </a:lvl1pPr>
            <a:lvl2pPr marL="457200" indent="0" algn="ctr">
              <a:buNone/>
              <a:defRPr sz="1800" b="1">
                <a:solidFill>
                  <a:schemeClr val="accent2"/>
                </a:solidFill>
              </a:defRPr>
            </a:lvl2pPr>
          </a:lstStyle>
          <a:p>
            <a:pPr lvl="0"/>
            <a:r>
              <a:rPr lang="en-GB"/>
              <a:t>Click to edit Master text styles</a:t>
            </a:r>
          </a:p>
          <a:p>
            <a:pPr lvl="1"/>
            <a:r>
              <a:rPr lang="en-GB"/>
              <a:t>Second level</a:t>
            </a:r>
          </a:p>
        </p:txBody>
      </p:sp>
      <p:sp>
        <p:nvSpPr>
          <p:cNvPr id="19" name="Tijdelijke aanduiding voor tekst 27">
            <a:extLst>
              <a:ext uri="{FF2B5EF4-FFF2-40B4-BE49-F238E27FC236}">
                <a16:creationId xmlns:a16="http://schemas.microsoft.com/office/drawing/2014/main" id="{E468F7ED-9A57-8131-C46D-55F9E49F8C3E}"/>
              </a:ext>
            </a:extLst>
          </p:cNvPr>
          <p:cNvSpPr>
            <a:spLocks noGrp="1"/>
          </p:cNvSpPr>
          <p:nvPr>
            <p:ph type="body" sz="quarter" idx="14"/>
          </p:nvPr>
        </p:nvSpPr>
        <p:spPr>
          <a:xfrm>
            <a:off x="891110" y="4074165"/>
            <a:ext cx="3034466" cy="1713186"/>
          </a:xfrm>
          <a:solidFill>
            <a:schemeClr val="bg1">
              <a:lumMod val="95000"/>
            </a:schemeClr>
          </a:solidFill>
        </p:spPr>
        <p:txBody>
          <a:bodyPr wrap="square" anchor="t">
            <a:noAutofit/>
          </a:bodyPr>
          <a:lstStyle>
            <a:lvl1pPr marL="0" indent="0">
              <a:buNone/>
              <a:defRPr lang="nl-NL" sz="1600" smtClean="0">
                <a:solidFill>
                  <a:schemeClr val="accent4"/>
                </a:solidFill>
              </a:defRPr>
            </a:lvl1pPr>
            <a:lvl2pPr marL="228600" indent="0">
              <a:buNone/>
              <a:defRPr lang="nl-NL" sz="1800" smtClean="0"/>
            </a:lvl2pPr>
            <a:lvl3pPr marL="685800" indent="0">
              <a:buNone/>
              <a:defRPr lang="nl-NL" sz="1800" smtClean="0"/>
            </a:lvl3pPr>
            <a:lvl4pPr marL="1143000" indent="0">
              <a:buNone/>
              <a:defRPr lang="nl-NL" smtClean="0"/>
            </a:lvl4pPr>
            <a:lvl5pPr marL="1600200" indent="0">
              <a:buNone/>
              <a:defRPr lang="nl-BE"/>
            </a:lvl5pPr>
          </a:lstStyle>
          <a:p>
            <a:pPr marL="0" lvl="0" algn="ctr" defTabSz="914377" fontAlgn="auto">
              <a:spcAft>
                <a:spcPts val="1200"/>
              </a:spcAft>
              <a:buClr>
                <a:prstClr val="white"/>
              </a:buClr>
            </a:pPr>
            <a:r>
              <a:rPr lang="en-GB"/>
              <a:t>Click to edit Master text styles</a:t>
            </a:r>
          </a:p>
        </p:txBody>
      </p:sp>
      <p:sp>
        <p:nvSpPr>
          <p:cNvPr id="3" name="Tijdelijke aanduiding voor voettekst 2">
            <a:extLst>
              <a:ext uri="{FF2B5EF4-FFF2-40B4-BE49-F238E27FC236}">
                <a16:creationId xmlns:a16="http://schemas.microsoft.com/office/drawing/2014/main" id="{8032A5B4-E0D9-1BDA-7118-A34EB6CD34AB}"/>
              </a:ext>
            </a:extLst>
          </p:cNvPr>
          <p:cNvSpPr>
            <a:spLocks noGrp="1"/>
          </p:cNvSpPr>
          <p:nvPr>
            <p:ph type="ftr" sz="quarter" idx="15"/>
          </p:nvPr>
        </p:nvSpPr>
        <p:spPr/>
        <p:txBody>
          <a:bodyPr/>
          <a:lstStyle/>
          <a:p>
            <a:endParaRPr lang="en-BE"/>
          </a:p>
        </p:txBody>
      </p:sp>
      <p:sp>
        <p:nvSpPr>
          <p:cNvPr id="4" name="Tijdelijke aanduiding voor dianummer 3">
            <a:extLst>
              <a:ext uri="{FF2B5EF4-FFF2-40B4-BE49-F238E27FC236}">
                <a16:creationId xmlns:a16="http://schemas.microsoft.com/office/drawing/2014/main" id="{43657243-6081-C314-CC36-0FD15C23CEE4}"/>
              </a:ext>
            </a:extLst>
          </p:cNvPr>
          <p:cNvSpPr>
            <a:spLocks noGrp="1"/>
          </p:cNvSpPr>
          <p:nvPr>
            <p:ph type="sldNum" sz="quarter" idx="16"/>
          </p:nvPr>
        </p:nvSpPr>
        <p:spPr/>
        <p:txBody>
          <a:bodyPr/>
          <a:lstStyle/>
          <a:p>
            <a:fld id="{69F6443E-27BC-4153-B1C5-BBA4F02255F6}" type="slidenum">
              <a:rPr lang="en-BE" smtClean="0"/>
              <a:t>‹#›</a:t>
            </a:fld>
            <a:endParaRPr lang="en-BE"/>
          </a:p>
        </p:txBody>
      </p:sp>
    </p:spTree>
    <p:extLst>
      <p:ext uri="{BB962C8B-B14F-4D97-AF65-F5344CB8AC3E}">
        <p14:creationId xmlns:p14="http://schemas.microsoft.com/office/powerpoint/2010/main" val="2734176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eeld + content">
    <p:spTree>
      <p:nvGrpSpPr>
        <p:cNvPr id="1" name=""/>
        <p:cNvGrpSpPr/>
        <p:nvPr/>
      </p:nvGrpSpPr>
      <p:grpSpPr>
        <a:xfrm>
          <a:off x="0" y="0"/>
          <a:ext cx="0" cy="0"/>
          <a:chOff x="0" y="0"/>
          <a:chExt cx="0" cy="0"/>
        </a:xfrm>
      </p:grpSpPr>
      <p:sp>
        <p:nvSpPr>
          <p:cNvPr id="2" name="Vrije vorm: vorm 1">
            <a:extLst>
              <a:ext uri="{FF2B5EF4-FFF2-40B4-BE49-F238E27FC236}">
                <a16:creationId xmlns:a16="http://schemas.microsoft.com/office/drawing/2014/main" id="{13327029-3846-C262-EBFC-D33C589BA926}"/>
              </a:ext>
            </a:extLst>
          </p:cNvPr>
          <p:cNvSpPr/>
          <p:nvPr/>
        </p:nvSpPr>
        <p:spPr>
          <a:xfrm rot="10800000">
            <a:off x="0" y="0"/>
            <a:ext cx="5549004" cy="5951913"/>
          </a:xfrm>
          <a:custGeom>
            <a:avLst/>
            <a:gdLst>
              <a:gd name="connsiteX0" fmla="*/ 213931 w 662463"/>
              <a:gd name="connsiteY0" fmla="*/ 582263 h 710564"/>
              <a:gd name="connsiteX1" fmla="*/ 329851 w 662463"/>
              <a:gd name="connsiteY1" fmla="*/ 302705 h 710564"/>
              <a:gd name="connsiteX2" fmla="*/ 446246 w 662463"/>
              <a:gd name="connsiteY2" fmla="*/ 582263 h 710564"/>
              <a:gd name="connsiteX3" fmla="*/ 213931 w 662463"/>
              <a:gd name="connsiteY3" fmla="*/ 582263 h 710564"/>
              <a:gd name="connsiteX4" fmla="*/ 331565 w 662463"/>
              <a:gd name="connsiteY4" fmla="*/ 0 h 710564"/>
              <a:gd name="connsiteX5" fmla="*/ 0 w 662463"/>
              <a:gd name="connsiteY5" fmla="*/ 710565 h 710564"/>
              <a:gd name="connsiteX6" fmla="*/ 662464 w 662463"/>
              <a:gd name="connsiteY6" fmla="*/ 710565 h 710564"/>
              <a:gd name="connsiteX7" fmla="*/ 331565 w 662463"/>
              <a:gd name="connsiteY7" fmla="*/ 95 h 71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2463" h="710564">
                <a:moveTo>
                  <a:pt x="213931" y="582263"/>
                </a:moveTo>
                <a:lnTo>
                  <a:pt x="329851" y="302705"/>
                </a:lnTo>
                <a:lnTo>
                  <a:pt x="446246" y="582263"/>
                </a:lnTo>
                <a:lnTo>
                  <a:pt x="213931" y="582263"/>
                </a:lnTo>
                <a:close/>
                <a:moveTo>
                  <a:pt x="331565" y="0"/>
                </a:moveTo>
                <a:lnTo>
                  <a:pt x="0" y="710565"/>
                </a:lnTo>
                <a:lnTo>
                  <a:pt x="662464" y="710565"/>
                </a:lnTo>
                <a:lnTo>
                  <a:pt x="331565" y="95"/>
                </a:lnTo>
                <a:close/>
              </a:path>
            </a:pathLst>
          </a:custGeom>
          <a:solidFill>
            <a:schemeClr val="bg1">
              <a:lumMod val="95000"/>
            </a:schemeClr>
          </a:solidFill>
          <a:ln w="9525" cap="flat">
            <a:noFill/>
            <a:prstDash val="solid"/>
            <a:miter/>
          </a:ln>
        </p:spPr>
        <p:txBody>
          <a:bodyPr rtlCol="0" anchor="ctr"/>
          <a:lstStyle/>
          <a:p>
            <a:endParaRPr lang="nl-NL"/>
          </a:p>
        </p:txBody>
      </p:sp>
      <p:sp>
        <p:nvSpPr>
          <p:cNvPr id="12" name="Vrije vorm: vorm 11">
            <a:extLst>
              <a:ext uri="{FF2B5EF4-FFF2-40B4-BE49-F238E27FC236}">
                <a16:creationId xmlns:a16="http://schemas.microsoft.com/office/drawing/2014/main" id="{41C514C9-6302-110F-FDEC-941ACC3D49AC}"/>
              </a:ext>
            </a:extLst>
          </p:cNvPr>
          <p:cNvSpPr/>
          <p:nvPr/>
        </p:nvSpPr>
        <p:spPr>
          <a:xfrm>
            <a:off x="11116401" y="4322502"/>
            <a:ext cx="2363858" cy="2535498"/>
          </a:xfrm>
          <a:custGeom>
            <a:avLst/>
            <a:gdLst>
              <a:gd name="connsiteX0" fmla="*/ 213931 w 662463"/>
              <a:gd name="connsiteY0" fmla="*/ 582263 h 710564"/>
              <a:gd name="connsiteX1" fmla="*/ 329851 w 662463"/>
              <a:gd name="connsiteY1" fmla="*/ 302705 h 710564"/>
              <a:gd name="connsiteX2" fmla="*/ 446246 w 662463"/>
              <a:gd name="connsiteY2" fmla="*/ 582263 h 710564"/>
              <a:gd name="connsiteX3" fmla="*/ 213931 w 662463"/>
              <a:gd name="connsiteY3" fmla="*/ 582263 h 710564"/>
              <a:gd name="connsiteX4" fmla="*/ 331565 w 662463"/>
              <a:gd name="connsiteY4" fmla="*/ 0 h 710564"/>
              <a:gd name="connsiteX5" fmla="*/ 0 w 662463"/>
              <a:gd name="connsiteY5" fmla="*/ 710565 h 710564"/>
              <a:gd name="connsiteX6" fmla="*/ 662464 w 662463"/>
              <a:gd name="connsiteY6" fmla="*/ 710565 h 710564"/>
              <a:gd name="connsiteX7" fmla="*/ 331565 w 662463"/>
              <a:gd name="connsiteY7" fmla="*/ 95 h 710564"/>
              <a:gd name="connsiteX0" fmla="*/ 213931 w 662464"/>
              <a:gd name="connsiteY0" fmla="*/ 582263 h 710565"/>
              <a:gd name="connsiteX1" fmla="*/ 446246 w 662464"/>
              <a:gd name="connsiteY1" fmla="*/ 582263 h 710565"/>
              <a:gd name="connsiteX2" fmla="*/ 213931 w 662464"/>
              <a:gd name="connsiteY2" fmla="*/ 582263 h 710565"/>
              <a:gd name="connsiteX3" fmla="*/ 331565 w 662464"/>
              <a:gd name="connsiteY3" fmla="*/ 0 h 710565"/>
              <a:gd name="connsiteX4" fmla="*/ 0 w 662464"/>
              <a:gd name="connsiteY4" fmla="*/ 710565 h 710565"/>
              <a:gd name="connsiteX5" fmla="*/ 662464 w 662464"/>
              <a:gd name="connsiteY5" fmla="*/ 710565 h 710565"/>
              <a:gd name="connsiteX6" fmla="*/ 331565 w 662464"/>
              <a:gd name="connsiteY6" fmla="*/ 95 h 710565"/>
              <a:gd name="connsiteX7" fmla="*/ 331565 w 662464"/>
              <a:gd name="connsiteY7" fmla="*/ 0 h 710565"/>
              <a:gd name="connsiteX0" fmla="*/ 331565 w 662464"/>
              <a:gd name="connsiteY0" fmla="*/ 0 h 710565"/>
              <a:gd name="connsiteX1" fmla="*/ 0 w 662464"/>
              <a:gd name="connsiteY1" fmla="*/ 710565 h 710565"/>
              <a:gd name="connsiteX2" fmla="*/ 662464 w 662464"/>
              <a:gd name="connsiteY2" fmla="*/ 710565 h 710565"/>
              <a:gd name="connsiteX3" fmla="*/ 331565 w 662464"/>
              <a:gd name="connsiteY3" fmla="*/ 95 h 710565"/>
              <a:gd name="connsiteX4" fmla="*/ 331565 w 662464"/>
              <a:gd name="connsiteY4" fmla="*/ 0 h 710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464" h="710565">
                <a:moveTo>
                  <a:pt x="331565" y="0"/>
                </a:moveTo>
                <a:lnTo>
                  <a:pt x="0" y="710565"/>
                </a:lnTo>
                <a:lnTo>
                  <a:pt x="662464" y="710565"/>
                </a:lnTo>
                <a:lnTo>
                  <a:pt x="331565" y="95"/>
                </a:lnTo>
                <a:lnTo>
                  <a:pt x="331565" y="0"/>
                </a:lnTo>
                <a:close/>
              </a:path>
            </a:pathLst>
          </a:custGeom>
          <a:gradFill>
            <a:gsLst>
              <a:gs pos="0">
                <a:schemeClr val="accent2"/>
              </a:gs>
              <a:gs pos="43000">
                <a:schemeClr val="accent2"/>
              </a:gs>
              <a:gs pos="100000">
                <a:schemeClr val="accent6"/>
              </a:gs>
            </a:gsLst>
            <a:lin ang="2700000" scaled="1"/>
          </a:gradFill>
          <a:ln w="9525" cap="flat">
            <a:noFill/>
            <a:prstDash val="solid"/>
            <a:miter/>
          </a:ln>
        </p:spPr>
        <p:txBody>
          <a:bodyPr rtlCol="0" anchor="ctr"/>
          <a:lstStyle/>
          <a:p>
            <a:endParaRPr lang="nl-NL"/>
          </a:p>
        </p:txBody>
      </p:sp>
      <p:sp>
        <p:nvSpPr>
          <p:cNvPr id="13" name="Titel 12">
            <a:extLst>
              <a:ext uri="{FF2B5EF4-FFF2-40B4-BE49-F238E27FC236}">
                <a16:creationId xmlns:a16="http://schemas.microsoft.com/office/drawing/2014/main" id="{F09420F5-A750-170B-5ECC-8C21150F7AEE}"/>
              </a:ext>
            </a:extLst>
          </p:cNvPr>
          <p:cNvSpPr>
            <a:spLocks noGrp="1"/>
          </p:cNvSpPr>
          <p:nvPr>
            <p:ph type="title"/>
          </p:nvPr>
        </p:nvSpPr>
        <p:spPr/>
        <p:txBody>
          <a:bodyPr/>
          <a:lstStyle/>
          <a:p>
            <a:r>
              <a:rPr lang="en-GB"/>
              <a:t>Click to edit Master title style</a:t>
            </a:r>
            <a:endParaRPr lang="nl-BE"/>
          </a:p>
        </p:txBody>
      </p:sp>
      <p:sp>
        <p:nvSpPr>
          <p:cNvPr id="15" name="Tijdelijke aanduiding voor afbeelding 14">
            <a:extLst>
              <a:ext uri="{FF2B5EF4-FFF2-40B4-BE49-F238E27FC236}">
                <a16:creationId xmlns:a16="http://schemas.microsoft.com/office/drawing/2014/main" id="{8643154B-F99E-AC3D-0391-99265471B63F}"/>
              </a:ext>
            </a:extLst>
          </p:cNvPr>
          <p:cNvSpPr>
            <a:spLocks noGrp="1"/>
          </p:cNvSpPr>
          <p:nvPr>
            <p:ph type="pic" sz="quarter" idx="10"/>
          </p:nvPr>
        </p:nvSpPr>
        <p:spPr>
          <a:xfrm>
            <a:off x="895425" y="1817688"/>
            <a:ext cx="6802362" cy="4134226"/>
          </a:xfrm>
          <a:solidFill>
            <a:schemeClr val="bg1">
              <a:lumMod val="95000"/>
            </a:schemeClr>
          </a:solidFill>
        </p:spPr>
        <p:txBody>
          <a:bodyPr anchor="ctr">
            <a:normAutofit/>
          </a:bodyPr>
          <a:lstStyle>
            <a:lvl1pPr marL="0" indent="0" algn="ctr">
              <a:buNone/>
              <a:defRPr sz="1800"/>
            </a:lvl1pPr>
          </a:lstStyle>
          <a:p>
            <a:r>
              <a:rPr lang="en-GB"/>
              <a:t>Click icon to add picture</a:t>
            </a:r>
            <a:endParaRPr lang="nl-BE"/>
          </a:p>
        </p:txBody>
      </p:sp>
      <p:sp>
        <p:nvSpPr>
          <p:cNvPr id="16" name="Tijdelijke aanduiding voor tekst 20">
            <a:extLst>
              <a:ext uri="{FF2B5EF4-FFF2-40B4-BE49-F238E27FC236}">
                <a16:creationId xmlns:a16="http://schemas.microsoft.com/office/drawing/2014/main" id="{8F3B5432-45CD-9CA0-1429-36C51068038D}"/>
              </a:ext>
            </a:extLst>
          </p:cNvPr>
          <p:cNvSpPr>
            <a:spLocks noGrp="1"/>
          </p:cNvSpPr>
          <p:nvPr>
            <p:ph type="body" sz="quarter" idx="11"/>
          </p:nvPr>
        </p:nvSpPr>
        <p:spPr>
          <a:xfrm>
            <a:off x="7920120" y="1817688"/>
            <a:ext cx="3376455" cy="4134226"/>
          </a:xfrm>
          <a:solidFill>
            <a:srgbClr val="FFFFFF"/>
          </a:solidFill>
          <a:ln w="39392" cap="flat">
            <a:noFill/>
            <a:prstDash val="solid"/>
            <a:miter/>
          </a:ln>
          <a:effectLst>
            <a:outerShdw blurRad="165100" dist="38100" dir="2700000" sx="103000" sy="103000" algn="tl" rotWithShape="0">
              <a:prstClr val="black">
                <a:alpha val="18000"/>
              </a:prstClr>
            </a:outerShdw>
          </a:effectLst>
        </p:spPr>
        <p:txBody>
          <a:bodyPr rtlCol="0" anchor="ctr">
            <a:normAutofit/>
          </a:bodyPr>
          <a:lstStyle>
            <a:lvl1pPr marL="0" indent="0">
              <a:buNone/>
              <a:defRPr lang="nl-NL" sz="100" smtClean="0">
                <a:noFill/>
              </a:defRPr>
            </a:lvl1pPr>
            <a:lvl2pPr marL="228600" indent="0">
              <a:buNone/>
              <a:defRPr lang="nl-NL" sz="100" smtClean="0">
                <a:noFill/>
              </a:defRPr>
            </a:lvl2pPr>
            <a:lvl3pPr marL="685800" indent="0">
              <a:buNone/>
              <a:defRPr lang="nl-NL" sz="100" smtClean="0">
                <a:noFill/>
              </a:defRPr>
            </a:lvl3pPr>
            <a:lvl4pPr marL="1143000" indent="0">
              <a:buNone/>
              <a:defRPr lang="nl-NL" sz="100" smtClean="0">
                <a:noFill/>
              </a:defRPr>
            </a:lvl4pPr>
            <a:lvl5pPr marL="1600200" indent="0">
              <a:buNone/>
              <a:defRPr lang="nl-BE" sz="100">
                <a:noFill/>
              </a:defRPr>
            </a:lvl5pPr>
          </a:lstStyle>
          <a:p>
            <a:pPr marL="0" lvl="0"/>
            <a:r>
              <a:rPr lang="en-GB"/>
              <a:t>Click to edit Master text styles</a:t>
            </a:r>
          </a:p>
          <a:p>
            <a:pPr marL="0" lvl="1"/>
            <a:r>
              <a:rPr lang="en-GB"/>
              <a:t>Second level</a:t>
            </a:r>
          </a:p>
          <a:p>
            <a:pPr marL="0" lvl="2"/>
            <a:r>
              <a:rPr lang="en-GB"/>
              <a:t>Third level</a:t>
            </a:r>
          </a:p>
          <a:p>
            <a:pPr marL="0" lvl="3"/>
            <a:r>
              <a:rPr lang="en-GB"/>
              <a:t>Fourth level</a:t>
            </a:r>
          </a:p>
          <a:p>
            <a:pPr marL="0" lvl="4"/>
            <a:r>
              <a:rPr lang="en-GB"/>
              <a:t>Fifth level</a:t>
            </a:r>
            <a:endParaRPr lang="nl-BE"/>
          </a:p>
        </p:txBody>
      </p:sp>
      <p:sp>
        <p:nvSpPr>
          <p:cNvPr id="17" name="Tijdelijke aanduiding voor afbeelding 22">
            <a:extLst>
              <a:ext uri="{FF2B5EF4-FFF2-40B4-BE49-F238E27FC236}">
                <a16:creationId xmlns:a16="http://schemas.microsoft.com/office/drawing/2014/main" id="{44F7E784-B7FA-0601-B24F-84E1DC0AC454}"/>
              </a:ext>
            </a:extLst>
          </p:cNvPr>
          <p:cNvSpPr>
            <a:spLocks noGrp="1"/>
          </p:cNvSpPr>
          <p:nvPr>
            <p:ph type="pic" sz="quarter" idx="12" hasCustomPrompt="1"/>
          </p:nvPr>
        </p:nvSpPr>
        <p:spPr>
          <a:xfrm>
            <a:off x="9139907" y="2003121"/>
            <a:ext cx="936880" cy="1067057"/>
          </a:xfrm>
        </p:spPr>
        <p:txBody>
          <a:bodyPr>
            <a:normAutofit/>
          </a:bodyPr>
          <a:lstStyle>
            <a:lvl1pPr marL="0" indent="0" algn="ctr">
              <a:buNone/>
              <a:defRPr sz="1400"/>
            </a:lvl1pPr>
          </a:lstStyle>
          <a:p>
            <a:r>
              <a:rPr lang="nl-NL"/>
              <a:t>icon</a:t>
            </a:r>
            <a:endParaRPr lang="nl-BE"/>
          </a:p>
        </p:txBody>
      </p:sp>
      <p:sp>
        <p:nvSpPr>
          <p:cNvPr id="18" name="Tijdelijke aanduiding voor tekst 25">
            <a:extLst>
              <a:ext uri="{FF2B5EF4-FFF2-40B4-BE49-F238E27FC236}">
                <a16:creationId xmlns:a16="http://schemas.microsoft.com/office/drawing/2014/main" id="{97F45B12-13E7-9FC3-DE4B-AC85A14688E4}"/>
              </a:ext>
            </a:extLst>
          </p:cNvPr>
          <p:cNvSpPr>
            <a:spLocks noGrp="1"/>
          </p:cNvSpPr>
          <p:nvPr>
            <p:ph type="body" sz="quarter" idx="13"/>
          </p:nvPr>
        </p:nvSpPr>
        <p:spPr>
          <a:xfrm>
            <a:off x="8091114" y="3193609"/>
            <a:ext cx="3034466" cy="767612"/>
          </a:xfrm>
        </p:spPr>
        <p:txBody>
          <a:bodyPr anchor="ctr">
            <a:noAutofit/>
          </a:bodyPr>
          <a:lstStyle>
            <a:lvl1pPr marL="0" indent="0" algn="ctr">
              <a:buNone/>
              <a:defRPr sz="2000" b="1">
                <a:solidFill>
                  <a:schemeClr val="accent2"/>
                </a:solidFill>
              </a:defRPr>
            </a:lvl1pPr>
            <a:lvl2pPr marL="457200" indent="0" algn="ctr">
              <a:buNone/>
              <a:defRPr sz="1800" b="1">
                <a:solidFill>
                  <a:schemeClr val="accent2"/>
                </a:solidFill>
              </a:defRPr>
            </a:lvl2pPr>
          </a:lstStyle>
          <a:p>
            <a:pPr lvl="0"/>
            <a:r>
              <a:rPr lang="en-GB"/>
              <a:t>Click to edit Master text styles</a:t>
            </a:r>
          </a:p>
          <a:p>
            <a:pPr lvl="1"/>
            <a:r>
              <a:rPr lang="en-GB"/>
              <a:t>Second level</a:t>
            </a:r>
          </a:p>
        </p:txBody>
      </p:sp>
      <p:sp>
        <p:nvSpPr>
          <p:cNvPr id="19" name="Tijdelijke aanduiding voor tekst 27">
            <a:extLst>
              <a:ext uri="{FF2B5EF4-FFF2-40B4-BE49-F238E27FC236}">
                <a16:creationId xmlns:a16="http://schemas.microsoft.com/office/drawing/2014/main" id="{E468F7ED-9A57-8131-C46D-55F9E49F8C3E}"/>
              </a:ext>
            </a:extLst>
          </p:cNvPr>
          <p:cNvSpPr>
            <a:spLocks noGrp="1"/>
          </p:cNvSpPr>
          <p:nvPr>
            <p:ph type="body" sz="quarter" idx="14"/>
          </p:nvPr>
        </p:nvSpPr>
        <p:spPr>
          <a:xfrm>
            <a:off x="8091114" y="4074165"/>
            <a:ext cx="3034466" cy="1713186"/>
          </a:xfrm>
          <a:solidFill>
            <a:schemeClr val="bg1">
              <a:lumMod val="95000"/>
            </a:schemeClr>
          </a:solidFill>
        </p:spPr>
        <p:txBody>
          <a:bodyPr wrap="square" anchor="t">
            <a:noAutofit/>
          </a:bodyPr>
          <a:lstStyle>
            <a:lvl1pPr marL="0" indent="0">
              <a:buNone/>
              <a:defRPr lang="nl-NL" sz="1600" smtClean="0">
                <a:solidFill>
                  <a:schemeClr val="accent4"/>
                </a:solidFill>
              </a:defRPr>
            </a:lvl1pPr>
            <a:lvl2pPr marL="228600" indent="0">
              <a:buNone/>
              <a:defRPr lang="nl-NL" sz="1800" smtClean="0"/>
            </a:lvl2pPr>
            <a:lvl3pPr marL="685800" indent="0">
              <a:buNone/>
              <a:defRPr lang="nl-NL" sz="1800" smtClean="0"/>
            </a:lvl3pPr>
            <a:lvl4pPr marL="1143000" indent="0">
              <a:buNone/>
              <a:defRPr lang="nl-NL" smtClean="0"/>
            </a:lvl4pPr>
            <a:lvl5pPr marL="1600200" indent="0">
              <a:buNone/>
              <a:defRPr lang="nl-BE"/>
            </a:lvl5pPr>
          </a:lstStyle>
          <a:p>
            <a:pPr marL="0" lvl="0" algn="ctr" defTabSz="914377" fontAlgn="auto">
              <a:spcAft>
                <a:spcPts val="1200"/>
              </a:spcAft>
              <a:buClr>
                <a:prstClr val="white"/>
              </a:buClr>
            </a:pPr>
            <a:r>
              <a:rPr lang="en-GB"/>
              <a:t>Click to edit Master text styles</a:t>
            </a:r>
          </a:p>
        </p:txBody>
      </p:sp>
      <p:sp>
        <p:nvSpPr>
          <p:cNvPr id="3" name="Tijdelijke aanduiding voor voettekst 2">
            <a:extLst>
              <a:ext uri="{FF2B5EF4-FFF2-40B4-BE49-F238E27FC236}">
                <a16:creationId xmlns:a16="http://schemas.microsoft.com/office/drawing/2014/main" id="{F8B65983-FFE2-6774-3BD1-9D1D125C2C1C}"/>
              </a:ext>
            </a:extLst>
          </p:cNvPr>
          <p:cNvSpPr>
            <a:spLocks noGrp="1"/>
          </p:cNvSpPr>
          <p:nvPr>
            <p:ph type="ftr" sz="quarter" idx="15"/>
          </p:nvPr>
        </p:nvSpPr>
        <p:spPr/>
        <p:txBody>
          <a:bodyPr/>
          <a:lstStyle/>
          <a:p>
            <a:endParaRPr lang="en-BE"/>
          </a:p>
        </p:txBody>
      </p:sp>
      <p:sp>
        <p:nvSpPr>
          <p:cNvPr id="4" name="Tijdelijke aanduiding voor dianummer 3">
            <a:extLst>
              <a:ext uri="{FF2B5EF4-FFF2-40B4-BE49-F238E27FC236}">
                <a16:creationId xmlns:a16="http://schemas.microsoft.com/office/drawing/2014/main" id="{636DA198-0271-8326-BFC3-07AA5C9A997B}"/>
              </a:ext>
            </a:extLst>
          </p:cNvPr>
          <p:cNvSpPr>
            <a:spLocks noGrp="1"/>
          </p:cNvSpPr>
          <p:nvPr>
            <p:ph type="sldNum" sz="quarter" idx="16"/>
          </p:nvPr>
        </p:nvSpPr>
        <p:spPr/>
        <p:txBody>
          <a:bodyPr/>
          <a:lstStyle/>
          <a:p>
            <a:fld id="{69F6443E-27BC-4153-B1C5-BBA4F02255F6}" type="slidenum">
              <a:rPr lang="en-BE" smtClean="0"/>
              <a:t>‹#›</a:t>
            </a:fld>
            <a:endParaRPr lang="en-BE"/>
          </a:p>
        </p:txBody>
      </p:sp>
    </p:spTree>
    <p:extLst>
      <p:ext uri="{BB962C8B-B14F-4D97-AF65-F5344CB8AC3E}">
        <p14:creationId xmlns:p14="http://schemas.microsoft.com/office/powerpoint/2010/main" val="2508382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items met icoon">
    <p:spTree>
      <p:nvGrpSpPr>
        <p:cNvPr id="1" name=""/>
        <p:cNvGrpSpPr/>
        <p:nvPr/>
      </p:nvGrpSpPr>
      <p:grpSpPr>
        <a:xfrm>
          <a:off x="0" y="0"/>
          <a:ext cx="0" cy="0"/>
          <a:chOff x="0" y="0"/>
          <a:chExt cx="0" cy="0"/>
        </a:xfrm>
      </p:grpSpPr>
      <p:sp>
        <p:nvSpPr>
          <p:cNvPr id="19" name="Vrije vorm: vorm 18">
            <a:extLst>
              <a:ext uri="{FF2B5EF4-FFF2-40B4-BE49-F238E27FC236}">
                <a16:creationId xmlns:a16="http://schemas.microsoft.com/office/drawing/2014/main" id="{DF437A2F-D556-29A3-7A8D-F195D415326C}"/>
              </a:ext>
            </a:extLst>
          </p:cNvPr>
          <p:cNvSpPr/>
          <p:nvPr/>
        </p:nvSpPr>
        <p:spPr>
          <a:xfrm flipV="1">
            <a:off x="0" y="0"/>
            <a:ext cx="1093876" cy="2348652"/>
          </a:xfrm>
          <a:custGeom>
            <a:avLst/>
            <a:gdLst>
              <a:gd name="connsiteX0" fmla="*/ 0 w 1093876"/>
              <a:gd name="connsiteY0" fmla="*/ 2348652 h 2348652"/>
              <a:gd name="connsiteX1" fmla="*/ 1093876 w 1093876"/>
              <a:gd name="connsiteY1" fmla="*/ 2348652 h 2348652"/>
              <a:gd name="connsiteX2" fmla="*/ 0 w 1093876"/>
              <a:gd name="connsiteY2" fmla="*/ 0 h 2348652"/>
            </a:gdLst>
            <a:ahLst/>
            <a:cxnLst>
              <a:cxn ang="0">
                <a:pos x="connsiteX0" y="connsiteY0"/>
              </a:cxn>
              <a:cxn ang="0">
                <a:pos x="connsiteX1" y="connsiteY1"/>
              </a:cxn>
              <a:cxn ang="0">
                <a:pos x="connsiteX2" y="connsiteY2"/>
              </a:cxn>
            </a:cxnLst>
            <a:rect l="l" t="t" r="r" b="b"/>
            <a:pathLst>
              <a:path w="1093876" h="2348652">
                <a:moveTo>
                  <a:pt x="0" y="2348652"/>
                </a:moveTo>
                <a:lnTo>
                  <a:pt x="1093876" y="2348652"/>
                </a:lnTo>
                <a:lnTo>
                  <a:pt x="0" y="0"/>
                </a:lnTo>
                <a:close/>
              </a:path>
            </a:pathLst>
          </a:custGeom>
          <a:gradFill>
            <a:gsLst>
              <a:gs pos="0">
                <a:schemeClr val="accent2"/>
              </a:gs>
              <a:gs pos="45000">
                <a:schemeClr val="accent2"/>
              </a:gs>
              <a:gs pos="100000">
                <a:schemeClr val="accent6"/>
              </a:gs>
            </a:gsLst>
            <a:lin ang="2700000" scaled="1"/>
          </a:gradFill>
          <a:ln w="9525" cap="flat">
            <a:noFill/>
            <a:prstDash val="solid"/>
            <a:miter/>
          </a:ln>
        </p:spPr>
        <p:txBody>
          <a:bodyPr wrap="square" rtlCol="0" anchor="ctr">
            <a:noAutofit/>
          </a:bodyPr>
          <a:lstStyle/>
          <a:p>
            <a:endParaRPr lang="nl-NL"/>
          </a:p>
        </p:txBody>
      </p:sp>
      <p:sp>
        <p:nvSpPr>
          <p:cNvPr id="21" name="Tijdelijke aanduiding voor tekst 20">
            <a:extLst>
              <a:ext uri="{FF2B5EF4-FFF2-40B4-BE49-F238E27FC236}">
                <a16:creationId xmlns:a16="http://schemas.microsoft.com/office/drawing/2014/main" id="{6FCAF1FA-FFAD-5B3E-B1FF-C25DF57F934C}"/>
              </a:ext>
            </a:extLst>
          </p:cNvPr>
          <p:cNvSpPr>
            <a:spLocks noGrp="1"/>
          </p:cNvSpPr>
          <p:nvPr>
            <p:ph type="body" sz="quarter" idx="10"/>
          </p:nvPr>
        </p:nvSpPr>
        <p:spPr>
          <a:xfrm>
            <a:off x="1177315" y="2318023"/>
            <a:ext cx="2879725" cy="3779838"/>
          </a:xfrm>
          <a:solidFill>
            <a:srgbClr val="FFFFFF"/>
          </a:solidFill>
          <a:ln w="39392" cap="flat">
            <a:noFill/>
            <a:prstDash val="solid"/>
            <a:miter/>
          </a:ln>
          <a:effectLst>
            <a:outerShdw blurRad="165100" dist="38100" dir="2700000" sx="103000" sy="103000" algn="tl" rotWithShape="0">
              <a:prstClr val="black">
                <a:alpha val="18000"/>
              </a:prstClr>
            </a:outerShdw>
          </a:effectLst>
        </p:spPr>
        <p:txBody>
          <a:bodyPr rtlCol="0" anchor="ctr">
            <a:normAutofit/>
          </a:bodyPr>
          <a:lstStyle>
            <a:lvl1pPr marL="0" indent="0">
              <a:buNone/>
              <a:defRPr lang="nl-NL" sz="100" smtClean="0">
                <a:noFill/>
              </a:defRPr>
            </a:lvl1pPr>
            <a:lvl2pPr marL="228600" indent="0">
              <a:buNone/>
              <a:defRPr lang="nl-NL" sz="100" smtClean="0">
                <a:noFill/>
              </a:defRPr>
            </a:lvl2pPr>
            <a:lvl3pPr marL="685800" indent="0">
              <a:buNone/>
              <a:defRPr lang="nl-NL" sz="100" smtClean="0">
                <a:noFill/>
              </a:defRPr>
            </a:lvl3pPr>
            <a:lvl4pPr marL="1143000" indent="0">
              <a:buNone/>
              <a:defRPr lang="nl-NL" sz="100" smtClean="0">
                <a:noFill/>
              </a:defRPr>
            </a:lvl4pPr>
            <a:lvl5pPr marL="1600200" indent="0">
              <a:buNone/>
              <a:defRPr lang="nl-BE" sz="100">
                <a:noFill/>
              </a:defRPr>
            </a:lvl5pPr>
          </a:lstStyle>
          <a:p>
            <a:pPr marL="0" lvl="0"/>
            <a:r>
              <a:rPr lang="en-GB"/>
              <a:t>Click to edit Master text styles</a:t>
            </a:r>
          </a:p>
          <a:p>
            <a:pPr marL="0" lvl="1"/>
            <a:r>
              <a:rPr lang="en-GB"/>
              <a:t>Second level</a:t>
            </a:r>
          </a:p>
          <a:p>
            <a:pPr marL="0" lvl="2"/>
            <a:r>
              <a:rPr lang="en-GB"/>
              <a:t>Third level</a:t>
            </a:r>
          </a:p>
          <a:p>
            <a:pPr marL="0" lvl="3"/>
            <a:r>
              <a:rPr lang="en-GB"/>
              <a:t>Fourth level</a:t>
            </a:r>
          </a:p>
          <a:p>
            <a:pPr marL="0" lvl="4"/>
            <a:r>
              <a:rPr lang="en-GB"/>
              <a:t>Fifth level</a:t>
            </a:r>
            <a:endParaRPr lang="nl-BE"/>
          </a:p>
        </p:txBody>
      </p:sp>
      <p:sp>
        <p:nvSpPr>
          <p:cNvPr id="26" name="Tijdelijke aanduiding voor tekst 25">
            <a:extLst>
              <a:ext uri="{FF2B5EF4-FFF2-40B4-BE49-F238E27FC236}">
                <a16:creationId xmlns:a16="http://schemas.microsoft.com/office/drawing/2014/main" id="{31D7705E-B30B-41A9-7C11-4A5FB01DC056}"/>
              </a:ext>
            </a:extLst>
          </p:cNvPr>
          <p:cNvSpPr>
            <a:spLocks noGrp="1"/>
          </p:cNvSpPr>
          <p:nvPr>
            <p:ph type="body" sz="quarter" idx="12"/>
          </p:nvPr>
        </p:nvSpPr>
        <p:spPr>
          <a:xfrm>
            <a:off x="1357496" y="3363976"/>
            <a:ext cx="2519363" cy="647668"/>
          </a:xfrm>
        </p:spPr>
        <p:txBody>
          <a:bodyPr anchor="ctr">
            <a:noAutofit/>
          </a:bodyPr>
          <a:lstStyle>
            <a:lvl1pPr marL="0" indent="0" algn="ctr">
              <a:buNone/>
              <a:defRPr sz="2000" b="1">
                <a:solidFill>
                  <a:schemeClr val="accent2"/>
                </a:solidFill>
              </a:defRPr>
            </a:lvl1pPr>
            <a:lvl2pPr marL="457200" indent="0" algn="ctr">
              <a:buNone/>
              <a:defRPr sz="1800" b="1">
                <a:solidFill>
                  <a:schemeClr val="accent2"/>
                </a:solidFill>
              </a:defRPr>
            </a:lvl2pPr>
          </a:lstStyle>
          <a:p>
            <a:pPr lvl="0"/>
            <a:r>
              <a:rPr lang="en-GB"/>
              <a:t>Click to edit Master text styles</a:t>
            </a:r>
          </a:p>
          <a:p>
            <a:pPr lvl="1"/>
            <a:r>
              <a:rPr lang="en-GB"/>
              <a:t>Second level</a:t>
            </a:r>
          </a:p>
        </p:txBody>
      </p:sp>
      <p:sp>
        <p:nvSpPr>
          <p:cNvPr id="28" name="Tijdelijke aanduiding voor tekst 27">
            <a:extLst>
              <a:ext uri="{FF2B5EF4-FFF2-40B4-BE49-F238E27FC236}">
                <a16:creationId xmlns:a16="http://schemas.microsoft.com/office/drawing/2014/main" id="{17761114-5EA3-5309-83EC-53DA7AEA3303}"/>
              </a:ext>
            </a:extLst>
          </p:cNvPr>
          <p:cNvSpPr>
            <a:spLocks noGrp="1"/>
          </p:cNvSpPr>
          <p:nvPr>
            <p:ph type="body" sz="quarter" idx="13"/>
          </p:nvPr>
        </p:nvSpPr>
        <p:spPr>
          <a:xfrm>
            <a:off x="1357496" y="4197078"/>
            <a:ext cx="2519363" cy="1713186"/>
          </a:xfrm>
          <a:solidFill>
            <a:schemeClr val="bg1">
              <a:lumMod val="95000"/>
            </a:schemeClr>
          </a:solidFill>
        </p:spPr>
        <p:txBody>
          <a:bodyPr wrap="square" anchor="t">
            <a:noAutofit/>
          </a:bodyPr>
          <a:lstStyle>
            <a:lvl1pPr marL="0" indent="0">
              <a:buNone/>
              <a:defRPr lang="nl-NL" sz="1600" smtClean="0">
                <a:solidFill>
                  <a:schemeClr val="accent4"/>
                </a:solidFill>
              </a:defRPr>
            </a:lvl1pPr>
            <a:lvl2pPr marL="228600" indent="0">
              <a:buNone/>
              <a:defRPr lang="nl-NL" sz="1800" smtClean="0"/>
            </a:lvl2pPr>
            <a:lvl3pPr marL="685800" indent="0">
              <a:buNone/>
              <a:defRPr lang="nl-NL" sz="1800" smtClean="0"/>
            </a:lvl3pPr>
            <a:lvl4pPr marL="1143000" indent="0">
              <a:buNone/>
              <a:defRPr lang="nl-NL" smtClean="0"/>
            </a:lvl4pPr>
            <a:lvl5pPr marL="1600200" indent="0">
              <a:buNone/>
              <a:defRPr lang="nl-BE"/>
            </a:lvl5pPr>
          </a:lstStyle>
          <a:p>
            <a:pPr marL="0" lvl="0" algn="ctr" defTabSz="914377" fontAlgn="auto">
              <a:spcAft>
                <a:spcPts val="1200"/>
              </a:spcAft>
              <a:buClr>
                <a:prstClr val="white"/>
              </a:buClr>
            </a:pPr>
            <a:r>
              <a:rPr lang="en-GB"/>
              <a:t>Click to edit Master text styles</a:t>
            </a:r>
          </a:p>
        </p:txBody>
      </p:sp>
      <p:sp>
        <p:nvSpPr>
          <p:cNvPr id="29" name="Tijdelijke aanduiding voor tekst 20">
            <a:extLst>
              <a:ext uri="{FF2B5EF4-FFF2-40B4-BE49-F238E27FC236}">
                <a16:creationId xmlns:a16="http://schemas.microsoft.com/office/drawing/2014/main" id="{1F51DDC4-7157-9C13-F7F1-67B3AB63602D}"/>
              </a:ext>
            </a:extLst>
          </p:cNvPr>
          <p:cNvSpPr>
            <a:spLocks noGrp="1"/>
          </p:cNvSpPr>
          <p:nvPr>
            <p:ph type="body" sz="quarter" idx="14"/>
          </p:nvPr>
        </p:nvSpPr>
        <p:spPr>
          <a:xfrm>
            <a:off x="4659174" y="2318023"/>
            <a:ext cx="2879725" cy="3779838"/>
          </a:xfrm>
          <a:solidFill>
            <a:srgbClr val="FFFFFF"/>
          </a:solidFill>
          <a:ln w="39392" cap="flat">
            <a:noFill/>
            <a:prstDash val="solid"/>
            <a:miter/>
          </a:ln>
          <a:effectLst>
            <a:outerShdw blurRad="165100" dist="38100" dir="2700000" sx="103000" sy="103000" algn="tl" rotWithShape="0">
              <a:prstClr val="black">
                <a:alpha val="18000"/>
              </a:prstClr>
            </a:outerShdw>
          </a:effectLst>
        </p:spPr>
        <p:txBody>
          <a:bodyPr rtlCol="0" anchor="ctr">
            <a:normAutofit/>
          </a:bodyPr>
          <a:lstStyle>
            <a:lvl1pPr marL="0" indent="0">
              <a:buNone/>
              <a:defRPr lang="nl-NL" sz="100" smtClean="0">
                <a:noFill/>
              </a:defRPr>
            </a:lvl1pPr>
            <a:lvl2pPr marL="228600" indent="0">
              <a:buNone/>
              <a:defRPr lang="nl-NL" sz="100" smtClean="0">
                <a:noFill/>
              </a:defRPr>
            </a:lvl2pPr>
            <a:lvl3pPr marL="685800" indent="0">
              <a:buNone/>
              <a:defRPr lang="nl-NL" sz="100" smtClean="0">
                <a:noFill/>
              </a:defRPr>
            </a:lvl3pPr>
            <a:lvl4pPr marL="1143000" indent="0">
              <a:buNone/>
              <a:defRPr lang="nl-NL" sz="100" smtClean="0">
                <a:noFill/>
              </a:defRPr>
            </a:lvl4pPr>
            <a:lvl5pPr marL="1600200" indent="0">
              <a:buNone/>
              <a:defRPr lang="nl-BE" sz="100">
                <a:noFill/>
              </a:defRPr>
            </a:lvl5pPr>
          </a:lstStyle>
          <a:p>
            <a:pPr marL="0" lvl="0"/>
            <a:r>
              <a:rPr lang="en-GB"/>
              <a:t>Click to edit Master text styles</a:t>
            </a:r>
          </a:p>
          <a:p>
            <a:pPr marL="0" lvl="1"/>
            <a:r>
              <a:rPr lang="en-GB"/>
              <a:t>Second level</a:t>
            </a:r>
          </a:p>
          <a:p>
            <a:pPr marL="0" lvl="2"/>
            <a:r>
              <a:rPr lang="en-GB"/>
              <a:t>Third level</a:t>
            </a:r>
          </a:p>
          <a:p>
            <a:pPr marL="0" lvl="3"/>
            <a:r>
              <a:rPr lang="en-GB"/>
              <a:t>Fourth level</a:t>
            </a:r>
          </a:p>
          <a:p>
            <a:pPr marL="0" lvl="4"/>
            <a:r>
              <a:rPr lang="en-GB"/>
              <a:t>Fifth level</a:t>
            </a:r>
            <a:endParaRPr lang="nl-BE"/>
          </a:p>
        </p:txBody>
      </p:sp>
      <p:sp>
        <p:nvSpPr>
          <p:cNvPr id="31" name="Tijdelijke aanduiding voor tekst 25">
            <a:extLst>
              <a:ext uri="{FF2B5EF4-FFF2-40B4-BE49-F238E27FC236}">
                <a16:creationId xmlns:a16="http://schemas.microsoft.com/office/drawing/2014/main" id="{069AD013-4725-FD46-F56E-73FBA5BBB904}"/>
              </a:ext>
            </a:extLst>
          </p:cNvPr>
          <p:cNvSpPr>
            <a:spLocks noGrp="1"/>
          </p:cNvSpPr>
          <p:nvPr>
            <p:ph type="body" sz="quarter" idx="16"/>
          </p:nvPr>
        </p:nvSpPr>
        <p:spPr>
          <a:xfrm>
            <a:off x="4839355" y="3363976"/>
            <a:ext cx="2519363" cy="647668"/>
          </a:xfrm>
        </p:spPr>
        <p:txBody>
          <a:bodyPr anchor="ctr">
            <a:noAutofit/>
          </a:bodyPr>
          <a:lstStyle>
            <a:lvl1pPr marL="0" indent="0" algn="ctr">
              <a:buNone/>
              <a:defRPr sz="2000" b="1">
                <a:solidFill>
                  <a:schemeClr val="accent2"/>
                </a:solidFill>
              </a:defRPr>
            </a:lvl1pPr>
            <a:lvl2pPr marL="457200" indent="0" algn="ctr">
              <a:buNone/>
              <a:defRPr sz="1800" b="1">
                <a:solidFill>
                  <a:schemeClr val="accent2"/>
                </a:solidFill>
              </a:defRPr>
            </a:lvl2pPr>
          </a:lstStyle>
          <a:p>
            <a:pPr lvl="0"/>
            <a:r>
              <a:rPr lang="en-GB"/>
              <a:t>Click to edit Master text styles</a:t>
            </a:r>
          </a:p>
          <a:p>
            <a:pPr lvl="1"/>
            <a:r>
              <a:rPr lang="en-GB"/>
              <a:t>Second level</a:t>
            </a:r>
          </a:p>
        </p:txBody>
      </p:sp>
      <p:sp>
        <p:nvSpPr>
          <p:cNvPr id="32" name="Tijdelijke aanduiding voor tekst 27">
            <a:extLst>
              <a:ext uri="{FF2B5EF4-FFF2-40B4-BE49-F238E27FC236}">
                <a16:creationId xmlns:a16="http://schemas.microsoft.com/office/drawing/2014/main" id="{70CB6700-B43C-21AC-C134-A8543B1BB19F}"/>
              </a:ext>
            </a:extLst>
          </p:cNvPr>
          <p:cNvSpPr>
            <a:spLocks noGrp="1"/>
          </p:cNvSpPr>
          <p:nvPr>
            <p:ph type="body" sz="quarter" idx="17"/>
          </p:nvPr>
        </p:nvSpPr>
        <p:spPr>
          <a:xfrm>
            <a:off x="4839355" y="4197078"/>
            <a:ext cx="2519363" cy="1713186"/>
          </a:xfrm>
          <a:solidFill>
            <a:schemeClr val="bg1">
              <a:lumMod val="95000"/>
            </a:schemeClr>
          </a:solidFill>
        </p:spPr>
        <p:txBody>
          <a:bodyPr wrap="square" anchor="t">
            <a:noAutofit/>
          </a:bodyPr>
          <a:lstStyle>
            <a:lvl1pPr marL="0" indent="0">
              <a:buNone/>
              <a:defRPr lang="nl-NL" sz="1600" smtClean="0">
                <a:solidFill>
                  <a:schemeClr val="accent4"/>
                </a:solidFill>
              </a:defRPr>
            </a:lvl1pPr>
            <a:lvl2pPr marL="228600" indent="0">
              <a:buNone/>
              <a:defRPr lang="nl-NL" sz="1800" smtClean="0"/>
            </a:lvl2pPr>
            <a:lvl3pPr marL="685800" indent="0">
              <a:buNone/>
              <a:defRPr lang="nl-NL" sz="1800" smtClean="0"/>
            </a:lvl3pPr>
            <a:lvl4pPr marL="1143000" indent="0">
              <a:buNone/>
              <a:defRPr lang="nl-NL" smtClean="0"/>
            </a:lvl4pPr>
            <a:lvl5pPr marL="1600200" indent="0">
              <a:buNone/>
              <a:defRPr lang="nl-BE"/>
            </a:lvl5pPr>
          </a:lstStyle>
          <a:p>
            <a:pPr marL="0" lvl="0" algn="ctr" defTabSz="914377" fontAlgn="auto">
              <a:spcAft>
                <a:spcPts val="1200"/>
              </a:spcAft>
              <a:buClr>
                <a:prstClr val="white"/>
              </a:buClr>
            </a:pPr>
            <a:r>
              <a:rPr lang="en-GB"/>
              <a:t>Click to edit Master text styles</a:t>
            </a:r>
          </a:p>
        </p:txBody>
      </p:sp>
      <p:sp>
        <p:nvSpPr>
          <p:cNvPr id="33" name="Tijdelijke aanduiding voor tekst 20">
            <a:extLst>
              <a:ext uri="{FF2B5EF4-FFF2-40B4-BE49-F238E27FC236}">
                <a16:creationId xmlns:a16="http://schemas.microsoft.com/office/drawing/2014/main" id="{53B08A27-DE74-954E-904D-1379A2738E87}"/>
              </a:ext>
            </a:extLst>
          </p:cNvPr>
          <p:cNvSpPr>
            <a:spLocks noGrp="1"/>
          </p:cNvSpPr>
          <p:nvPr>
            <p:ph type="body" sz="quarter" idx="18"/>
          </p:nvPr>
        </p:nvSpPr>
        <p:spPr>
          <a:xfrm>
            <a:off x="8141033" y="2318023"/>
            <a:ext cx="2879725" cy="3779838"/>
          </a:xfrm>
          <a:solidFill>
            <a:srgbClr val="FFFFFF"/>
          </a:solidFill>
          <a:ln w="39392" cap="flat">
            <a:noFill/>
            <a:prstDash val="solid"/>
            <a:miter/>
          </a:ln>
          <a:effectLst>
            <a:outerShdw blurRad="165100" dist="38100" dir="2700000" sx="103000" sy="103000" algn="tl" rotWithShape="0">
              <a:prstClr val="black">
                <a:alpha val="18000"/>
              </a:prstClr>
            </a:outerShdw>
          </a:effectLst>
        </p:spPr>
        <p:txBody>
          <a:bodyPr rtlCol="0" anchor="ctr">
            <a:normAutofit/>
          </a:bodyPr>
          <a:lstStyle>
            <a:lvl1pPr marL="0" indent="0">
              <a:buNone/>
              <a:defRPr lang="nl-NL" sz="100" smtClean="0">
                <a:noFill/>
              </a:defRPr>
            </a:lvl1pPr>
            <a:lvl2pPr marL="228600" indent="0">
              <a:buNone/>
              <a:defRPr lang="nl-NL" sz="100" smtClean="0">
                <a:noFill/>
              </a:defRPr>
            </a:lvl2pPr>
            <a:lvl3pPr marL="685800" indent="0">
              <a:buNone/>
              <a:defRPr lang="nl-NL" sz="100" smtClean="0">
                <a:noFill/>
              </a:defRPr>
            </a:lvl3pPr>
            <a:lvl4pPr marL="1143000" indent="0">
              <a:buNone/>
              <a:defRPr lang="nl-NL" sz="100" smtClean="0">
                <a:noFill/>
              </a:defRPr>
            </a:lvl4pPr>
            <a:lvl5pPr marL="1600200" indent="0">
              <a:buNone/>
              <a:defRPr lang="nl-BE" sz="100">
                <a:noFill/>
              </a:defRPr>
            </a:lvl5pPr>
          </a:lstStyle>
          <a:p>
            <a:pPr marL="0" lvl="0"/>
            <a:r>
              <a:rPr lang="en-GB"/>
              <a:t>Click to edit Master text styles</a:t>
            </a:r>
          </a:p>
          <a:p>
            <a:pPr marL="0" lvl="1"/>
            <a:r>
              <a:rPr lang="en-GB"/>
              <a:t>Second level</a:t>
            </a:r>
          </a:p>
          <a:p>
            <a:pPr marL="0" lvl="2"/>
            <a:r>
              <a:rPr lang="en-GB"/>
              <a:t>Third level</a:t>
            </a:r>
          </a:p>
          <a:p>
            <a:pPr marL="0" lvl="3"/>
            <a:r>
              <a:rPr lang="en-GB"/>
              <a:t>Fourth level</a:t>
            </a:r>
          </a:p>
          <a:p>
            <a:pPr marL="0" lvl="4"/>
            <a:r>
              <a:rPr lang="en-GB"/>
              <a:t>Fifth level</a:t>
            </a:r>
            <a:endParaRPr lang="nl-BE"/>
          </a:p>
        </p:txBody>
      </p:sp>
      <p:sp>
        <p:nvSpPr>
          <p:cNvPr id="35" name="Tijdelijke aanduiding voor tekst 25">
            <a:extLst>
              <a:ext uri="{FF2B5EF4-FFF2-40B4-BE49-F238E27FC236}">
                <a16:creationId xmlns:a16="http://schemas.microsoft.com/office/drawing/2014/main" id="{DEEB1A58-07D4-0E15-AF4D-A23FD3F726D6}"/>
              </a:ext>
            </a:extLst>
          </p:cNvPr>
          <p:cNvSpPr>
            <a:spLocks noGrp="1"/>
          </p:cNvSpPr>
          <p:nvPr>
            <p:ph type="body" sz="quarter" idx="20"/>
          </p:nvPr>
        </p:nvSpPr>
        <p:spPr>
          <a:xfrm>
            <a:off x="8321214" y="3363976"/>
            <a:ext cx="2519363" cy="647668"/>
          </a:xfrm>
        </p:spPr>
        <p:txBody>
          <a:bodyPr anchor="ctr">
            <a:noAutofit/>
          </a:bodyPr>
          <a:lstStyle>
            <a:lvl1pPr marL="0" indent="0" algn="ctr">
              <a:buNone/>
              <a:defRPr sz="2000" b="1">
                <a:solidFill>
                  <a:schemeClr val="accent2"/>
                </a:solidFill>
              </a:defRPr>
            </a:lvl1pPr>
            <a:lvl2pPr marL="457200" indent="0" algn="ctr">
              <a:buNone/>
              <a:defRPr sz="1800" b="1">
                <a:solidFill>
                  <a:schemeClr val="accent2"/>
                </a:solidFill>
              </a:defRPr>
            </a:lvl2pPr>
          </a:lstStyle>
          <a:p>
            <a:pPr lvl="0"/>
            <a:r>
              <a:rPr lang="en-GB"/>
              <a:t>Click to edit Master text styles</a:t>
            </a:r>
          </a:p>
          <a:p>
            <a:pPr lvl="1"/>
            <a:r>
              <a:rPr lang="en-GB"/>
              <a:t>Second level</a:t>
            </a:r>
          </a:p>
        </p:txBody>
      </p:sp>
      <p:sp>
        <p:nvSpPr>
          <p:cNvPr id="36" name="Tijdelijke aanduiding voor tekst 27">
            <a:extLst>
              <a:ext uri="{FF2B5EF4-FFF2-40B4-BE49-F238E27FC236}">
                <a16:creationId xmlns:a16="http://schemas.microsoft.com/office/drawing/2014/main" id="{D661FC86-BA0A-9913-99B1-58FDFD14FAF4}"/>
              </a:ext>
            </a:extLst>
          </p:cNvPr>
          <p:cNvSpPr>
            <a:spLocks noGrp="1"/>
          </p:cNvSpPr>
          <p:nvPr>
            <p:ph type="body" sz="quarter" idx="21"/>
          </p:nvPr>
        </p:nvSpPr>
        <p:spPr>
          <a:xfrm>
            <a:off x="8321214" y="4197078"/>
            <a:ext cx="2519363" cy="1713186"/>
          </a:xfrm>
          <a:solidFill>
            <a:schemeClr val="bg1">
              <a:lumMod val="95000"/>
            </a:schemeClr>
          </a:solidFill>
        </p:spPr>
        <p:txBody>
          <a:bodyPr wrap="square" anchor="t">
            <a:noAutofit/>
          </a:bodyPr>
          <a:lstStyle>
            <a:lvl1pPr marL="0" indent="0">
              <a:buNone/>
              <a:defRPr lang="nl-NL" sz="1600" smtClean="0">
                <a:solidFill>
                  <a:schemeClr val="accent4"/>
                </a:solidFill>
              </a:defRPr>
            </a:lvl1pPr>
            <a:lvl2pPr marL="228600" indent="0">
              <a:buNone/>
              <a:defRPr lang="nl-NL" sz="1800" smtClean="0"/>
            </a:lvl2pPr>
            <a:lvl3pPr marL="685800" indent="0">
              <a:buNone/>
              <a:defRPr lang="nl-NL" sz="1800" smtClean="0"/>
            </a:lvl3pPr>
            <a:lvl4pPr marL="1143000" indent="0">
              <a:buNone/>
              <a:defRPr lang="nl-NL" smtClean="0"/>
            </a:lvl4pPr>
            <a:lvl5pPr marL="1600200" indent="0">
              <a:buNone/>
              <a:defRPr lang="nl-BE"/>
            </a:lvl5pPr>
          </a:lstStyle>
          <a:p>
            <a:pPr marL="0" lvl="0" algn="ctr" defTabSz="914377" fontAlgn="auto">
              <a:spcAft>
                <a:spcPts val="1200"/>
              </a:spcAft>
              <a:buClr>
                <a:prstClr val="white"/>
              </a:buClr>
            </a:pPr>
            <a:r>
              <a:rPr lang="en-GB"/>
              <a:t>Click to edit Master text styles</a:t>
            </a:r>
          </a:p>
        </p:txBody>
      </p:sp>
      <p:sp>
        <p:nvSpPr>
          <p:cNvPr id="38" name="Titel 37">
            <a:extLst>
              <a:ext uri="{FF2B5EF4-FFF2-40B4-BE49-F238E27FC236}">
                <a16:creationId xmlns:a16="http://schemas.microsoft.com/office/drawing/2014/main" id="{DF943830-1EBC-93FA-2820-A2651E75F266}"/>
              </a:ext>
            </a:extLst>
          </p:cNvPr>
          <p:cNvSpPr>
            <a:spLocks noGrp="1"/>
          </p:cNvSpPr>
          <p:nvPr>
            <p:ph type="title"/>
          </p:nvPr>
        </p:nvSpPr>
        <p:spPr/>
        <p:txBody>
          <a:bodyPr/>
          <a:lstStyle>
            <a:lvl1pPr algn="ctr">
              <a:defRPr/>
            </a:lvl1pPr>
          </a:lstStyle>
          <a:p>
            <a:r>
              <a:rPr lang="en-GB"/>
              <a:t>Click to edit Master title style</a:t>
            </a:r>
            <a:endParaRPr lang="nl-BE"/>
          </a:p>
        </p:txBody>
      </p:sp>
      <p:sp>
        <p:nvSpPr>
          <p:cNvPr id="3" name="Tijdelijke aanduiding voor afbeelding 2">
            <a:extLst>
              <a:ext uri="{FF2B5EF4-FFF2-40B4-BE49-F238E27FC236}">
                <a16:creationId xmlns:a16="http://schemas.microsoft.com/office/drawing/2014/main" id="{D1CF9B18-584A-1E94-F075-75233FBD33E9}"/>
              </a:ext>
            </a:extLst>
          </p:cNvPr>
          <p:cNvSpPr>
            <a:spLocks noGrp="1"/>
          </p:cNvSpPr>
          <p:nvPr>
            <p:ph type="pic" sz="quarter" idx="22" hasCustomPrompt="1"/>
          </p:nvPr>
        </p:nvSpPr>
        <p:spPr>
          <a:xfrm>
            <a:off x="2186370" y="2402587"/>
            <a:ext cx="849502" cy="849502"/>
          </a:xfrm>
        </p:spPr>
        <p:txBody>
          <a:bodyPr anchor="t">
            <a:normAutofit/>
          </a:bodyPr>
          <a:lstStyle>
            <a:lvl1pPr marL="0" indent="0" algn="ctr">
              <a:buNone/>
              <a:defRPr sz="1400"/>
            </a:lvl1pPr>
          </a:lstStyle>
          <a:p>
            <a:r>
              <a:rPr lang="nl-NL"/>
              <a:t>icon</a:t>
            </a:r>
            <a:endParaRPr lang="nl-BE"/>
          </a:p>
        </p:txBody>
      </p:sp>
      <p:sp>
        <p:nvSpPr>
          <p:cNvPr id="4" name="Tijdelijke aanduiding voor afbeelding 2">
            <a:extLst>
              <a:ext uri="{FF2B5EF4-FFF2-40B4-BE49-F238E27FC236}">
                <a16:creationId xmlns:a16="http://schemas.microsoft.com/office/drawing/2014/main" id="{EF7F793F-C32F-89FD-4047-31F0578D7FE6}"/>
              </a:ext>
            </a:extLst>
          </p:cNvPr>
          <p:cNvSpPr>
            <a:spLocks noGrp="1"/>
          </p:cNvSpPr>
          <p:nvPr>
            <p:ph type="pic" sz="quarter" idx="23" hasCustomPrompt="1"/>
          </p:nvPr>
        </p:nvSpPr>
        <p:spPr>
          <a:xfrm>
            <a:off x="5671249" y="2402587"/>
            <a:ext cx="849502" cy="849502"/>
          </a:xfrm>
        </p:spPr>
        <p:txBody>
          <a:bodyPr anchor="t">
            <a:normAutofit/>
          </a:bodyPr>
          <a:lstStyle>
            <a:lvl1pPr marL="0" indent="0" algn="ctr">
              <a:buNone/>
              <a:defRPr sz="1400"/>
            </a:lvl1pPr>
          </a:lstStyle>
          <a:p>
            <a:r>
              <a:rPr lang="nl-NL"/>
              <a:t>icon</a:t>
            </a:r>
            <a:endParaRPr lang="nl-BE"/>
          </a:p>
        </p:txBody>
      </p:sp>
      <p:sp>
        <p:nvSpPr>
          <p:cNvPr id="5" name="Tijdelijke aanduiding voor afbeelding 2">
            <a:extLst>
              <a:ext uri="{FF2B5EF4-FFF2-40B4-BE49-F238E27FC236}">
                <a16:creationId xmlns:a16="http://schemas.microsoft.com/office/drawing/2014/main" id="{959DD091-E0F6-F6CD-4505-50F3982A340A}"/>
              </a:ext>
            </a:extLst>
          </p:cNvPr>
          <p:cNvSpPr>
            <a:spLocks noGrp="1"/>
          </p:cNvSpPr>
          <p:nvPr>
            <p:ph type="pic" sz="quarter" idx="24" hasCustomPrompt="1"/>
          </p:nvPr>
        </p:nvSpPr>
        <p:spPr>
          <a:xfrm>
            <a:off x="9156144" y="2402587"/>
            <a:ext cx="849502" cy="849502"/>
          </a:xfrm>
        </p:spPr>
        <p:txBody>
          <a:bodyPr anchor="t">
            <a:normAutofit/>
          </a:bodyPr>
          <a:lstStyle>
            <a:lvl1pPr marL="0" indent="0" algn="ctr">
              <a:buNone/>
              <a:defRPr sz="1400"/>
            </a:lvl1pPr>
          </a:lstStyle>
          <a:p>
            <a:r>
              <a:rPr lang="nl-NL"/>
              <a:t>icon</a:t>
            </a:r>
            <a:endParaRPr lang="nl-BE"/>
          </a:p>
        </p:txBody>
      </p:sp>
      <p:sp>
        <p:nvSpPr>
          <p:cNvPr id="2" name="Tijdelijke aanduiding voor voettekst 1">
            <a:extLst>
              <a:ext uri="{FF2B5EF4-FFF2-40B4-BE49-F238E27FC236}">
                <a16:creationId xmlns:a16="http://schemas.microsoft.com/office/drawing/2014/main" id="{7B620896-4DAD-6386-6ABE-148B0CC70122}"/>
              </a:ext>
            </a:extLst>
          </p:cNvPr>
          <p:cNvSpPr>
            <a:spLocks noGrp="1"/>
          </p:cNvSpPr>
          <p:nvPr>
            <p:ph type="ftr" sz="quarter" idx="25"/>
          </p:nvPr>
        </p:nvSpPr>
        <p:spPr/>
        <p:txBody>
          <a:bodyPr/>
          <a:lstStyle/>
          <a:p>
            <a:endParaRPr lang="en-BE"/>
          </a:p>
        </p:txBody>
      </p:sp>
      <p:sp>
        <p:nvSpPr>
          <p:cNvPr id="6" name="Tijdelijke aanduiding voor dianummer 5">
            <a:extLst>
              <a:ext uri="{FF2B5EF4-FFF2-40B4-BE49-F238E27FC236}">
                <a16:creationId xmlns:a16="http://schemas.microsoft.com/office/drawing/2014/main" id="{7B368CC2-9FDE-5A90-A3C1-6490F1473D15}"/>
              </a:ext>
            </a:extLst>
          </p:cNvPr>
          <p:cNvSpPr>
            <a:spLocks noGrp="1"/>
          </p:cNvSpPr>
          <p:nvPr>
            <p:ph type="sldNum" sz="quarter" idx="26"/>
          </p:nvPr>
        </p:nvSpPr>
        <p:spPr/>
        <p:txBody>
          <a:bodyPr/>
          <a:lstStyle/>
          <a:p>
            <a:fld id="{69F6443E-27BC-4153-B1C5-BBA4F02255F6}" type="slidenum">
              <a:rPr lang="en-BE" smtClean="0"/>
              <a:t>‹#›</a:t>
            </a:fld>
            <a:endParaRPr lang="en-BE"/>
          </a:p>
        </p:txBody>
      </p:sp>
    </p:spTree>
    <p:extLst>
      <p:ext uri="{BB962C8B-B14F-4D97-AF65-F5344CB8AC3E}">
        <p14:creationId xmlns:p14="http://schemas.microsoft.com/office/powerpoint/2010/main" val="177545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B9ADE533-A9EB-0332-F740-E7FA025278D8}"/>
              </a:ext>
            </a:extLst>
          </p:cNvPr>
          <p:cNvSpPr>
            <a:spLocks noGrp="1"/>
          </p:cNvSpPr>
          <p:nvPr>
            <p:ph type="title"/>
          </p:nvPr>
        </p:nvSpPr>
        <p:spPr>
          <a:xfrm>
            <a:off x="895425" y="728445"/>
            <a:ext cx="10401150" cy="646331"/>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A32B460F-BC4E-5AFB-D2BB-FA2417F663BF}"/>
              </a:ext>
            </a:extLst>
          </p:cNvPr>
          <p:cNvSpPr>
            <a:spLocks noGrp="1"/>
          </p:cNvSpPr>
          <p:nvPr>
            <p:ph type="body" idx="1"/>
          </p:nvPr>
        </p:nvSpPr>
        <p:spPr>
          <a:xfrm>
            <a:off x="874713" y="1825625"/>
            <a:ext cx="10406062"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voettekst 4">
            <a:extLst>
              <a:ext uri="{FF2B5EF4-FFF2-40B4-BE49-F238E27FC236}">
                <a16:creationId xmlns:a16="http://schemas.microsoft.com/office/drawing/2014/main" id="{A6723431-218D-4ADA-98AD-FA2632CB96C6}"/>
              </a:ext>
            </a:extLst>
          </p:cNvPr>
          <p:cNvSpPr>
            <a:spLocks noGrp="1"/>
          </p:cNvSpPr>
          <p:nvPr>
            <p:ph type="ftr" sz="quarter" idx="3"/>
          </p:nvPr>
        </p:nvSpPr>
        <p:spPr>
          <a:xfrm>
            <a:off x="874713" y="6356350"/>
            <a:ext cx="7278687"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BE"/>
          </a:p>
        </p:txBody>
      </p:sp>
      <p:sp>
        <p:nvSpPr>
          <p:cNvPr id="6" name="Tijdelijke aanduiding voor dianummer 5">
            <a:extLst>
              <a:ext uri="{FF2B5EF4-FFF2-40B4-BE49-F238E27FC236}">
                <a16:creationId xmlns:a16="http://schemas.microsoft.com/office/drawing/2014/main" id="{257AA00F-73C0-21F1-4FA6-692B1D72DF77}"/>
              </a:ext>
            </a:extLst>
          </p:cNvPr>
          <p:cNvSpPr>
            <a:spLocks noGrp="1"/>
          </p:cNvSpPr>
          <p:nvPr>
            <p:ph type="sldNum" sz="quarter" idx="4"/>
          </p:nvPr>
        </p:nvSpPr>
        <p:spPr>
          <a:xfrm>
            <a:off x="10005645" y="6356350"/>
            <a:ext cx="1275129"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F6443E-27BC-4153-B1C5-BBA4F02255F6}" type="slidenum">
              <a:rPr lang="en-BE" smtClean="0"/>
              <a:t>‹#›</a:t>
            </a:fld>
            <a:endParaRPr lang="en-BE"/>
          </a:p>
        </p:txBody>
      </p:sp>
    </p:spTree>
    <p:extLst>
      <p:ext uri="{BB962C8B-B14F-4D97-AF65-F5344CB8AC3E}">
        <p14:creationId xmlns:p14="http://schemas.microsoft.com/office/powerpoint/2010/main" val="5535733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Lst>
  <p:txStyles>
    <p:titleStyle>
      <a:lvl1pPr algn="l" defTabSz="914400" rtl="0" eaLnBrk="1" latinLnBrk="0" hangingPunct="1">
        <a:lnSpc>
          <a:spcPct val="90000"/>
        </a:lnSpc>
        <a:spcBef>
          <a:spcPct val="0"/>
        </a:spcBef>
        <a:buNone/>
        <a:defRPr sz="3600" b="1" kern="1200">
          <a:solidFill>
            <a:schemeClr val="accent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551">
          <p15:clr>
            <a:srgbClr val="F26B43"/>
          </p15:clr>
        </p15:guide>
        <p15:guide id="3" pos="710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video" Target="../media/media1.mp4"/><Relationship Id="rId7" Type="http://schemas.openxmlformats.org/officeDocument/2006/relationships/notesSlide" Target="../notesSlides/notesSlide8.xml"/><Relationship Id="rId2" Type="http://schemas.microsoft.com/office/2007/relationships/media" Target="../media/media1.mp4"/><Relationship Id="rId1" Type="http://schemas.openxmlformats.org/officeDocument/2006/relationships/tags" Target="../tags/tag3.xml"/><Relationship Id="rId6" Type="http://schemas.openxmlformats.org/officeDocument/2006/relationships/slideLayout" Target="../slideLayouts/slideLayout4.xml"/><Relationship Id="rId5" Type="http://schemas.openxmlformats.org/officeDocument/2006/relationships/video" Target="../media/media2.mp4"/><Relationship Id="rId4" Type="http://schemas.microsoft.com/office/2007/relationships/media" Target="../media/media2.mp4"/><Relationship Id="rId9"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52.svg"/><Relationship Id="rId4"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4.jpeg"/><Relationship Id="rId1" Type="http://schemas.openxmlformats.org/officeDocument/2006/relationships/slideLayout" Target="../slideLayouts/slideLayout4.xml"/><Relationship Id="rId4" Type="http://schemas.openxmlformats.org/officeDocument/2006/relationships/image" Target="../media/image60.sv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61.jpeg"/><Relationship Id="rId1" Type="http://schemas.openxmlformats.org/officeDocument/2006/relationships/slideLayout" Target="../slideLayouts/slideLayout4.xml"/><Relationship Id="rId4" Type="http://schemas.openxmlformats.org/officeDocument/2006/relationships/image" Target="../media/image60.svg"/></Relationships>
</file>

<file path=ppt/slides/_rels/slide1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62.jpeg"/></Relationships>
</file>

<file path=ppt/slides/_rels/slide1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44.jpe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62.jpeg"/></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sv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79.jpeg"/><Relationship Id="rId5" Type="http://schemas.openxmlformats.org/officeDocument/2006/relationships/image" Target="../media/image78.emf"/><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60.sv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82.svg"/><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3.png"/><Relationship Id="rId7" Type="http://schemas.openxmlformats.org/officeDocument/2006/relationships/image" Target="../media/image60.svg"/><Relationship Id="rId12" Type="http://schemas.openxmlformats.org/officeDocument/2006/relationships/image" Target="../media/image87.jpe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82.svg"/><Relationship Id="rId5" Type="http://schemas.openxmlformats.org/officeDocument/2006/relationships/image" Target="../media/image80.png"/><Relationship Id="rId10" Type="http://schemas.openxmlformats.org/officeDocument/2006/relationships/image" Target="../media/image81.png"/><Relationship Id="rId4" Type="http://schemas.openxmlformats.org/officeDocument/2006/relationships/image" Target="../media/image84.svg"/><Relationship Id="rId9" Type="http://schemas.openxmlformats.org/officeDocument/2006/relationships/image" Target="../media/image86.svg"/></Relationships>
</file>

<file path=ppt/slides/_rels/slide3.xml.rels><?xml version="1.0" encoding="UTF-8" standalone="yes"?>
<Relationships xmlns="http://schemas.openxmlformats.org/package/2006/relationships"><Relationship Id="rId3" Type="http://schemas.microsoft.com/office/2018/10/relationships/comments" Target="../comments/modernComment_7FFE61C2_C1152E2.xml"/><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91.jpeg"/><Relationship Id="rId13" Type="http://schemas.openxmlformats.org/officeDocument/2006/relationships/image" Target="../media/image96.jpeg"/><Relationship Id="rId18" Type="http://schemas.openxmlformats.org/officeDocument/2006/relationships/image" Target="../media/image101.png"/><Relationship Id="rId3" Type="http://schemas.openxmlformats.org/officeDocument/2006/relationships/image" Target="../media/image85.png"/><Relationship Id="rId7" Type="http://schemas.openxmlformats.org/officeDocument/2006/relationships/image" Target="../media/image90.png"/><Relationship Id="rId12" Type="http://schemas.openxmlformats.org/officeDocument/2006/relationships/image" Target="../media/image95.svg"/><Relationship Id="rId17" Type="http://schemas.openxmlformats.org/officeDocument/2006/relationships/image" Target="../media/image100.png"/><Relationship Id="rId2" Type="http://schemas.openxmlformats.org/officeDocument/2006/relationships/image" Target="../media/image88.jpeg"/><Relationship Id="rId16" Type="http://schemas.openxmlformats.org/officeDocument/2006/relationships/image" Target="../media/image99.png"/><Relationship Id="rId1" Type="http://schemas.openxmlformats.org/officeDocument/2006/relationships/slideLayout" Target="../slideLayouts/slideLayout4.xml"/><Relationship Id="rId6" Type="http://schemas.openxmlformats.org/officeDocument/2006/relationships/image" Target="../media/image87.jpeg"/><Relationship Id="rId11" Type="http://schemas.openxmlformats.org/officeDocument/2006/relationships/image" Target="../media/image94.png"/><Relationship Id="rId5" Type="http://schemas.openxmlformats.org/officeDocument/2006/relationships/image" Target="../media/image89.png"/><Relationship Id="rId15" Type="http://schemas.openxmlformats.org/officeDocument/2006/relationships/image" Target="../media/image98.png"/><Relationship Id="rId10" Type="http://schemas.openxmlformats.org/officeDocument/2006/relationships/image" Target="../media/image93.png"/><Relationship Id="rId19" Type="http://schemas.openxmlformats.org/officeDocument/2006/relationships/image" Target="../media/image102.png"/><Relationship Id="rId4" Type="http://schemas.openxmlformats.org/officeDocument/2006/relationships/image" Target="../media/image86.svg"/><Relationship Id="rId9" Type="http://schemas.openxmlformats.org/officeDocument/2006/relationships/image" Target="../media/image92.png"/><Relationship Id="rId14" Type="http://schemas.openxmlformats.org/officeDocument/2006/relationships/image" Target="../media/image97.png"/></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8" Type="http://schemas.openxmlformats.org/officeDocument/2006/relationships/image" Target="../media/image109.jpeg"/><Relationship Id="rId13" Type="http://schemas.openxmlformats.org/officeDocument/2006/relationships/image" Target="../media/image114.png"/><Relationship Id="rId18" Type="http://schemas.openxmlformats.org/officeDocument/2006/relationships/image" Target="../media/image86.svg"/><Relationship Id="rId3" Type="http://schemas.openxmlformats.org/officeDocument/2006/relationships/image" Target="../media/image104.png"/><Relationship Id="rId7" Type="http://schemas.openxmlformats.org/officeDocument/2006/relationships/image" Target="../media/image108.jpeg"/><Relationship Id="rId12" Type="http://schemas.openxmlformats.org/officeDocument/2006/relationships/image" Target="../media/image113.png"/><Relationship Id="rId17" Type="http://schemas.openxmlformats.org/officeDocument/2006/relationships/image" Target="../media/image85.png"/><Relationship Id="rId2" Type="http://schemas.openxmlformats.org/officeDocument/2006/relationships/notesSlide" Target="../notesSlides/notesSlide19.xml"/><Relationship Id="rId16" Type="http://schemas.openxmlformats.org/officeDocument/2006/relationships/image" Target="../media/image60.svg"/><Relationship Id="rId1" Type="http://schemas.openxmlformats.org/officeDocument/2006/relationships/slideLayout" Target="../slideLayouts/slideLayout4.xml"/><Relationship Id="rId6" Type="http://schemas.openxmlformats.org/officeDocument/2006/relationships/image" Target="../media/image107.jpeg"/><Relationship Id="rId11" Type="http://schemas.openxmlformats.org/officeDocument/2006/relationships/image" Target="../media/image112.svg"/><Relationship Id="rId5" Type="http://schemas.openxmlformats.org/officeDocument/2006/relationships/image" Target="../media/image106.png"/><Relationship Id="rId15" Type="http://schemas.openxmlformats.org/officeDocument/2006/relationships/image" Target="../media/image51.png"/><Relationship Id="rId10" Type="http://schemas.openxmlformats.org/officeDocument/2006/relationships/image" Target="../media/image111.png"/><Relationship Id="rId4" Type="http://schemas.openxmlformats.org/officeDocument/2006/relationships/image" Target="../media/image105.jpeg"/><Relationship Id="rId9" Type="http://schemas.openxmlformats.org/officeDocument/2006/relationships/image" Target="../media/image110.jpeg"/><Relationship Id="rId14" Type="http://schemas.openxmlformats.org/officeDocument/2006/relationships/image" Target="../media/image115.png"/></Relationships>
</file>

<file path=ppt/slides/_rels/slide33.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19.jpe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4.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36.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jpeg"/><Relationship Id="rId3" Type="http://schemas.openxmlformats.org/officeDocument/2006/relationships/image" Target="../media/image18.jpe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notesSlide" Target="../notesSlides/notesSlide4.xml"/><Relationship Id="rId16" Type="http://schemas.openxmlformats.org/officeDocument/2006/relationships/image" Target="../media/image31.jpeg"/><Relationship Id="rId20"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png"/><Relationship Id="rId15" Type="http://schemas.openxmlformats.org/officeDocument/2006/relationships/image" Target="../media/image30.jpeg"/><Relationship Id="rId10" Type="http://schemas.openxmlformats.org/officeDocument/2006/relationships/image" Target="../media/image25.png"/><Relationship Id="rId19" Type="http://schemas.openxmlformats.org/officeDocument/2006/relationships/image" Target="../media/image34.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40.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7.png"/><Relationship Id="rId2" Type="http://schemas.openxmlformats.org/officeDocument/2006/relationships/image" Target="../media/image127.png"/><Relationship Id="rId1" Type="http://schemas.openxmlformats.org/officeDocument/2006/relationships/slideLayout" Target="../slideLayouts/slideLayout4.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5" Type="http://schemas.openxmlformats.org/officeDocument/2006/relationships/image" Target="../media/image14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 Id="rId14" Type="http://schemas.openxmlformats.org/officeDocument/2006/relationships/image" Target="../media/image139.png"/></Relationships>
</file>

<file path=ppt/slides/_rels/slide41.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41.png"/><Relationship Id="rId7" Type="http://schemas.openxmlformats.org/officeDocument/2006/relationships/image" Target="../media/image139.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36.png"/><Relationship Id="rId5" Type="http://schemas.openxmlformats.org/officeDocument/2006/relationships/image" Target="../media/image133.png"/><Relationship Id="rId4" Type="http://schemas.openxmlformats.org/officeDocument/2006/relationships/image" Target="../media/image129.png"/></Relationships>
</file>

<file path=ppt/slides/_rels/slide4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43.png"/><Relationship Id="rId7" Type="http://schemas.openxmlformats.org/officeDocument/2006/relationships/image" Target="../media/image147.jpe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46.jpeg"/><Relationship Id="rId5" Type="http://schemas.openxmlformats.org/officeDocument/2006/relationships/image" Target="../media/image145.jpeg"/><Relationship Id="rId4" Type="http://schemas.openxmlformats.org/officeDocument/2006/relationships/image" Target="../media/image144.png"/></Relationships>
</file>

<file path=ppt/slides/_rels/slide4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44.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0.png"/><Relationship Id="rId3" Type="http://schemas.openxmlformats.org/officeDocument/2006/relationships/image" Target="../media/image152.jpeg"/><Relationship Id="rId7" Type="http://schemas.openxmlformats.org/officeDocument/2006/relationships/image" Target="../media/image156.png"/><Relationship Id="rId12" Type="http://schemas.openxmlformats.org/officeDocument/2006/relationships/image" Target="../media/image159.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55.jpeg"/><Relationship Id="rId11" Type="http://schemas.openxmlformats.org/officeDocument/2006/relationships/image" Target="../media/image140.png"/><Relationship Id="rId5" Type="http://schemas.openxmlformats.org/officeDocument/2006/relationships/image" Target="../media/image154.png"/><Relationship Id="rId10" Type="http://schemas.openxmlformats.org/officeDocument/2006/relationships/image" Target="../media/image136.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32.png"/></Relationships>
</file>

<file path=ppt/slides/_rels/slide45.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0.png"/><Relationship Id="rId3" Type="http://schemas.openxmlformats.org/officeDocument/2006/relationships/image" Target="../media/image152.jpeg"/><Relationship Id="rId7" Type="http://schemas.openxmlformats.org/officeDocument/2006/relationships/image" Target="../media/image156.png"/><Relationship Id="rId12" Type="http://schemas.openxmlformats.org/officeDocument/2006/relationships/image" Target="../media/image159.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155.jpeg"/><Relationship Id="rId11" Type="http://schemas.openxmlformats.org/officeDocument/2006/relationships/image" Target="../media/image140.png"/><Relationship Id="rId5" Type="http://schemas.openxmlformats.org/officeDocument/2006/relationships/image" Target="../media/image154.png"/><Relationship Id="rId10" Type="http://schemas.openxmlformats.org/officeDocument/2006/relationships/image" Target="../media/image136.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32.png"/></Relationships>
</file>

<file path=ppt/slides/_rels/slide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61.png"/></Relationships>
</file>

<file path=ppt/slides/_rels/slide4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164.svg"/><Relationship Id="rId5" Type="http://schemas.openxmlformats.org/officeDocument/2006/relationships/image" Target="../media/image163.png"/><Relationship Id="rId4" Type="http://schemas.openxmlformats.org/officeDocument/2006/relationships/image" Target="../media/image162.emf"/></Relationships>
</file>

<file path=ppt/slides/_rels/slide4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166.svg"/><Relationship Id="rId5" Type="http://schemas.openxmlformats.org/officeDocument/2006/relationships/image" Target="../media/image165.png"/><Relationship Id="rId4" Type="http://schemas.openxmlformats.org/officeDocument/2006/relationships/image" Target="../media/image162.emf"/></Relationships>
</file>

<file path=ppt/slides/_rels/slide49.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0.png"/><Relationship Id="rId7"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69.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jpeg"/><Relationship Id="rId9" Type="http://schemas.openxmlformats.org/officeDocument/2006/relationships/image" Target="../media/image17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7.jpeg"/><Relationship Id="rId7" Type="http://schemas.openxmlformats.org/officeDocument/2006/relationships/image" Target="../media/image176.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60.png"/></Relationships>
</file>

<file path=ppt/slides/_rels/slide51.xml.rels><?xml version="1.0" encoding="UTF-8" standalone="yes"?>
<Relationships xmlns="http://schemas.openxmlformats.org/package/2006/relationships"><Relationship Id="rId8" Type="http://schemas.openxmlformats.org/officeDocument/2006/relationships/image" Target="../media/image177.svg"/><Relationship Id="rId3" Type="http://schemas.openxmlformats.org/officeDocument/2006/relationships/image" Target="../media/image160.png"/><Relationship Id="rId7" Type="http://schemas.openxmlformats.org/officeDocument/2006/relationships/image" Target="../media/image165.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64.svg"/><Relationship Id="rId5" Type="http://schemas.openxmlformats.org/officeDocument/2006/relationships/image" Target="../media/image163.png"/><Relationship Id="rId10" Type="http://schemas.openxmlformats.org/officeDocument/2006/relationships/image" Target="../media/image179.png"/><Relationship Id="rId4" Type="http://schemas.openxmlformats.org/officeDocument/2006/relationships/image" Target="../media/image162.emf"/><Relationship Id="rId9" Type="http://schemas.openxmlformats.org/officeDocument/2006/relationships/image" Target="../media/image178.png"/></Relationships>
</file>

<file path=ppt/slides/_rels/slide5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8" Type="http://schemas.openxmlformats.org/officeDocument/2006/relationships/image" Target="../media/image183.svg"/><Relationship Id="rId3" Type="http://schemas.openxmlformats.org/officeDocument/2006/relationships/image" Target="../media/image160.png"/><Relationship Id="rId7" Type="http://schemas.openxmlformats.org/officeDocument/2006/relationships/image" Target="../media/image182.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181.svg"/><Relationship Id="rId5" Type="http://schemas.openxmlformats.org/officeDocument/2006/relationships/image" Target="../media/image180.png"/><Relationship Id="rId10" Type="http://schemas.openxmlformats.org/officeDocument/2006/relationships/image" Target="../media/image185.svg"/><Relationship Id="rId4" Type="http://schemas.openxmlformats.org/officeDocument/2006/relationships/image" Target="../media/image162.emf"/><Relationship Id="rId9" Type="http://schemas.openxmlformats.org/officeDocument/2006/relationships/image" Target="../media/image184.png"/></Relationships>
</file>

<file path=ppt/slides/_rels/slide54.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0.png"/><Relationship Id="rId3" Type="http://schemas.openxmlformats.org/officeDocument/2006/relationships/image" Target="../media/image152.jpeg"/><Relationship Id="rId7" Type="http://schemas.openxmlformats.org/officeDocument/2006/relationships/image" Target="../media/image156.png"/><Relationship Id="rId12" Type="http://schemas.openxmlformats.org/officeDocument/2006/relationships/image" Target="../media/image159.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155.jpeg"/><Relationship Id="rId11" Type="http://schemas.openxmlformats.org/officeDocument/2006/relationships/image" Target="../media/image140.png"/><Relationship Id="rId5" Type="http://schemas.openxmlformats.org/officeDocument/2006/relationships/image" Target="../media/image154.png"/><Relationship Id="rId10" Type="http://schemas.openxmlformats.org/officeDocument/2006/relationships/image" Target="../media/image136.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32.png"/></Relationships>
</file>

<file path=ppt/slides/_rels/slide55.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0.png"/><Relationship Id="rId3" Type="http://schemas.openxmlformats.org/officeDocument/2006/relationships/image" Target="../media/image152.jpeg"/><Relationship Id="rId7" Type="http://schemas.openxmlformats.org/officeDocument/2006/relationships/image" Target="../media/image156.png"/><Relationship Id="rId12" Type="http://schemas.openxmlformats.org/officeDocument/2006/relationships/image" Target="../media/image159.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155.jpeg"/><Relationship Id="rId11" Type="http://schemas.openxmlformats.org/officeDocument/2006/relationships/image" Target="../media/image140.png"/><Relationship Id="rId5" Type="http://schemas.openxmlformats.org/officeDocument/2006/relationships/image" Target="../media/image154.png"/><Relationship Id="rId10" Type="http://schemas.openxmlformats.org/officeDocument/2006/relationships/image" Target="../media/image136.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32.png"/></Relationships>
</file>

<file path=ppt/slides/_rels/slide5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186.png"/><Relationship Id="rId4" Type="http://schemas.openxmlformats.org/officeDocument/2006/relationships/image" Target="../media/image159.png"/></Relationships>
</file>

<file path=ppt/slides/_rels/slide5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159.png"/></Relationships>
</file>

<file path=ppt/slides/_rels/slide58.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89.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59.png"/></Relationships>
</file>

<file path=ppt/slides/_rels/slide59.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89.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188.png"/><Relationship Id="rId5" Type="http://schemas.openxmlformats.org/officeDocument/2006/relationships/image" Target="../media/image190.png"/><Relationship Id="rId4" Type="http://schemas.openxmlformats.org/officeDocument/2006/relationships/image" Target="../media/image15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jpe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46.jpeg"/><Relationship Id="rId5" Type="http://schemas.openxmlformats.org/officeDocument/2006/relationships/image" Target="../media/image145.jpeg"/><Relationship Id="rId4" Type="http://schemas.openxmlformats.org/officeDocument/2006/relationships/image" Target="../media/image144.png"/></Relationships>
</file>

<file path=ppt/slides/_rels/slide61.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91.png"/><Relationship Id="rId7" Type="http://schemas.openxmlformats.org/officeDocument/2006/relationships/image" Target="../media/image146.jpe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145.jpeg"/><Relationship Id="rId11" Type="http://schemas.openxmlformats.org/officeDocument/2006/relationships/image" Target="../media/image197.svg"/><Relationship Id="rId5" Type="http://schemas.openxmlformats.org/officeDocument/2006/relationships/image" Target="../media/image193.png"/><Relationship Id="rId10" Type="http://schemas.openxmlformats.org/officeDocument/2006/relationships/image" Target="../media/image196.png"/><Relationship Id="rId4" Type="http://schemas.openxmlformats.org/officeDocument/2006/relationships/image" Target="../media/image192.png"/><Relationship Id="rId9" Type="http://schemas.openxmlformats.org/officeDocument/2006/relationships/image" Target="../media/image195.svg"/></Relationships>
</file>

<file path=ppt/slides/_rels/slide62.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63.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64.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65.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6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202.png"/><Relationship Id="rId5" Type="http://schemas.openxmlformats.org/officeDocument/2006/relationships/image" Target="../media/image200.png"/><Relationship Id="rId4" Type="http://schemas.openxmlformats.org/officeDocument/2006/relationships/image" Target="../media/image198.png"/></Relationships>
</file>

<file path=ppt/slides/_rels/slide6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210.png"/><Relationship Id="rId7" Type="http://schemas.openxmlformats.org/officeDocument/2006/relationships/image" Target="../media/image212.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211.png"/><Relationship Id="rId5" Type="http://schemas.openxmlformats.org/officeDocument/2006/relationships/image" Target="../media/image193.png"/><Relationship Id="rId4" Type="http://schemas.openxmlformats.org/officeDocument/2006/relationships/image" Target="../media/image192.png"/></Relationships>
</file>

<file path=ppt/slides/_rels/slide68.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 Id="rId9" Type="http://schemas.openxmlformats.org/officeDocument/2006/relationships/image" Target="../media/image219.png"/></Relationships>
</file>

<file path=ppt/slides/_rels/slide6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6.xml"/><Relationship Id="rId7" Type="http://schemas.openxmlformats.org/officeDocument/2006/relationships/image" Target="../media/image39.pn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jpeg"/></Relationships>
</file>

<file path=ppt/slides/_rels/slide70.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20.png"/><Relationship Id="rId7" Type="http://schemas.openxmlformats.org/officeDocument/2006/relationships/diagramLayout" Target="../diagrams/layout1.xml"/><Relationship Id="rId12" Type="http://schemas.openxmlformats.org/officeDocument/2006/relationships/image" Target="../media/image193.png"/><Relationship Id="rId2" Type="http://schemas.openxmlformats.org/officeDocument/2006/relationships/notesSlide" Target="../notesSlides/notesSlide50.xml"/><Relationship Id="rId1" Type="http://schemas.openxmlformats.org/officeDocument/2006/relationships/slideLayout" Target="../slideLayouts/slideLayout4.xml"/><Relationship Id="rId6" Type="http://schemas.openxmlformats.org/officeDocument/2006/relationships/diagramData" Target="../diagrams/data1.xml"/><Relationship Id="rId11" Type="http://schemas.openxmlformats.org/officeDocument/2006/relationships/image" Target="../media/image192.png"/><Relationship Id="rId5" Type="http://schemas.openxmlformats.org/officeDocument/2006/relationships/image" Target="../media/image222.png"/><Relationship Id="rId10" Type="http://schemas.microsoft.com/office/2007/relationships/diagramDrawing" Target="../diagrams/drawing1.xml"/><Relationship Id="rId4" Type="http://schemas.openxmlformats.org/officeDocument/2006/relationships/image" Target="../media/image221.png"/><Relationship Id="rId9" Type="http://schemas.openxmlformats.org/officeDocument/2006/relationships/diagramColors" Target="../diagrams/colors1.xml"/></Relationships>
</file>

<file path=ppt/slides/_rels/slide71.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140.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224.png"/><Relationship Id="rId5" Type="http://schemas.openxmlformats.org/officeDocument/2006/relationships/image" Target="../media/image129.png"/><Relationship Id="rId4" Type="http://schemas.openxmlformats.org/officeDocument/2006/relationships/image" Target="../media/image136.png"/></Relationships>
</file>

<file path=ppt/slides/_rels/slide72.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diagramColors" Target="../diagrams/colors3.xml"/><Relationship Id="rId18" Type="http://schemas.openxmlformats.org/officeDocument/2006/relationships/image" Target="../media/image138.png"/><Relationship Id="rId3" Type="http://schemas.openxmlformats.org/officeDocument/2006/relationships/diagramData" Target="../diagrams/data2.xml"/><Relationship Id="rId21" Type="http://schemas.openxmlformats.org/officeDocument/2006/relationships/image" Target="../media/image135.png"/><Relationship Id="rId7" Type="http://schemas.microsoft.com/office/2007/relationships/diagramDrawing" Target="../diagrams/drawing2.xml"/><Relationship Id="rId12" Type="http://schemas.openxmlformats.org/officeDocument/2006/relationships/diagramQuickStyle" Target="../diagrams/quickStyle3.xml"/><Relationship Id="rId17" Type="http://schemas.openxmlformats.org/officeDocument/2006/relationships/image" Target="../media/image137.png"/><Relationship Id="rId2" Type="http://schemas.openxmlformats.org/officeDocument/2006/relationships/notesSlide" Target="../notesSlides/notesSlide52.xml"/><Relationship Id="rId16" Type="http://schemas.openxmlformats.org/officeDocument/2006/relationships/image" Target="../media/image136.png"/><Relationship Id="rId20" Type="http://schemas.openxmlformats.org/officeDocument/2006/relationships/image" Target="../media/image134.png"/><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diagramLayout" Target="../diagrams/layout3.xml"/><Relationship Id="rId5" Type="http://schemas.openxmlformats.org/officeDocument/2006/relationships/diagramQuickStyle" Target="../diagrams/quickStyle2.xml"/><Relationship Id="rId15" Type="http://schemas.openxmlformats.org/officeDocument/2006/relationships/image" Target="../media/image127.png"/><Relationship Id="rId10" Type="http://schemas.openxmlformats.org/officeDocument/2006/relationships/diagramData" Target="../diagrams/data3.xml"/><Relationship Id="rId19" Type="http://schemas.openxmlformats.org/officeDocument/2006/relationships/image" Target="../media/image225.png"/><Relationship Id="rId4" Type="http://schemas.openxmlformats.org/officeDocument/2006/relationships/diagramLayout" Target="../diagrams/layout2.xml"/><Relationship Id="rId9" Type="http://schemas.openxmlformats.org/officeDocument/2006/relationships/image" Target="../media/image133.png"/><Relationship Id="rId14" Type="http://schemas.microsoft.com/office/2007/relationships/diagramDrawing" Target="../diagrams/drawing3.xml"/></Relationships>
</file>

<file path=ppt/slides/_rels/slide7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5.png"/><Relationship Id="rId7" Type="http://schemas.openxmlformats.org/officeDocument/2006/relationships/image" Target="../media/image133.png"/><Relationship Id="rId2" Type="http://schemas.openxmlformats.org/officeDocument/2006/relationships/notesSlide" Target="../notesSlides/notesSlide53.xml"/><Relationship Id="rId1" Type="http://schemas.openxmlformats.org/officeDocument/2006/relationships/slideLayout" Target="../slideLayouts/slideLayout4.xml"/><Relationship Id="rId6" Type="http://schemas.openxmlformats.org/officeDocument/2006/relationships/image" Target="../media/image226.png"/><Relationship Id="rId11" Type="http://schemas.openxmlformats.org/officeDocument/2006/relationships/image" Target="../media/image134.png"/><Relationship Id="rId5" Type="http://schemas.openxmlformats.org/officeDocument/2006/relationships/image" Target="../media/image136.png"/><Relationship Id="rId10" Type="http://schemas.openxmlformats.org/officeDocument/2006/relationships/image" Target="../media/image225.png"/><Relationship Id="rId4" Type="http://schemas.openxmlformats.org/officeDocument/2006/relationships/image" Target="../media/image129.png"/><Relationship Id="rId9" Type="http://schemas.openxmlformats.org/officeDocument/2006/relationships/image" Target="../media/image138.png"/></Relationships>
</file>

<file path=ppt/slides/_rels/slide74.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35.png"/><Relationship Id="rId7" Type="http://schemas.openxmlformats.org/officeDocument/2006/relationships/image" Target="../media/image134.pn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137.png"/><Relationship Id="rId5" Type="http://schemas.openxmlformats.org/officeDocument/2006/relationships/image" Target="../media/image133.png"/><Relationship Id="rId10" Type="http://schemas.openxmlformats.org/officeDocument/2006/relationships/image" Target="../media/image127.png"/><Relationship Id="rId4" Type="http://schemas.openxmlformats.org/officeDocument/2006/relationships/image" Target="../media/image226.png"/><Relationship Id="rId9" Type="http://schemas.openxmlformats.org/officeDocument/2006/relationships/image" Target="../media/image136.png"/></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27.jpeg"/><Relationship Id="rId5" Type="http://schemas.openxmlformats.org/officeDocument/2006/relationships/image" Target="../media/image9.png"/><Relationship Id="rId4" Type="http://schemas.openxmlformats.org/officeDocument/2006/relationships/image" Target="../media/image8.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229.wmf"/><Relationship Id="rId3" Type="http://schemas.microsoft.com/office/2007/relationships/media" Target="../media/media4.mp3"/><Relationship Id="rId7" Type="http://schemas.openxmlformats.org/officeDocument/2006/relationships/oleObject" Target="../embeddings/oleObject1.bin"/><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228.jpeg"/><Relationship Id="rId5" Type="http://schemas.openxmlformats.org/officeDocument/2006/relationships/slideLayout" Target="../slideLayouts/slideLayout4.xml"/><Relationship Id="rId4" Type="http://schemas.openxmlformats.org/officeDocument/2006/relationships/audio" Target="../media/media4.mp3"/><Relationship Id="rId9" Type="http://schemas.openxmlformats.org/officeDocument/2006/relationships/image" Target="../media/image230.png"/></Relationships>
</file>

<file path=ppt/slides/_rels/slide78.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hyperlink" Target="https://www.vlaio.be/nl/vlaio-netwerk/coock-collectief-oo-en-collectieve-kennisverspreiding" TargetMode="Externa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8" Type="http://schemas.openxmlformats.org/officeDocument/2006/relationships/image" Target="../media/image237.svg"/><Relationship Id="rId3" Type="http://schemas.openxmlformats.org/officeDocument/2006/relationships/image" Target="../media/image232.png"/><Relationship Id="rId7" Type="http://schemas.openxmlformats.org/officeDocument/2006/relationships/image" Target="../media/image236.png"/><Relationship Id="rId2" Type="http://schemas.openxmlformats.org/officeDocument/2006/relationships/hyperlink" Target="https://thenounproject.com/browse/icons/term/workshop/" TargetMode="External"/><Relationship Id="rId1" Type="http://schemas.openxmlformats.org/officeDocument/2006/relationships/slideLayout" Target="../slideLayouts/slideLayout4.xml"/><Relationship Id="rId6" Type="http://schemas.openxmlformats.org/officeDocument/2006/relationships/image" Target="../media/image235.svg"/><Relationship Id="rId5" Type="http://schemas.openxmlformats.org/officeDocument/2006/relationships/image" Target="../media/image234.png"/><Relationship Id="rId10" Type="http://schemas.openxmlformats.org/officeDocument/2006/relationships/image" Target="../media/image239.svg"/><Relationship Id="rId4" Type="http://schemas.openxmlformats.org/officeDocument/2006/relationships/image" Target="../media/image233.svg"/><Relationship Id="rId9" Type="http://schemas.openxmlformats.org/officeDocument/2006/relationships/image" Target="../media/image238.png"/></Relationships>
</file>

<file path=ppt/slides/_rels/slide86.xml.rels><?xml version="1.0" encoding="UTF-8" standalone="yes"?>
<Relationships xmlns="http://schemas.openxmlformats.org/package/2006/relationships"><Relationship Id="rId8" Type="http://schemas.openxmlformats.org/officeDocument/2006/relationships/image" Target="../media/image233.svg"/><Relationship Id="rId3" Type="http://schemas.openxmlformats.org/officeDocument/2006/relationships/image" Target="../media/image236.png"/><Relationship Id="rId7" Type="http://schemas.openxmlformats.org/officeDocument/2006/relationships/image" Target="../media/image232.png"/><Relationship Id="rId2" Type="http://schemas.openxmlformats.org/officeDocument/2006/relationships/hyperlink" Target="https://thenounproject.com/browse/icons/term/workshop/" TargetMode="External"/><Relationship Id="rId1" Type="http://schemas.openxmlformats.org/officeDocument/2006/relationships/slideLayout" Target="../slideLayouts/slideLayout4.xml"/><Relationship Id="rId6" Type="http://schemas.openxmlformats.org/officeDocument/2006/relationships/image" Target="../media/image239.svg"/><Relationship Id="rId5" Type="http://schemas.openxmlformats.org/officeDocument/2006/relationships/image" Target="../media/image238.png"/><Relationship Id="rId10" Type="http://schemas.openxmlformats.org/officeDocument/2006/relationships/image" Target="../media/image235.svg"/><Relationship Id="rId4" Type="http://schemas.openxmlformats.org/officeDocument/2006/relationships/image" Target="../media/image237.svg"/><Relationship Id="rId9" Type="http://schemas.openxmlformats.org/officeDocument/2006/relationships/image" Target="../media/image23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48.sv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9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oleObject" Target="../embeddings/oleObject1.bin"/><Relationship Id="rId1" Type="http://schemas.openxmlformats.org/officeDocument/2006/relationships/slideLayout" Target="../slideLayouts/slideLayout19.xml"/><Relationship Id="rId4" Type="http://schemas.openxmlformats.org/officeDocument/2006/relationships/image" Target="../media/image242.png"/></Relationships>
</file>

<file path=ppt/slides/_rels/slide97.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hthoek: afgeronde hoeken 10">
            <a:extLst>
              <a:ext uri="{FF2B5EF4-FFF2-40B4-BE49-F238E27FC236}">
                <a16:creationId xmlns:a16="http://schemas.microsoft.com/office/drawing/2014/main" id="{818CB5B7-3583-6E74-08A1-1E42D8ED16C5}"/>
              </a:ext>
            </a:extLst>
          </p:cNvPr>
          <p:cNvSpPr/>
          <p:nvPr/>
        </p:nvSpPr>
        <p:spPr>
          <a:xfrm>
            <a:off x="345107" y="1302063"/>
            <a:ext cx="3508068" cy="1371951"/>
          </a:xfrm>
          <a:prstGeom prst="roundRect">
            <a:avLst/>
          </a:prstGeom>
          <a:solidFill>
            <a:schemeClr val="bg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itle 1">
            <a:extLst>
              <a:ext uri="{FF2B5EF4-FFF2-40B4-BE49-F238E27FC236}">
                <a16:creationId xmlns:a16="http://schemas.microsoft.com/office/drawing/2014/main" id="{01F94623-F71D-6D8E-ED99-16ADE5CC281A}"/>
              </a:ext>
            </a:extLst>
          </p:cNvPr>
          <p:cNvSpPr>
            <a:spLocks noGrp="1"/>
          </p:cNvSpPr>
          <p:nvPr>
            <p:ph type="title"/>
          </p:nvPr>
        </p:nvSpPr>
        <p:spPr>
          <a:xfrm>
            <a:off x="5727032" y="1744006"/>
            <a:ext cx="5245768" cy="2261937"/>
          </a:xfrm>
        </p:spPr>
        <p:txBody>
          <a:bodyPr>
            <a:normAutofit/>
          </a:bodyPr>
          <a:lstStyle/>
          <a:p>
            <a:r>
              <a:rPr lang="en-US"/>
              <a:t>MEDLI: </a:t>
            </a:r>
            <a:r>
              <a:rPr lang="nl-BE"/>
              <a:t>Managing </a:t>
            </a:r>
            <a:r>
              <a:rPr lang="nl-BE" err="1"/>
              <a:t>Edge</a:t>
            </a:r>
            <a:r>
              <a:rPr lang="nl-BE"/>
              <a:t> Deployment of Large </a:t>
            </a:r>
            <a:r>
              <a:rPr lang="nl-BE" err="1"/>
              <a:t>Deep</a:t>
            </a:r>
            <a:r>
              <a:rPr lang="nl-BE"/>
              <a:t> Learning </a:t>
            </a:r>
            <a:r>
              <a:rPr lang="nl-BE" err="1"/>
              <a:t>Models</a:t>
            </a:r>
            <a:r>
              <a:rPr lang="nl-BE"/>
              <a:t> in </a:t>
            </a:r>
            <a:r>
              <a:rPr lang="nl-BE" err="1"/>
              <a:t>Industry</a:t>
            </a:r>
            <a:endParaRPr lang="nl-BE" b="0" err="1"/>
          </a:p>
          <a:p>
            <a:endParaRPr lang="en-US" sz="2700"/>
          </a:p>
        </p:txBody>
      </p:sp>
      <p:sp>
        <p:nvSpPr>
          <p:cNvPr id="10" name="Text Placeholder 2">
            <a:extLst>
              <a:ext uri="{FF2B5EF4-FFF2-40B4-BE49-F238E27FC236}">
                <a16:creationId xmlns:a16="http://schemas.microsoft.com/office/drawing/2014/main" id="{3DC45258-7EC0-E7C7-15CA-8748C2425C65}"/>
              </a:ext>
            </a:extLst>
          </p:cNvPr>
          <p:cNvSpPr>
            <a:spLocks noGrp="1"/>
          </p:cNvSpPr>
          <p:nvPr>
            <p:ph type="body" sz="quarter" idx="32"/>
          </p:nvPr>
        </p:nvSpPr>
        <p:spPr>
          <a:xfrm>
            <a:off x="5631826" y="3722912"/>
            <a:ext cx="5255952" cy="1102145"/>
          </a:xfrm>
        </p:spPr>
        <p:txBody>
          <a:bodyPr/>
          <a:lstStyle/>
          <a:p>
            <a:r>
              <a:rPr lang="en-US" sz="2400">
                <a:solidFill>
                  <a:schemeClr val="tx1">
                    <a:lumMod val="49000"/>
                    <a:lumOff val="51000"/>
                  </a:schemeClr>
                </a:solidFill>
              </a:rPr>
              <a:t>Kick-off meeting 18/03/2025</a:t>
            </a:r>
            <a:endParaRPr lang="en-US">
              <a:solidFill>
                <a:schemeClr val="tx1">
                  <a:lumMod val="49000"/>
                  <a:lumOff val="51000"/>
                </a:schemeClr>
              </a:solidFill>
            </a:endParaRPr>
          </a:p>
          <a:p>
            <a:r>
              <a:rPr lang="en-US" sz="2400">
                <a:solidFill>
                  <a:schemeClr val="tx1">
                    <a:lumMod val="49000"/>
                    <a:lumOff val="51000"/>
                  </a:schemeClr>
                </a:solidFill>
              </a:rPr>
              <a:t>Flanders Make Leuven</a:t>
            </a:r>
            <a:endParaRPr lang="en-US">
              <a:solidFill>
                <a:schemeClr val="tx1">
                  <a:lumMod val="49000"/>
                  <a:lumOff val="51000"/>
                </a:schemeClr>
              </a:solidFill>
            </a:endParaRPr>
          </a:p>
        </p:txBody>
      </p:sp>
      <p:pic>
        <p:nvPicPr>
          <p:cNvPr id="2" name="Afbeelding 8">
            <a:extLst>
              <a:ext uri="{FF2B5EF4-FFF2-40B4-BE49-F238E27FC236}">
                <a16:creationId xmlns:a16="http://schemas.microsoft.com/office/drawing/2014/main" id="{D7A2F870-1FD9-4091-FAB6-BD22271ECB2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357" y="3505488"/>
            <a:ext cx="3178508" cy="1133980"/>
          </a:xfrm>
          <a:prstGeom prst="rect">
            <a:avLst/>
          </a:prstGeom>
        </p:spPr>
      </p:pic>
      <p:pic>
        <p:nvPicPr>
          <p:cNvPr id="3" name="Afbeelding 9">
            <a:extLst>
              <a:ext uri="{FF2B5EF4-FFF2-40B4-BE49-F238E27FC236}">
                <a16:creationId xmlns:a16="http://schemas.microsoft.com/office/drawing/2014/main" id="{9CBC997B-9433-C6C4-2E5C-B9CC1DC5435C}"/>
              </a:ext>
            </a:extLst>
          </p:cNvPr>
          <p:cNvPicPr>
            <a:picLocks noChangeAspect="1"/>
          </p:cNvPicPr>
          <p:nvPr/>
        </p:nvPicPr>
        <p:blipFill>
          <a:blip r:embed="rId4"/>
          <a:stretch>
            <a:fillRect/>
          </a:stretch>
        </p:blipFill>
        <p:spPr>
          <a:xfrm>
            <a:off x="9747000" y="282436"/>
            <a:ext cx="2281555" cy="884627"/>
          </a:xfrm>
          <a:prstGeom prst="rect">
            <a:avLst/>
          </a:prstGeom>
        </p:spPr>
      </p:pic>
      <p:pic>
        <p:nvPicPr>
          <p:cNvPr id="4" name="Afbeelding 8" descr="Afbeelding met tekst, illustratie&#10;&#10;Automatisch gegenereerde beschrijving">
            <a:extLst>
              <a:ext uri="{FF2B5EF4-FFF2-40B4-BE49-F238E27FC236}">
                <a16:creationId xmlns:a16="http://schemas.microsoft.com/office/drawing/2014/main" id="{E7EE5CA2-0011-E903-F738-3A631CFEA8E8}"/>
              </a:ext>
            </a:extLst>
          </p:cNvPr>
          <p:cNvPicPr>
            <a:picLocks noChangeAspect="1"/>
          </p:cNvPicPr>
          <p:nvPr/>
        </p:nvPicPr>
        <p:blipFill>
          <a:blip r:embed="rId5"/>
          <a:stretch>
            <a:fillRect/>
          </a:stretch>
        </p:blipFill>
        <p:spPr>
          <a:xfrm>
            <a:off x="10972800" y="897063"/>
            <a:ext cx="1044569" cy="270000"/>
          </a:xfrm>
          <a:prstGeom prst="rect">
            <a:avLst/>
          </a:prstGeom>
        </p:spPr>
      </p:pic>
      <p:sp>
        <p:nvSpPr>
          <p:cNvPr id="9" name="Tekstvak 8">
            <a:extLst>
              <a:ext uri="{FF2B5EF4-FFF2-40B4-BE49-F238E27FC236}">
                <a16:creationId xmlns:a16="http://schemas.microsoft.com/office/drawing/2014/main" id="{A21ED81D-7560-8D3F-93C2-F9916BA1D5B0}"/>
              </a:ext>
            </a:extLst>
          </p:cNvPr>
          <p:cNvSpPr txBox="1"/>
          <p:nvPr/>
        </p:nvSpPr>
        <p:spPr>
          <a:xfrm>
            <a:off x="500357" y="1302063"/>
            <a:ext cx="3781887" cy="15542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nl-BE" sz="1800" b="1" i="0" u="none" strike="noStrike" kern="1200" cap="none" spc="0" normalizeH="0" baseline="0" noProof="0" err="1">
                <a:ln>
                  <a:noFill/>
                </a:ln>
                <a:solidFill>
                  <a:prstClr val="black"/>
                </a:solidFill>
                <a:effectLst/>
                <a:uLnTx/>
                <a:uFillTx/>
                <a:latin typeface="Bierstadt"/>
                <a:ea typeface="+mn-ea"/>
                <a:cs typeface="+mn-cs"/>
              </a:rPr>
              <a:t>WiFi</a:t>
            </a:r>
            <a:r>
              <a:rPr kumimoji="0" lang="nl-BE" sz="1800" b="1" i="0" u="none" strike="noStrike" kern="1200" cap="none" spc="0" normalizeH="0" baseline="0" noProof="0">
                <a:ln>
                  <a:noFill/>
                </a:ln>
                <a:solidFill>
                  <a:prstClr val="black"/>
                </a:solidFill>
                <a:effectLst/>
                <a:uLnTx/>
                <a:uFillTx/>
                <a:latin typeface="Bierstadt"/>
                <a:ea typeface="+mn-ea"/>
                <a:cs typeface="+mn-cs"/>
              </a:rPr>
              <a:t>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nl-BE" spc="20">
                <a:solidFill>
                  <a:prstClr val="black"/>
                </a:solidFill>
                <a:latin typeface="Bierstadt"/>
              </a:rPr>
              <a:t>N</a:t>
            </a:r>
            <a:r>
              <a:rPr kumimoji="0" lang="nl-BE" sz="1800" b="0" i="0" u="none" strike="noStrike" kern="1200" cap="none" spc="20" normalizeH="0" baseline="0" noProof="0" err="1">
                <a:ln>
                  <a:noFill/>
                </a:ln>
                <a:solidFill>
                  <a:prstClr val="black"/>
                </a:solidFill>
                <a:effectLst/>
                <a:uLnTx/>
                <a:uFillTx/>
                <a:latin typeface="Bierstadt"/>
                <a:ea typeface="+mn-ea"/>
                <a:cs typeface="+mn-cs"/>
              </a:rPr>
              <a:t>etwork</a:t>
            </a:r>
            <a:r>
              <a:rPr kumimoji="0" lang="nl-BE" sz="1800" b="0" i="0" u="none" strike="noStrike" kern="1200" cap="none" spc="20" normalizeH="0" baseline="0" noProof="0">
                <a:ln>
                  <a:noFill/>
                </a:ln>
                <a:solidFill>
                  <a:prstClr val="black"/>
                </a:solidFill>
                <a:effectLst/>
                <a:uLnTx/>
                <a:uFillTx/>
                <a:latin typeface="Bierstadt"/>
                <a:ea typeface="+mn-ea"/>
                <a:cs typeface="+mn-cs"/>
              </a:rPr>
              <a:t>: Flanders Make </a:t>
            </a:r>
            <a:r>
              <a:rPr kumimoji="0" lang="nl-BE" sz="1800" b="0" i="0" u="none" strike="noStrike" kern="1200" cap="none" spc="20" normalizeH="0" baseline="0" noProof="0" err="1">
                <a:ln>
                  <a:noFill/>
                </a:ln>
                <a:solidFill>
                  <a:prstClr val="black"/>
                </a:solidFill>
                <a:effectLst/>
                <a:uLnTx/>
                <a:uFillTx/>
                <a:latin typeface="Bierstadt"/>
                <a:ea typeface="+mn-ea"/>
                <a:cs typeface="+mn-cs"/>
              </a:rPr>
              <a:t>Guest</a:t>
            </a:r>
            <a:br>
              <a:rPr kumimoji="0" lang="nl-BE" sz="1800" b="0" i="0" u="none" strike="noStrike" kern="1200" cap="none" spc="20" normalizeH="0" baseline="0" noProof="0">
                <a:ln>
                  <a:noFill/>
                </a:ln>
                <a:solidFill>
                  <a:prstClr val="black"/>
                </a:solidFill>
                <a:effectLst/>
                <a:uLnTx/>
                <a:uFillTx/>
                <a:latin typeface="Bierstadt"/>
                <a:ea typeface="+mn-ea"/>
                <a:cs typeface="+mn-cs"/>
              </a:rPr>
            </a:br>
            <a:r>
              <a:rPr kumimoji="0" lang="nl-BE" sz="1800" b="0" i="0" u="none" strike="noStrike" kern="1200" cap="none" spc="20" normalizeH="0" baseline="0" noProof="0">
                <a:ln>
                  <a:noFill/>
                </a:ln>
                <a:solidFill>
                  <a:prstClr val="black"/>
                </a:solidFill>
                <a:effectLst/>
                <a:uLnTx/>
                <a:uFillTx/>
                <a:latin typeface="Bierstadt"/>
                <a:ea typeface="+mn-ea"/>
                <a:cs typeface="+mn-cs"/>
              </a:rPr>
              <a:t>Login: </a:t>
            </a:r>
            <a:r>
              <a:rPr kumimoji="0" lang="nl-BE" sz="1800" b="0" i="0" u="none" strike="noStrike" kern="1200" cap="none" spc="20" normalizeH="0" baseline="0" noProof="0" err="1">
                <a:ln>
                  <a:noFill/>
                </a:ln>
                <a:solidFill>
                  <a:prstClr val="black"/>
                </a:solidFill>
                <a:effectLst/>
                <a:uLnTx/>
                <a:uFillTx/>
                <a:latin typeface="Bierstadt"/>
                <a:ea typeface="+mn-ea"/>
                <a:cs typeface="+mn-cs"/>
              </a:rPr>
              <a:t>Guest</a:t>
            </a:r>
            <a:br>
              <a:rPr kumimoji="0" lang="nl-BE" sz="1800" b="0" i="0" u="none" strike="noStrike" kern="1200" cap="none" spc="20" normalizeH="0" baseline="0" noProof="0">
                <a:ln>
                  <a:noFill/>
                </a:ln>
                <a:solidFill>
                  <a:prstClr val="black"/>
                </a:solidFill>
                <a:effectLst/>
                <a:uLnTx/>
                <a:uFillTx/>
                <a:latin typeface="Bierstadt"/>
                <a:ea typeface="+mn-ea"/>
                <a:cs typeface="+mn-cs"/>
              </a:rPr>
            </a:br>
            <a:r>
              <a:rPr kumimoji="0" lang="nl-BE" altLang="en-BE" sz="1800" b="0" i="0" u="none" strike="noStrike" kern="1200" cap="none" spc="20" normalizeH="0" baseline="0" noProof="0">
                <a:ln>
                  <a:noFill/>
                </a:ln>
                <a:solidFill>
                  <a:prstClr val="black"/>
                </a:solidFill>
                <a:effectLst/>
                <a:uLnTx/>
                <a:uFillTx/>
                <a:latin typeface="Arial" panose="020B0604020202020204" pitchFamily="34" charset="0"/>
                <a:ea typeface="+mn-ea"/>
                <a:cs typeface="+mn-cs"/>
              </a:rPr>
              <a:t>Password: LetsM4keIt</a:t>
            </a:r>
            <a:endParaRPr kumimoji="0" lang="en-BE" sz="1800" b="0" i="0" u="none" strike="noStrike" kern="1200" cap="none" spc="20" normalizeH="0" baseline="0" noProof="0">
              <a:ln>
                <a:noFill/>
              </a:ln>
              <a:solidFill>
                <a:prstClr val="black"/>
              </a:solidFill>
              <a:effectLst/>
              <a:uLnTx/>
              <a:uFillTx/>
              <a:latin typeface="Bierstadt"/>
              <a:ea typeface="+mn-ea"/>
              <a:cs typeface="+mn-cs"/>
            </a:endParaRPr>
          </a:p>
          <a:p>
            <a:endParaRPr lang="nl-NL"/>
          </a:p>
        </p:txBody>
      </p:sp>
      <p:pic>
        <p:nvPicPr>
          <p:cNvPr id="13" name="Afbeelding 12" descr="Afbeelding met Graphics, Lettertype, grafische vormgeving, logo&#10;&#10;Door AI gegenereerde inhoud is mogelijk onjuist.">
            <a:extLst>
              <a:ext uri="{FF2B5EF4-FFF2-40B4-BE49-F238E27FC236}">
                <a16:creationId xmlns:a16="http://schemas.microsoft.com/office/drawing/2014/main" id="{892C9F68-4274-11A6-5CB2-890CCB1EFB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18692" y="5333805"/>
            <a:ext cx="1933844" cy="1124787"/>
          </a:xfrm>
          <a:prstGeom prst="rect">
            <a:avLst/>
          </a:prstGeom>
        </p:spPr>
      </p:pic>
      <p:sp>
        <p:nvSpPr>
          <p:cNvPr id="14" name="Tekstvak 13">
            <a:extLst>
              <a:ext uri="{FF2B5EF4-FFF2-40B4-BE49-F238E27FC236}">
                <a16:creationId xmlns:a16="http://schemas.microsoft.com/office/drawing/2014/main" id="{CAA14A45-F2E9-1E9C-56E0-A86503E1ABE7}"/>
              </a:ext>
            </a:extLst>
          </p:cNvPr>
          <p:cNvSpPr txBox="1"/>
          <p:nvPr/>
        </p:nvSpPr>
        <p:spPr>
          <a:xfrm>
            <a:off x="10514120" y="6319210"/>
            <a:ext cx="3781887"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800" i="0" u="none" strike="noStrike" kern="1200" cap="none" spc="0" normalizeH="0" baseline="0" noProof="0">
                <a:ln>
                  <a:noFill/>
                </a:ln>
                <a:solidFill>
                  <a:prstClr val="black"/>
                </a:solidFill>
                <a:effectLst/>
                <a:uLnTx/>
                <a:uFillTx/>
                <a:latin typeface="Bierstadt"/>
                <a:ea typeface="+mn-ea"/>
                <a:cs typeface="+mn-cs"/>
              </a:rPr>
              <a:t>Declarative Languages &amp;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800">
                <a:solidFill>
                  <a:prstClr val="black"/>
                </a:solidFill>
                <a:latin typeface="Bierstadt"/>
              </a:rPr>
              <a:t>Artificial Intelligence</a:t>
            </a:r>
            <a:endParaRPr kumimoji="0" lang="en-BE" sz="800" i="0" u="none" strike="noStrike" kern="1200" cap="none" spc="20" normalizeH="0" baseline="0" noProof="0">
              <a:ln>
                <a:noFill/>
              </a:ln>
              <a:solidFill>
                <a:prstClr val="black"/>
              </a:solidFill>
              <a:effectLst/>
              <a:uLnTx/>
              <a:uFillTx/>
              <a:latin typeface="Bierstadt"/>
              <a:ea typeface="+mn-ea"/>
              <a:cs typeface="+mn-cs"/>
            </a:endParaRPr>
          </a:p>
          <a:p>
            <a:endParaRPr lang="nl-NL" sz="800"/>
          </a:p>
        </p:txBody>
      </p:sp>
      <p:cxnSp>
        <p:nvCxnSpPr>
          <p:cNvPr id="17" name="Rechte verbindingslijn 16">
            <a:extLst>
              <a:ext uri="{FF2B5EF4-FFF2-40B4-BE49-F238E27FC236}">
                <a16:creationId xmlns:a16="http://schemas.microsoft.com/office/drawing/2014/main" id="{3CC81AED-4795-45AC-31CB-1E31A6DEDBF9}"/>
              </a:ext>
            </a:extLst>
          </p:cNvPr>
          <p:cNvCxnSpPr>
            <a:cxnSpLocks/>
          </p:cNvCxnSpPr>
          <p:nvPr/>
        </p:nvCxnSpPr>
        <p:spPr>
          <a:xfrm>
            <a:off x="10583693" y="6311114"/>
            <a:ext cx="1238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Logo's | VLAIO">
            <a:extLst>
              <a:ext uri="{FF2B5EF4-FFF2-40B4-BE49-F238E27FC236}">
                <a16:creationId xmlns:a16="http://schemas.microsoft.com/office/drawing/2014/main" id="{611B9392-584A-897F-3201-8A726E38EE10}"/>
              </a:ext>
            </a:extLst>
          </p:cNvPr>
          <p:cNvPicPr>
            <a:picLocks noChangeAspect="1"/>
          </p:cNvPicPr>
          <p:nvPr/>
        </p:nvPicPr>
        <p:blipFill>
          <a:blip r:embed="rId7"/>
          <a:stretch>
            <a:fillRect/>
          </a:stretch>
        </p:blipFill>
        <p:spPr>
          <a:xfrm>
            <a:off x="9285514" y="238399"/>
            <a:ext cx="2743199" cy="1068974"/>
          </a:xfrm>
          <a:prstGeom prst="rect">
            <a:avLst/>
          </a:prstGeom>
        </p:spPr>
      </p:pic>
    </p:spTree>
    <p:extLst>
      <p:ext uri="{BB962C8B-B14F-4D97-AF65-F5344CB8AC3E}">
        <p14:creationId xmlns:p14="http://schemas.microsoft.com/office/powerpoint/2010/main" val="711063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682F3-C464-A595-5835-1B4C9EA530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828F80-9AB0-2A1B-37A0-D8C875EA8114}"/>
              </a:ext>
            </a:extLst>
          </p:cNvPr>
          <p:cNvSpPr>
            <a:spLocks noGrp="1"/>
          </p:cNvSpPr>
          <p:nvPr>
            <p:ph type="title"/>
          </p:nvPr>
        </p:nvSpPr>
        <p:spPr/>
        <p:txBody>
          <a:bodyPr/>
          <a:lstStyle/>
          <a:p>
            <a:r>
              <a:rPr lang="en-US"/>
              <a:t>Deep Learning</a:t>
            </a:r>
          </a:p>
        </p:txBody>
      </p:sp>
      <p:sp>
        <p:nvSpPr>
          <p:cNvPr id="5" name="Text Placeholder 4">
            <a:extLst>
              <a:ext uri="{FF2B5EF4-FFF2-40B4-BE49-F238E27FC236}">
                <a16:creationId xmlns:a16="http://schemas.microsoft.com/office/drawing/2014/main" id="{C1AFEC01-832E-DE54-6782-DEF6606022CF}"/>
              </a:ext>
            </a:extLst>
          </p:cNvPr>
          <p:cNvSpPr>
            <a:spLocks noGrp="1"/>
          </p:cNvSpPr>
          <p:nvPr>
            <p:ph type="body" sz="quarter" idx="10"/>
          </p:nvPr>
        </p:nvSpPr>
        <p:spPr>
          <a:xfrm>
            <a:off x="895350" y="1668463"/>
            <a:ext cx="10803960" cy="4683125"/>
          </a:xfrm>
        </p:spPr>
        <p:txBody>
          <a:bodyPr/>
          <a:lstStyle/>
          <a:p>
            <a:r>
              <a:rPr lang="en-US"/>
              <a:t>DNN inference</a:t>
            </a:r>
          </a:p>
          <a:p>
            <a:pPr lvl="1"/>
            <a:r>
              <a:rPr lang="en-US"/>
              <a:t>Forward propagate inputs through the DNN and predict outputs</a:t>
            </a:r>
          </a:p>
          <a:p>
            <a:pPr marL="457200" lvl="1" indent="0">
              <a:buNone/>
            </a:pPr>
            <a:endParaRPr lang="en-US"/>
          </a:p>
        </p:txBody>
      </p:sp>
      <p:sp>
        <p:nvSpPr>
          <p:cNvPr id="4" name="Slide Number Placeholder 3">
            <a:extLst>
              <a:ext uri="{FF2B5EF4-FFF2-40B4-BE49-F238E27FC236}">
                <a16:creationId xmlns:a16="http://schemas.microsoft.com/office/drawing/2014/main" id="{D9C7FA6A-5A68-BE32-1BF6-E6F1780E0B54}"/>
              </a:ext>
            </a:extLst>
          </p:cNvPr>
          <p:cNvSpPr>
            <a:spLocks noGrp="1"/>
          </p:cNvSpPr>
          <p:nvPr>
            <p:ph type="sldNum" sz="quarter" idx="12"/>
          </p:nvPr>
        </p:nvSpPr>
        <p:spPr/>
        <p:txBody>
          <a:bodyPr/>
          <a:lstStyle/>
          <a:p>
            <a:fld id="{8836216C-5BC3-7C44-80F8-E30864FFC228}" type="slidenum">
              <a:rPr lang="en-US" smtClean="0"/>
              <a:pPr/>
              <a:t>10</a:t>
            </a:fld>
            <a:endParaRPr lang="en-US"/>
          </a:p>
        </p:txBody>
      </p:sp>
      <p:pic>
        <p:nvPicPr>
          <p:cNvPr id="11" name="inference">
            <a:hlinkClick r:id="" action="ppaction://media"/>
            <a:extLst>
              <a:ext uri="{FF2B5EF4-FFF2-40B4-BE49-F238E27FC236}">
                <a16:creationId xmlns:a16="http://schemas.microsoft.com/office/drawing/2014/main" id="{8CEA48D1-5968-EFD3-9E35-C4DCE8737F1A}"/>
              </a:ext>
            </a:extLst>
          </p:cNvPr>
          <p:cNvPicPr>
            <a:picLocks noChangeAspect="1"/>
          </p:cNvPicPr>
          <p:nvPr>
            <a:videoFile r:link="rId3"/>
            <p:extLst>
              <p:ext uri="{DAA4B4D4-6D71-4841-9C94-3DE7FCFB9230}">
                <p14:media xmlns:p14="http://schemas.microsoft.com/office/powerpoint/2010/main" r:embed="rId2"/>
              </p:ext>
            </p:extLst>
          </p:nvPr>
        </p:nvPicPr>
        <p:blipFill>
          <a:blip r:embed="rId8"/>
          <a:srcRect l="13131" t="23177" r="27299"/>
          <a:stretch/>
        </p:blipFill>
        <p:spPr>
          <a:xfrm>
            <a:off x="0" y="2714022"/>
            <a:ext cx="5712525" cy="4143978"/>
          </a:xfrm>
          <a:prstGeom prst="rect">
            <a:avLst/>
          </a:prstGeom>
        </p:spPr>
      </p:pic>
      <p:pic>
        <p:nvPicPr>
          <p:cNvPr id="7" name="FeatureMapCNN">
            <a:hlinkClick r:id="" action="ppaction://media"/>
            <a:extLst>
              <a:ext uri="{FF2B5EF4-FFF2-40B4-BE49-F238E27FC236}">
                <a16:creationId xmlns:a16="http://schemas.microsoft.com/office/drawing/2014/main" id="{F6EA1DF4-5838-3BA2-2E73-B2C02418A501}"/>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5712525" y="2714022"/>
            <a:ext cx="7319110" cy="4143978"/>
          </a:xfrm>
          <a:prstGeom prst="rect">
            <a:avLst/>
          </a:prstGeom>
        </p:spPr>
      </p:pic>
    </p:spTree>
    <p:custDataLst>
      <p:tags r:id="rId1"/>
    </p:custDataLst>
    <p:extLst>
      <p:ext uri="{BB962C8B-B14F-4D97-AF65-F5344CB8AC3E}">
        <p14:creationId xmlns:p14="http://schemas.microsoft.com/office/powerpoint/2010/main" val="109163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534" fill="hold"/>
                                        <p:tgtEl>
                                          <p:spTgt spid="11"/>
                                        </p:tgtEl>
                                      </p:cBhvr>
                                    </p:cmd>
                                  </p:childTnLst>
                                </p:cTn>
                              </p:par>
                              <p:par>
                                <p:cTn id="7" presetID="1" presetClass="mediacall" presetSubtype="0" fill="hold" nodeType="withEffect">
                                  <p:stCondLst>
                                    <p:cond delay="0"/>
                                  </p:stCondLst>
                                  <p:childTnLst>
                                    <p:cmd type="call" cmd="playFrom(0.0)">
                                      <p:cBhvr>
                                        <p:cTn id="8" dur="1837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11"/>
                </p:tgtEl>
              </p:cMediaNode>
            </p:video>
            <p:video>
              <p:cMediaNode vol="80000">
                <p:cTn id="10" repeatCount="indefinite" fill="hold" display="0">
                  <p:stCondLst>
                    <p:cond delay="indefinite"/>
                  </p:stCondLst>
                </p:cTn>
                <p:tgtEl>
                  <p:spTgt spid="7"/>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F0DAC-375D-F75B-604B-ADB6FAF6A758}"/>
              </a:ext>
            </a:extLst>
          </p:cNvPr>
          <p:cNvSpPr>
            <a:spLocks noGrp="1"/>
          </p:cNvSpPr>
          <p:nvPr>
            <p:ph type="title"/>
          </p:nvPr>
        </p:nvSpPr>
        <p:spPr/>
        <p:txBody>
          <a:bodyPr/>
          <a:lstStyle/>
          <a:p>
            <a:r>
              <a:rPr lang="en-BE"/>
              <a:t>Deep Learning</a:t>
            </a:r>
          </a:p>
        </p:txBody>
      </p:sp>
      <p:pic>
        <p:nvPicPr>
          <p:cNvPr id="4" name="Graphic 3">
            <a:extLst>
              <a:ext uri="{FF2B5EF4-FFF2-40B4-BE49-F238E27FC236}">
                <a16:creationId xmlns:a16="http://schemas.microsoft.com/office/drawing/2014/main" id="{CFF9C697-D145-A2B1-4861-72A0E99F9B30}"/>
              </a:ext>
            </a:extLst>
          </p:cNvPr>
          <p:cNvPicPr>
            <a:picLocks noChangeAspect="1"/>
          </p:cNvPicPr>
          <p:nvPr/>
        </p:nvPicPr>
        <p:blipFill>
          <a:blip r:embed="rId2">
            <a:extLst>
              <a:ext uri="{96DAC541-7B7A-43D3-8B79-37D633B846F1}">
                <asvg:svgBlip xmlns:asvg="http://schemas.microsoft.com/office/drawing/2016/SVG/main" r:embed="rId3"/>
              </a:ext>
            </a:extLst>
          </a:blip>
          <a:srcRect b="22216"/>
          <a:stretch/>
        </p:blipFill>
        <p:spPr>
          <a:xfrm>
            <a:off x="-3251740" y="332005"/>
            <a:ext cx="11012791" cy="5797550"/>
          </a:xfrm>
          <a:prstGeom prst="rect">
            <a:avLst/>
          </a:prstGeom>
        </p:spPr>
      </p:pic>
      <p:pic>
        <p:nvPicPr>
          <p:cNvPr id="6" name="Graphic 5">
            <a:extLst>
              <a:ext uri="{FF2B5EF4-FFF2-40B4-BE49-F238E27FC236}">
                <a16:creationId xmlns:a16="http://schemas.microsoft.com/office/drawing/2014/main" id="{1D61A3C9-D366-2267-5E00-6CE0CACBCD52}"/>
              </a:ext>
            </a:extLst>
          </p:cNvPr>
          <p:cNvPicPr>
            <a:picLocks noChangeAspect="1"/>
          </p:cNvPicPr>
          <p:nvPr/>
        </p:nvPicPr>
        <p:blipFill>
          <a:blip r:embed="rId4">
            <a:extLst>
              <a:ext uri="{96DAC541-7B7A-43D3-8B79-37D633B846F1}">
                <asvg:svgBlip xmlns:asvg="http://schemas.microsoft.com/office/drawing/2016/SVG/main" r:embed="rId5"/>
              </a:ext>
            </a:extLst>
          </a:blip>
          <a:srcRect l="39615" t="37010" r="25735" b="37987"/>
          <a:stretch/>
        </p:blipFill>
        <p:spPr>
          <a:xfrm>
            <a:off x="5775334" y="1984452"/>
            <a:ext cx="7239205" cy="3535426"/>
          </a:xfrm>
          <a:prstGeom prst="rect">
            <a:avLst/>
          </a:prstGeom>
        </p:spPr>
      </p:pic>
      <p:sp>
        <p:nvSpPr>
          <p:cNvPr id="7" name="Right Arrow 6">
            <a:extLst>
              <a:ext uri="{FF2B5EF4-FFF2-40B4-BE49-F238E27FC236}">
                <a16:creationId xmlns:a16="http://schemas.microsoft.com/office/drawing/2014/main" id="{D76ED0DC-6349-17E6-BA6B-0F9EF5780183}"/>
              </a:ext>
            </a:extLst>
          </p:cNvPr>
          <p:cNvSpPr/>
          <p:nvPr/>
        </p:nvSpPr>
        <p:spPr>
          <a:xfrm>
            <a:off x="5395822" y="3531839"/>
            <a:ext cx="583659" cy="440652"/>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413326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A55FEA-0B1C-E8F4-A05A-114B86384606}"/>
              </a:ext>
            </a:extLst>
          </p:cNvPr>
          <p:cNvSpPr/>
          <p:nvPr/>
        </p:nvSpPr>
        <p:spPr>
          <a:xfrm>
            <a:off x="-87682" y="1475771"/>
            <a:ext cx="12701392" cy="551769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AF9ABDAC-7B1D-71DC-14FF-914C2A2F367F}"/>
              </a:ext>
            </a:extLst>
          </p:cNvPr>
          <p:cNvSpPr>
            <a:spLocks noGrp="1"/>
          </p:cNvSpPr>
          <p:nvPr>
            <p:ph type="title"/>
          </p:nvPr>
        </p:nvSpPr>
        <p:spPr/>
        <p:txBody>
          <a:bodyPr>
            <a:normAutofit fontScale="90000"/>
          </a:bodyPr>
          <a:lstStyle/>
          <a:p>
            <a:r>
              <a:rPr lang="en-BE"/>
              <a:t>Deep learning: Interpretation </a:t>
            </a:r>
            <a:r>
              <a:rPr lang="en-BE">
                <a:solidFill>
                  <a:srgbClr val="C00000"/>
                </a:solidFill>
              </a:rPr>
              <a:t>Early</a:t>
            </a:r>
            <a:r>
              <a:rPr lang="en-BE"/>
              <a:t> Layer Processing</a:t>
            </a:r>
          </a:p>
        </p:txBody>
      </p:sp>
      <p:sp>
        <p:nvSpPr>
          <p:cNvPr id="3" name="Text Placeholder 2">
            <a:extLst>
              <a:ext uri="{FF2B5EF4-FFF2-40B4-BE49-F238E27FC236}">
                <a16:creationId xmlns:a16="http://schemas.microsoft.com/office/drawing/2014/main" id="{792CE151-2529-E0F9-58C4-8BAB2DB93F66}"/>
              </a:ext>
            </a:extLst>
          </p:cNvPr>
          <p:cNvSpPr>
            <a:spLocks noGrp="1"/>
          </p:cNvSpPr>
          <p:nvPr>
            <p:ph type="body" sz="quarter" idx="10"/>
          </p:nvPr>
        </p:nvSpPr>
        <p:spPr/>
        <p:txBody>
          <a:bodyPr/>
          <a:lstStyle/>
          <a:p>
            <a:endParaRPr lang="en-BE"/>
          </a:p>
        </p:txBody>
      </p:sp>
      <p:pic>
        <p:nvPicPr>
          <p:cNvPr id="4" name="Picture 3">
            <a:extLst>
              <a:ext uri="{FF2B5EF4-FFF2-40B4-BE49-F238E27FC236}">
                <a16:creationId xmlns:a16="http://schemas.microsoft.com/office/drawing/2014/main" id="{462A3BB0-ABB8-D5BD-C969-4578C90F73E2}"/>
              </a:ext>
            </a:extLst>
          </p:cNvPr>
          <p:cNvPicPr>
            <a:picLocks noChangeAspect="1"/>
          </p:cNvPicPr>
          <p:nvPr/>
        </p:nvPicPr>
        <p:blipFill>
          <a:blip r:embed="rId3"/>
          <a:stretch>
            <a:fillRect/>
          </a:stretch>
        </p:blipFill>
        <p:spPr>
          <a:xfrm>
            <a:off x="1278208" y="1489993"/>
            <a:ext cx="8718115" cy="5517691"/>
          </a:xfrm>
          <a:prstGeom prst="rect">
            <a:avLst/>
          </a:prstGeom>
        </p:spPr>
      </p:pic>
      <p:sp>
        <p:nvSpPr>
          <p:cNvPr id="5" name="TextBox 4">
            <a:extLst>
              <a:ext uri="{FF2B5EF4-FFF2-40B4-BE49-F238E27FC236}">
                <a16:creationId xmlns:a16="http://schemas.microsoft.com/office/drawing/2014/main" id="{67311C30-06DA-C270-EF45-1D2A9B01244B}"/>
              </a:ext>
            </a:extLst>
          </p:cNvPr>
          <p:cNvSpPr txBox="1"/>
          <p:nvPr/>
        </p:nvSpPr>
        <p:spPr>
          <a:xfrm>
            <a:off x="10669019" y="6405780"/>
            <a:ext cx="1054071" cy="276999"/>
          </a:xfrm>
          <a:prstGeom prst="rect">
            <a:avLst/>
          </a:prstGeom>
          <a:noFill/>
        </p:spPr>
        <p:txBody>
          <a:bodyPr wrap="none" rtlCol="0">
            <a:spAutoFit/>
          </a:bodyPr>
          <a:lstStyle/>
          <a:p>
            <a:r>
              <a:rPr lang="en-GB" sz="1200">
                <a:solidFill>
                  <a:schemeClr val="bg1"/>
                </a:solidFill>
              </a:rPr>
              <a:t>[Welch Labs]</a:t>
            </a:r>
            <a:endParaRPr lang="en-BE" sz="1200">
              <a:solidFill>
                <a:schemeClr val="bg1"/>
              </a:solidFill>
            </a:endParaRPr>
          </a:p>
        </p:txBody>
      </p:sp>
    </p:spTree>
    <p:extLst>
      <p:ext uri="{BB962C8B-B14F-4D97-AF65-F5344CB8AC3E}">
        <p14:creationId xmlns:p14="http://schemas.microsoft.com/office/powerpoint/2010/main" val="28955397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55FB185-3B74-FEB2-529B-2E5E9CC9CFC4}"/>
              </a:ext>
            </a:extLst>
          </p:cNvPr>
          <p:cNvSpPr/>
          <p:nvPr/>
        </p:nvSpPr>
        <p:spPr>
          <a:xfrm>
            <a:off x="-87682" y="1475771"/>
            <a:ext cx="12701392" cy="551769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D632FA56-EBB7-F916-E161-5FE39A0886F0}"/>
              </a:ext>
            </a:extLst>
          </p:cNvPr>
          <p:cNvSpPr>
            <a:spLocks noGrp="1"/>
          </p:cNvSpPr>
          <p:nvPr>
            <p:ph type="title"/>
          </p:nvPr>
        </p:nvSpPr>
        <p:spPr/>
        <p:txBody>
          <a:bodyPr>
            <a:normAutofit fontScale="90000"/>
          </a:bodyPr>
          <a:lstStyle/>
          <a:p>
            <a:r>
              <a:rPr lang="en-BE"/>
              <a:t>Deep learning: Interpretation </a:t>
            </a:r>
            <a:r>
              <a:rPr lang="en-BE">
                <a:solidFill>
                  <a:srgbClr val="C00000"/>
                </a:solidFill>
              </a:rPr>
              <a:t>Early</a:t>
            </a:r>
            <a:r>
              <a:rPr lang="en-BE"/>
              <a:t> Layer Processing</a:t>
            </a:r>
          </a:p>
        </p:txBody>
      </p:sp>
      <p:pic>
        <p:nvPicPr>
          <p:cNvPr id="12" name="Picture 11">
            <a:extLst>
              <a:ext uri="{FF2B5EF4-FFF2-40B4-BE49-F238E27FC236}">
                <a16:creationId xmlns:a16="http://schemas.microsoft.com/office/drawing/2014/main" id="{00A2CE0B-F387-EC32-9667-8697ADD7EFF1}"/>
              </a:ext>
            </a:extLst>
          </p:cNvPr>
          <p:cNvPicPr>
            <a:picLocks noChangeAspect="1"/>
          </p:cNvPicPr>
          <p:nvPr/>
        </p:nvPicPr>
        <p:blipFill>
          <a:blip r:embed="rId2"/>
          <a:stretch>
            <a:fillRect/>
          </a:stretch>
        </p:blipFill>
        <p:spPr>
          <a:xfrm>
            <a:off x="1636134" y="2359875"/>
            <a:ext cx="7772400" cy="4546725"/>
          </a:xfrm>
          <a:prstGeom prst="rect">
            <a:avLst/>
          </a:prstGeom>
        </p:spPr>
      </p:pic>
      <p:pic>
        <p:nvPicPr>
          <p:cNvPr id="13" name="Picture 12">
            <a:extLst>
              <a:ext uri="{FF2B5EF4-FFF2-40B4-BE49-F238E27FC236}">
                <a16:creationId xmlns:a16="http://schemas.microsoft.com/office/drawing/2014/main" id="{CDAACA0F-F955-551B-721A-82EEF7AE7189}"/>
              </a:ext>
            </a:extLst>
          </p:cNvPr>
          <p:cNvPicPr>
            <a:picLocks noChangeAspect="1"/>
          </p:cNvPicPr>
          <p:nvPr/>
        </p:nvPicPr>
        <p:blipFill>
          <a:blip r:embed="rId3"/>
          <a:stretch>
            <a:fillRect/>
          </a:stretch>
        </p:blipFill>
        <p:spPr>
          <a:xfrm>
            <a:off x="7510141" y="1374776"/>
            <a:ext cx="3010047" cy="2995849"/>
          </a:xfrm>
          <a:prstGeom prst="rect">
            <a:avLst/>
          </a:prstGeom>
        </p:spPr>
      </p:pic>
      <p:sp>
        <p:nvSpPr>
          <p:cNvPr id="14" name="Rectangle 13">
            <a:extLst>
              <a:ext uri="{FF2B5EF4-FFF2-40B4-BE49-F238E27FC236}">
                <a16:creationId xmlns:a16="http://schemas.microsoft.com/office/drawing/2014/main" id="{0C350740-9B4C-82CC-9B18-6784726C192C}"/>
              </a:ext>
            </a:extLst>
          </p:cNvPr>
          <p:cNvSpPr/>
          <p:nvPr/>
        </p:nvSpPr>
        <p:spPr>
          <a:xfrm>
            <a:off x="6508070" y="4584597"/>
            <a:ext cx="350196" cy="359923"/>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15" name="Straight Connector 14">
            <a:extLst>
              <a:ext uri="{FF2B5EF4-FFF2-40B4-BE49-F238E27FC236}">
                <a16:creationId xmlns:a16="http://schemas.microsoft.com/office/drawing/2014/main" id="{B188E6D7-30CD-6E87-64F4-B8B6F2734259}"/>
              </a:ext>
            </a:extLst>
          </p:cNvPr>
          <p:cNvCxnSpPr/>
          <p:nvPr/>
        </p:nvCxnSpPr>
        <p:spPr>
          <a:xfrm flipV="1">
            <a:off x="6508070" y="1374776"/>
            <a:ext cx="1002071" cy="3209821"/>
          </a:xfrm>
          <a:prstGeom prst="line">
            <a:avLst/>
          </a:prstGeom>
          <a:ln w="22225">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0C7AFD1-7CBB-F8BE-800C-65156214E080}"/>
              </a:ext>
            </a:extLst>
          </p:cNvPr>
          <p:cNvCxnSpPr>
            <a:cxnSpLocks/>
          </p:cNvCxnSpPr>
          <p:nvPr/>
        </p:nvCxnSpPr>
        <p:spPr>
          <a:xfrm flipV="1">
            <a:off x="6898526" y="1374776"/>
            <a:ext cx="3621662" cy="3209821"/>
          </a:xfrm>
          <a:prstGeom prst="line">
            <a:avLst/>
          </a:prstGeom>
          <a:ln w="22225">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AF6C16-25BF-EEAC-8B58-8A280E2297D1}"/>
              </a:ext>
            </a:extLst>
          </p:cNvPr>
          <p:cNvCxnSpPr>
            <a:cxnSpLocks/>
          </p:cNvCxnSpPr>
          <p:nvPr/>
        </p:nvCxnSpPr>
        <p:spPr>
          <a:xfrm flipV="1">
            <a:off x="6858266" y="4370625"/>
            <a:ext cx="3661922" cy="573895"/>
          </a:xfrm>
          <a:prstGeom prst="line">
            <a:avLst/>
          </a:prstGeom>
          <a:ln w="22225">
            <a:solidFill>
              <a:srgbClr val="FFC00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CC0C2C6-818B-6242-705A-FF878D16BDE0}"/>
              </a:ext>
            </a:extLst>
          </p:cNvPr>
          <p:cNvCxnSpPr>
            <a:cxnSpLocks/>
          </p:cNvCxnSpPr>
          <p:nvPr/>
        </p:nvCxnSpPr>
        <p:spPr>
          <a:xfrm flipV="1">
            <a:off x="6508070" y="4370625"/>
            <a:ext cx="1002071" cy="557907"/>
          </a:xfrm>
          <a:prstGeom prst="line">
            <a:avLst/>
          </a:prstGeom>
          <a:ln w="22225">
            <a:solidFill>
              <a:srgbClr val="FFC000"/>
            </a:solidFill>
            <a:prstDash val="sys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09C0309-6116-9786-91EC-6DE9CC911469}"/>
              </a:ext>
            </a:extLst>
          </p:cNvPr>
          <p:cNvSpPr txBox="1"/>
          <p:nvPr/>
        </p:nvSpPr>
        <p:spPr>
          <a:xfrm>
            <a:off x="10370859" y="6456847"/>
            <a:ext cx="1054071" cy="276999"/>
          </a:xfrm>
          <a:prstGeom prst="rect">
            <a:avLst/>
          </a:prstGeom>
          <a:noFill/>
        </p:spPr>
        <p:txBody>
          <a:bodyPr wrap="none" rtlCol="0">
            <a:spAutoFit/>
          </a:bodyPr>
          <a:lstStyle/>
          <a:p>
            <a:r>
              <a:rPr lang="en-GB" sz="1200">
                <a:solidFill>
                  <a:schemeClr val="bg1"/>
                </a:solidFill>
              </a:rPr>
              <a:t>[Welch Labs]</a:t>
            </a:r>
            <a:endParaRPr lang="en-BE" sz="1200">
              <a:solidFill>
                <a:schemeClr val="bg1"/>
              </a:solidFill>
            </a:endParaRPr>
          </a:p>
        </p:txBody>
      </p:sp>
      <p:pic>
        <p:nvPicPr>
          <p:cNvPr id="4" name="Picture 3">
            <a:extLst>
              <a:ext uri="{FF2B5EF4-FFF2-40B4-BE49-F238E27FC236}">
                <a16:creationId xmlns:a16="http://schemas.microsoft.com/office/drawing/2014/main" id="{6B1D0240-5579-21FC-F177-4BD8E2CAA7FA}"/>
              </a:ext>
            </a:extLst>
          </p:cNvPr>
          <p:cNvPicPr>
            <a:picLocks noChangeAspect="1"/>
          </p:cNvPicPr>
          <p:nvPr/>
        </p:nvPicPr>
        <p:blipFill>
          <a:blip r:embed="rId4"/>
          <a:stretch>
            <a:fillRect/>
          </a:stretch>
        </p:blipFill>
        <p:spPr>
          <a:xfrm>
            <a:off x="2390775" y="5210890"/>
            <a:ext cx="1956811" cy="1440999"/>
          </a:xfrm>
          <a:prstGeom prst="rect">
            <a:avLst/>
          </a:prstGeom>
        </p:spPr>
      </p:pic>
    </p:spTree>
    <p:extLst>
      <p:ext uri="{BB962C8B-B14F-4D97-AF65-F5344CB8AC3E}">
        <p14:creationId xmlns:p14="http://schemas.microsoft.com/office/powerpoint/2010/main" val="1012529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EA252-F15C-5737-F478-411D830D3A74}"/>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DBDB0813-DE2C-78F3-5724-08100BAE1DA0}"/>
              </a:ext>
            </a:extLst>
          </p:cNvPr>
          <p:cNvSpPr/>
          <p:nvPr/>
        </p:nvSpPr>
        <p:spPr>
          <a:xfrm>
            <a:off x="-87682" y="1475771"/>
            <a:ext cx="12701392" cy="551769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63892878-0C98-40B2-85E8-07C9804AB45D}"/>
              </a:ext>
            </a:extLst>
          </p:cNvPr>
          <p:cNvSpPr>
            <a:spLocks noGrp="1"/>
          </p:cNvSpPr>
          <p:nvPr>
            <p:ph type="title"/>
          </p:nvPr>
        </p:nvSpPr>
        <p:spPr/>
        <p:txBody>
          <a:bodyPr>
            <a:normAutofit fontScale="90000"/>
          </a:bodyPr>
          <a:lstStyle/>
          <a:p>
            <a:r>
              <a:rPr lang="en-BE"/>
              <a:t>Deep learning: Interpretation </a:t>
            </a:r>
            <a:r>
              <a:rPr lang="en-BE">
                <a:solidFill>
                  <a:srgbClr val="C00000"/>
                </a:solidFill>
              </a:rPr>
              <a:t>Higher</a:t>
            </a:r>
            <a:r>
              <a:rPr lang="en-BE"/>
              <a:t> Layer Processing</a:t>
            </a:r>
          </a:p>
        </p:txBody>
      </p:sp>
      <p:sp>
        <p:nvSpPr>
          <p:cNvPr id="19" name="TextBox 18">
            <a:extLst>
              <a:ext uri="{FF2B5EF4-FFF2-40B4-BE49-F238E27FC236}">
                <a16:creationId xmlns:a16="http://schemas.microsoft.com/office/drawing/2014/main" id="{1A65D87C-AA6F-9D03-CB1F-D295F2DA63D1}"/>
              </a:ext>
            </a:extLst>
          </p:cNvPr>
          <p:cNvSpPr txBox="1"/>
          <p:nvPr/>
        </p:nvSpPr>
        <p:spPr>
          <a:xfrm>
            <a:off x="10370859" y="6456847"/>
            <a:ext cx="1054071" cy="276999"/>
          </a:xfrm>
          <a:prstGeom prst="rect">
            <a:avLst/>
          </a:prstGeom>
          <a:noFill/>
        </p:spPr>
        <p:txBody>
          <a:bodyPr wrap="none" rtlCol="0">
            <a:spAutoFit/>
          </a:bodyPr>
          <a:lstStyle/>
          <a:p>
            <a:r>
              <a:rPr lang="en-GB" sz="1200">
                <a:solidFill>
                  <a:schemeClr val="bg1"/>
                </a:solidFill>
              </a:rPr>
              <a:t>[Welch Labs]</a:t>
            </a:r>
            <a:endParaRPr lang="en-BE" sz="1200">
              <a:solidFill>
                <a:schemeClr val="bg1"/>
              </a:solidFill>
            </a:endParaRPr>
          </a:p>
        </p:txBody>
      </p:sp>
      <p:pic>
        <p:nvPicPr>
          <p:cNvPr id="3" name="Picture 2">
            <a:extLst>
              <a:ext uri="{FF2B5EF4-FFF2-40B4-BE49-F238E27FC236}">
                <a16:creationId xmlns:a16="http://schemas.microsoft.com/office/drawing/2014/main" id="{DC39F184-4BBF-5FB6-192D-1DF92DE16EB2}"/>
              </a:ext>
            </a:extLst>
          </p:cNvPr>
          <p:cNvPicPr>
            <a:picLocks noChangeAspect="1"/>
          </p:cNvPicPr>
          <p:nvPr/>
        </p:nvPicPr>
        <p:blipFill>
          <a:blip r:embed="rId2"/>
          <a:stretch>
            <a:fillRect/>
          </a:stretch>
        </p:blipFill>
        <p:spPr>
          <a:xfrm>
            <a:off x="789140" y="1534048"/>
            <a:ext cx="9240034" cy="5199798"/>
          </a:xfrm>
          <a:prstGeom prst="rect">
            <a:avLst/>
          </a:prstGeom>
        </p:spPr>
      </p:pic>
    </p:spTree>
    <p:extLst>
      <p:ext uri="{BB962C8B-B14F-4D97-AF65-F5344CB8AC3E}">
        <p14:creationId xmlns:p14="http://schemas.microsoft.com/office/powerpoint/2010/main" val="4229946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47AB0-77ED-3F58-60B3-29067EFAAB5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A845B204-13A0-3DE1-FA45-59FAE5EE5029}"/>
              </a:ext>
            </a:extLst>
          </p:cNvPr>
          <p:cNvSpPr/>
          <p:nvPr/>
        </p:nvSpPr>
        <p:spPr>
          <a:xfrm>
            <a:off x="-87682" y="1475771"/>
            <a:ext cx="12701392" cy="551769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 name="Text Placeholder 2">
            <a:extLst>
              <a:ext uri="{FF2B5EF4-FFF2-40B4-BE49-F238E27FC236}">
                <a16:creationId xmlns:a16="http://schemas.microsoft.com/office/drawing/2014/main" id="{CCF16D7C-3921-DC2F-2E65-DDEE83D11A1C}"/>
              </a:ext>
            </a:extLst>
          </p:cNvPr>
          <p:cNvSpPr>
            <a:spLocks noGrp="1"/>
          </p:cNvSpPr>
          <p:nvPr>
            <p:ph type="body" sz="quarter" idx="10"/>
          </p:nvPr>
        </p:nvSpPr>
        <p:spPr/>
        <p:txBody>
          <a:bodyPr/>
          <a:lstStyle/>
          <a:p>
            <a:endParaRPr lang="en-BE"/>
          </a:p>
        </p:txBody>
      </p:sp>
      <p:pic>
        <p:nvPicPr>
          <p:cNvPr id="4" name="Picture 3">
            <a:extLst>
              <a:ext uri="{FF2B5EF4-FFF2-40B4-BE49-F238E27FC236}">
                <a16:creationId xmlns:a16="http://schemas.microsoft.com/office/drawing/2014/main" id="{43AF60C9-37FE-A4C5-33B5-8730B70D7120}"/>
              </a:ext>
            </a:extLst>
          </p:cNvPr>
          <p:cNvPicPr>
            <a:picLocks noChangeAspect="1"/>
          </p:cNvPicPr>
          <p:nvPr/>
        </p:nvPicPr>
        <p:blipFill>
          <a:blip r:embed="rId2"/>
          <a:stretch>
            <a:fillRect/>
          </a:stretch>
        </p:blipFill>
        <p:spPr>
          <a:xfrm>
            <a:off x="1246761" y="1854635"/>
            <a:ext cx="7772400" cy="4496953"/>
          </a:xfrm>
          <a:prstGeom prst="rect">
            <a:avLst/>
          </a:prstGeom>
        </p:spPr>
      </p:pic>
      <p:sp>
        <p:nvSpPr>
          <p:cNvPr id="5" name="Title 1">
            <a:extLst>
              <a:ext uri="{FF2B5EF4-FFF2-40B4-BE49-F238E27FC236}">
                <a16:creationId xmlns:a16="http://schemas.microsoft.com/office/drawing/2014/main" id="{98EA1A95-07A1-BA03-636D-2C34C4761759}"/>
              </a:ext>
            </a:extLst>
          </p:cNvPr>
          <p:cNvSpPr>
            <a:spLocks noGrp="1"/>
          </p:cNvSpPr>
          <p:nvPr>
            <p:ph type="title"/>
          </p:nvPr>
        </p:nvSpPr>
        <p:spPr>
          <a:xfrm>
            <a:off x="895425" y="728445"/>
            <a:ext cx="10401150" cy="646331"/>
          </a:xfrm>
        </p:spPr>
        <p:txBody>
          <a:bodyPr>
            <a:normAutofit fontScale="90000"/>
          </a:bodyPr>
          <a:lstStyle/>
          <a:p>
            <a:r>
              <a:rPr lang="en-BE"/>
              <a:t>Deep learning: Interpretation </a:t>
            </a:r>
            <a:r>
              <a:rPr lang="en-BE">
                <a:solidFill>
                  <a:srgbClr val="C00000"/>
                </a:solidFill>
              </a:rPr>
              <a:t>Higher</a:t>
            </a:r>
            <a:r>
              <a:rPr lang="en-BE"/>
              <a:t> Layer Processing</a:t>
            </a:r>
            <a:endParaRPr lang="en-BE" i="1"/>
          </a:p>
        </p:txBody>
      </p:sp>
      <p:sp>
        <p:nvSpPr>
          <p:cNvPr id="6" name="Rectangle 5">
            <a:extLst>
              <a:ext uri="{FF2B5EF4-FFF2-40B4-BE49-F238E27FC236}">
                <a16:creationId xmlns:a16="http://schemas.microsoft.com/office/drawing/2014/main" id="{9A04716E-77E0-0B13-2636-C2C513B47563}"/>
              </a:ext>
            </a:extLst>
          </p:cNvPr>
          <p:cNvSpPr/>
          <p:nvPr/>
        </p:nvSpPr>
        <p:spPr>
          <a:xfrm>
            <a:off x="6857999" y="4907602"/>
            <a:ext cx="350196" cy="359923"/>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Cube 1">
            <a:extLst>
              <a:ext uri="{FF2B5EF4-FFF2-40B4-BE49-F238E27FC236}">
                <a16:creationId xmlns:a16="http://schemas.microsoft.com/office/drawing/2014/main" id="{066EA8F9-59C9-912B-2772-AEE39A5A1EC8}"/>
              </a:ext>
            </a:extLst>
          </p:cNvPr>
          <p:cNvSpPr/>
          <p:nvPr/>
        </p:nvSpPr>
        <p:spPr>
          <a:xfrm>
            <a:off x="9900505" y="3198704"/>
            <a:ext cx="163861" cy="1808809"/>
          </a:xfrm>
          <a:prstGeom prst="cube">
            <a:avLst>
              <a:gd name="adj" fmla="val 26731"/>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22A892F-A24A-8798-393F-9A945EA4033F}"/>
                  </a:ext>
                </a:extLst>
              </p:cNvPr>
              <p:cNvSpPr txBox="1"/>
              <p:nvPr/>
            </p:nvSpPr>
            <p:spPr>
              <a:xfrm>
                <a:off x="10157905" y="3438889"/>
                <a:ext cx="641008" cy="13284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b="0" i="1" smtClean="0">
                              <a:solidFill>
                                <a:schemeClr val="bg1"/>
                              </a:solidFill>
                              <a:latin typeface="Cambria Math" panose="02040503050406030204" pitchFamily="18" charset="0"/>
                            </a:rPr>
                          </m:ctrlPr>
                        </m:dPr>
                        <m:e>
                          <m:m>
                            <m:mPr>
                              <m:mcs>
                                <m:mc>
                                  <m:mcPr>
                                    <m:count m:val="1"/>
                                    <m:mcJc m:val="center"/>
                                  </m:mcPr>
                                </m:mc>
                              </m:mcs>
                              <m:ctrlPr>
                                <a:rPr lang="en-US" b="0" i="1" smtClean="0">
                                  <a:solidFill>
                                    <a:schemeClr val="bg1"/>
                                  </a:solidFill>
                                  <a:latin typeface="Cambria Math" panose="02040503050406030204" pitchFamily="18" charset="0"/>
                                </a:rPr>
                              </m:ctrlPr>
                            </m:mPr>
                            <m:m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𝑥</m:t>
                                    </m:r>
                                  </m:e>
                                  <m:sub>
                                    <m:r>
                                      <a:rPr lang="en-US" i="1">
                                        <a:solidFill>
                                          <a:schemeClr val="bg1"/>
                                        </a:solidFill>
                                        <a:latin typeface="Cambria Math" panose="02040503050406030204" pitchFamily="18" charset="0"/>
                                      </a:rPr>
                                      <m:t>0</m:t>
                                    </m:r>
                                  </m:sub>
                                </m:sSub>
                              </m:e>
                            </m:mr>
                            <m:mr>
                              <m:e>
                                <m:eqArr>
                                  <m:eqArrPr>
                                    <m:ctrlPr>
                                      <a:rPr lang="en-US" b="0" i="1" smtClean="0">
                                        <a:solidFill>
                                          <a:schemeClr val="bg1"/>
                                        </a:solidFill>
                                        <a:latin typeface="Cambria Math" panose="02040503050406030204" pitchFamily="18" charset="0"/>
                                      </a:rPr>
                                    </m:ctrlPr>
                                  </m:eqArr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e>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e>
                                  <m:e>
                                    <m:r>
                                      <a:rPr lang="en-US" b="0" i="1" smtClean="0">
                                        <a:solidFill>
                                          <a:schemeClr val="bg1"/>
                                        </a:solidFill>
                                        <a:latin typeface="Cambria Math" panose="02040503050406030204" pitchFamily="18" charset="0"/>
                                      </a:rPr>
                                      <m:t>⋮</m:t>
                                    </m:r>
                                  </m:e>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𝑑</m:t>
                                        </m:r>
                                      </m:sub>
                                    </m:sSub>
                                  </m:e>
                                </m:eqArr>
                              </m:e>
                            </m:mr>
                          </m:m>
                        </m:e>
                      </m:d>
                    </m:oMath>
                  </m:oMathPara>
                </a14:m>
                <a:endParaRPr lang="en-BE">
                  <a:solidFill>
                    <a:schemeClr val="bg1"/>
                  </a:solidFill>
                </a:endParaRPr>
              </a:p>
            </p:txBody>
          </p:sp>
        </mc:Choice>
        <mc:Fallback>
          <p:sp>
            <p:nvSpPr>
              <p:cNvPr id="7" name="TextBox 6">
                <a:extLst>
                  <a:ext uri="{FF2B5EF4-FFF2-40B4-BE49-F238E27FC236}">
                    <a16:creationId xmlns:a16="http://schemas.microsoft.com/office/drawing/2014/main" id="{D22A892F-A24A-8798-393F-9A945EA4033F}"/>
                  </a:ext>
                </a:extLst>
              </p:cNvPr>
              <p:cNvSpPr txBox="1">
                <a:spLocks noRot="1" noChangeAspect="1" noMove="1" noResize="1" noEditPoints="1" noAdjustHandles="1" noChangeArrowheads="1" noChangeShapeType="1" noTextEdit="1"/>
              </p:cNvSpPr>
              <p:nvPr/>
            </p:nvSpPr>
            <p:spPr>
              <a:xfrm>
                <a:off x="10157905" y="3438889"/>
                <a:ext cx="641008" cy="1328441"/>
              </a:xfrm>
              <a:prstGeom prst="rect">
                <a:avLst/>
              </a:prstGeom>
              <a:blipFill>
                <a:blip r:embed="rId3"/>
                <a:stretch>
                  <a:fillRect/>
                </a:stretch>
              </a:blipFill>
            </p:spPr>
            <p:txBody>
              <a:bodyPr/>
              <a:lstStyle/>
              <a:p>
                <a:r>
                  <a:rPr lang="en-US">
                    <a:noFill/>
                  </a:rPr>
                  <a:t> </a:t>
                </a:r>
              </a:p>
            </p:txBody>
          </p:sp>
        </mc:Fallback>
      </mc:AlternateContent>
      <p:sp>
        <p:nvSpPr>
          <p:cNvPr id="12" name="Freeform 11">
            <a:extLst>
              <a:ext uri="{FF2B5EF4-FFF2-40B4-BE49-F238E27FC236}">
                <a16:creationId xmlns:a16="http://schemas.microsoft.com/office/drawing/2014/main" id="{DECE0DC1-95DA-B044-B5D7-F5E1B17098D8}"/>
              </a:ext>
            </a:extLst>
          </p:cNvPr>
          <p:cNvSpPr/>
          <p:nvPr/>
        </p:nvSpPr>
        <p:spPr>
          <a:xfrm>
            <a:off x="4523362" y="2858430"/>
            <a:ext cx="5243208" cy="1159093"/>
          </a:xfrm>
          <a:custGeom>
            <a:avLst/>
            <a:gdLst>
              <a:gd name="connsiteX0" fmla="*/ 0 w 5243208"/>
              <a:gd name="connsiteY0" fmla="*/ 964540 h 1159093"/>
              <a:gd name="connsiteX1" fmla="*/ 1799617 w 5243208"/>
              <a:gd name="connsiteY1" fmla="*/ 1502 h 1159093"/>
              <a:gd name="connsiteX2" fmla="*/ 5243208 w 5243208"/>
              <a:gd name="connsiteY2" fmla="*/ 1159093 h 1159093"/>
            </a:gdLst>
            <a:ahLst/>
            <a:cxnLst>
              <a:cxn ang="0">
                <a:pos x="connsiteX0" y="connsiteY0"/>
              </a:cxn>
              <a:cxn ang="0">
                <a:pos x="connsiteX1" y="connsiteY1"/>
              </a:cxn>
              <a:cxn ang="0">
                <a:pos x="connsiteX2" y="connsiteY2"/>
              </a:cxn>
            </a:cxnLst>
            <a:rect l="l" t="t" r="r" b="b"/>
            <a:pathLst>
              <a:path w="5243208" h="1159093">
                <a:moveTo>
                  <a:pt x="0" y="964540"/>
                </a:moveTo>
                <a:cubicBezTo>
                  <a:pt x="462874" y="466808"/>
                  <a:pt x="925749" y="-30923"/>
                  <a:pt x="1799617" y="1502"/>
                </a:cubicBezTo>
                <a:cubicBezTo>
                  <a:pt x="2673485" y="33927"/>
                  <a:pt x="3958346" y="596510"/>
                  <a:pt x="5243208" y="1159093"/>
                </a:cubicBezTo>
              </a:path>
            </a:pathLst>
          </a:custGeom>
          <a:noFill/>
          <a:ln w="53975">
            <a:solidFill>
              <a:srgbClr val="C0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TextBox 12">
            <a:extLst>
              <a:ext uri="{FF2B5EF4-FFF2-40B4-BE49-F238E27FC236}">
                <a16:creationId xmlns:a16="http://schemas.microsoft.com/office/drawing/2014/main" id="{65B25108-1A3C-6F97-9463-0274979DB53D}"/>
              </a:ext>
            </a:extLst>
          </p:cNvPr>
          <p:cNvSpPr txBox="1"/>
          <p:nvPr/>
        </p:nvSpPr>
        <p:spPr>
          <a:xfrm>
            <a:off x="4992180" y="3487935"/>
            <a:ext cx="3386696" cy="369332"/>
          </a:xfrm>
          <a:prstGeom prst="rect">
            <a:avLst/>
          </a:prstGeom>
          <a:solidFill>
            <a:schemeClr val="bg1"/>
          </a:solidFill>
        </p:spPr>
        <p:txBody>
          <a:bodyPr wrap="none" rtlCol="0">
            <a:spAutoFit/>
          </a:bodyPr>
          <a:lstStyle/>
          <a:p>
            <a:r>
              <a:rPr lang="en-BE">
                <a:solidFill>
                  <a:srgbClr val="C00000"/>
                </a:solidFill>
              </a:rPr>
              <a:t>Stack to a vector of embeddings</a:t>
            </a:r>
          </a:p>
        </p:txBody>
      </p:sp>
      <p:sp>
        <p:nvSpPr>
          <p:cNvPr id="9" name="TextBox 8">
            <a:extLst>
              <a:ext uri="{FF2B5EF4-FFF2-40B4-BE49-F238E27FC236}">
                <a16:creationId xmlns:a16="http://schemas.microsoft.com/office/drawing/2014/main" id="{74BAEC7F-3E98-E2D3-4FD5-1B080A0F70C6}"/>
              </a:ext>
            </a:extLst>
          </p:cNvPr>
          <p:cNvSpPr txBox="1"/>
          <p:nvPr/>
        </p:nvSpPr>
        <p:spPr>
          <a:xfrm>
            <a:off x="10370859" y="6456847"/>
            <a:ext cx="1054071" cy="276999"/>
          </a:xfrm>
          <a:prstGeom prst="rect">
            <a:avLst/>
          </a:prstGeom>
          <a:noFill/>
        </p:spPr>
        <p:txBody>
          <a:bodyPr wrap="none" rtlCol="0">
            <a:spAutoFit/>
          </a:bodyPr>
          <a:lstStyle/>
          <a:p>
            <a:r>
              <a:rPr lang="en-GB" sz="1200">
                <a:solidFill>
                  <a:schemeClr val="bg1"/>
                </a:solidFill>
              </a:rPr>
              <a:t>[Welch Labs]</a:t>
            </a:r>
            <a:endParaRPr lang="en-BE" sz="1200">
              <a:solidFill>
                <a:schemeClr val="bg1"/>
              </a:solidFill>
            </a:endParaRPr>
          </a:p>
        </p:txBody>
      </p:sp>
    </p:spTree>
    <p:extLst>
      <p:ext uri="{BB962C8B-B14F-4D97-AF65-F5344CB8AC3E}">
        <p14:creationId xmlns:p14="http://schemas.microsoft.com/office/powerpoint/2010/main" val="2159456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06B04-5BAC-49DB-DEE0-F736C56DA9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3141F0-2A6E-9278-3B8D-BE55CB48AB4A}"/>
              </a:ext>
            </a:extLst>
          </p:cNvPr>
          <p:cNvSpPr>
            <a:spLocks noGrp="1"/>
          </p:cNvSpPr>
          <p:nvPr>
            <p:ph type="title"/>
          </p:nvPr>
        </p:nvSpPr>
        <p:spPr/>
        <p:txBody>
          <a:bodyPr>
            <a:normAutofit fontScale="90000"/>
          </a:bodyPr>
          <a:lstStyle/>
          <a:p>
            <a:r>
              <a:rPr lang="en-BE"/>
              <a:t>Deep learning: Interpretation </a:t>
            </a:r>
            <a:r>
              <a:rPr lang="en-BE">
                <a:solidFill>
                  <a:srgbClr val="C00000"/>
                </a:solidFill>
              </a:rPr>
              <a:t>Higher</a:t>
            </a:r>
            <a:r>
              <a:rPr lang="en-BE"/>
              <a:t> Layer Processing</a:t>
            </a:r>
          </a:p>
        </p:txBody>
      </p:sp>
      <p:pic>
        <p:nvPicPr>
          <p:cNvPr id="4" name="Picture 3" descr="Bottle of water">
            <a:extLst>
              <a:ext uri="{FF2B5EF4-FFF2-40B4-BE49-F238E27FC236}">
                <a16:creationId xmlns:a16="http://schemas.microsoft.com/office/drawing/2014/main" id="{12BF563A-54B3-0EBF-8BD3-2AA32D1CA9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377" y="3053879"/>
            <a:ext cx="1082880" cy="1624414"/>
          </a:xfrm>
          <a:prstGeom prst="rect">
            <a:avLst/>
          </a:prstGeom>
        </p:spPr>
      </p:pic>
      <p:sp>
        <p:nvSpPr>
          <p:cNvPr id="5" name="Right Arrow 4">
            <a:extLst>
              <a:ext uri="{FF2B5EF4-FFF2-40B4-BE49-F238E27FC236}">
                <a16:creationId xmlns:a16="http://schemas.microsoft.com/office/drawing/2014/main" id="{676CDFF2-BBEB-8395-AED5-9333EC81CE99}"/>
              </a:ext>
            </a:extLst>
          </p:cNvPr>
          <p:cNvSpPr/>
          <p:nvPr/>
        </p:nvSpPr>
        <p:spPr>
          <a:xfrm>
            <a:off x="1149180" y="3760918"/>
            <a:ext cx="583659" cy="440652"/>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F9498DB9-ADB0-8C28-05D6-ED82C7FD7917}"/>
              </a:ext>
            </a:extLst>
          </p:cNvPr>
          <p:cNvCxnSpPr>
            <a:cxnSpLocks/>
          </p:cNvCxnSpPr>
          <p:nvPr/>
        </p:nvCxnSpPr>
        <p:spPr>
          <a:xfrm>
            <a:off x="8092482" y="4685801"/>
            <a:ext cx="3112851"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2815A11-EF03-8917-D7AA-AC3DFB7B7DAC}"/>
              </a:ext>
            </a:extLst>
          </p:cNvPr>
          <p:cNvCxnSpPr>
            <a:cxnSpLocks/>
          </p:cNvCxnSpPr>
          <p:nvPr/>
        </p:nvCxnSpPr>
        <p:spPr>
          <a:xfrm flipV="1">
            <a:off x="9373290" y="3129375"/>
            <a:ext cx="0" cy="262712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7C02E97-D171-20C3-51E9-15A668AE8423}"/>
              </a:ext>
            </a:extLst>
          </p:cNvPr>
          <p:cNvCxnSpPr>
            <a:cxnSpLocks/>
          </p:cNvCxnSpPr>
          <p:nvPr/>
        </p:nvCxnSpPr>
        <p:spPr>
          <a:xfrm flipV="1">
            <a:off x="8400527" y="3567120"/>
            <a:ext cx="2522704" cy="180934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FBF72D4-3D47-3025-6B53-5FB4F66E2633}"/>
              </a:ext>
            </a:extLst>
          </p:cNvPr>
          <p:cNvSpPr/>
          <p:nvPr/>
        </p:nvSpPr>
        <p:spPr>
          <a:xfrm>
            <a:off x="8822058" y="3995132"/>
            <a:ext cx="97276" cy="107003"/>
          </a:xfrm>
          <a:prstGeom prst="ellipse">
            <a:avLst/>
          </a:prstGeom>
          <a:solidFill>
            <a:srgbClr val="FA87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rgbClr val="FA8732"/>
              </a:solidFill>
            </a:endParaRPr>
          </a:p>
        </p:txBody>
      </p:sp>
      <p:sp>
        <p:nvSpPr>
          <p:cNvPr id="35" name="Freeform 34">
            <a:extLst>
              <a:ext uri="{FF2B5EF4-FFF2-40B4-BE49-F238E27FC236}">
                <a16:creationId xmlns:a16="http://schemas.microsoft.com/office/drawing/2014/main" id="{0C165BD8-8329-E1B4-DF2C-FBADBF1C6332}"/>
              </a:ext>
            </a:extLst>
          </p:cNvPr>
          <p:cNvSpPr/>
          <p:nvPr/>
        </p:nvSpPr>
        <p:spPr>
          <a:xfrm>
            <a:off x="6848965" y="3634591"/>
            <a:ext cx="1875799" cy="360541"/>
          </a:xfrm>
          <a:custGeom>
            <a:avLst/>
            <a:gdLst>
              <a:gd name="connsiteX0" fmla="*/ 0 w 2538920"/>
              <a:gd name="connsiteY0" fmla="*/ 574251 h 642345"/>
              <a:gd name="connsiteX1" fmla="*/ 1021405 w 2538920"/>
              <a:gd name="connsiteY1" fmla="*/ 319 h 642345"/>
              <a:gd name="connsiteX2" fmla="*/ 2538920 w 2538920"/>
              <a:gd name="connsiteY2" fmla="*/ 642345 h 642345"/>
            </a:gdLst>
            <a:ahLst/>
            <a:cxnLst>
              <a:cxn ang="0">
                <a:pos x="connsiteX0" y="connsiteY0"/>
              </a:cxn>
              <a:cxn ang="0">
                <a:pos x="connsiteX1" y="connsiteY1"/>
              </a:cxn>
              <a:cxn ang="0">
                <a:pos x="connsiteX2" y="connsiteY2"/>
              </a:cxn>
            </a:cxnLst>
            <a:rect l="l" t="t" r="r" b="b"/>
            <a:pathLst>
              <a:path w="2538920" h="642345">
                <a:moveTo>
                  <a:pt x="0" y="574251"/>
                </a:moveTo>
                <a:cubicBezTo>
                  <a:pt x="299126" y="281610"/>
                  <a:pt x="598252" y="-11030"/>
                  <a:pt x="1021405" y="319"/>
                </a:cubicBezTo>
                <a:cubicBezTo>
                  <a:pt x="1444558" y="11668"/>
                  <a:pt x="1991739" y="327006"/>
                  <a:pt x="2538920" y="642345"/>
                </a:cubicBezTo>
              </a:path>
            </a:pathLst>
          </a:custGeom>
          <a:noFill/>
          <a:ln>
            <a:solidFill>
              <a:srgbClr val="FA8732"/>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6" name="Graphic 5">
            <a:extLst>
              <a:ext uri="{FF2B5EF4-FFF2-40B4-BE49-F238E27FC236}">
                <a16:creationId xmlns:a16="http://schemas.microsoft.com/office/drawing/2014/main" id="{F3097052-D47B-6D0B-8B7A-B31C55A5644E}"/>
              </a:ext>
            </a:extLst>
          </p:cNvPr>
          <p:cNvPicPr>
            <a:picLocks noChangeAspect="1"/>
          </p:cNvPicPr>
          <p:nvPr/>
        </p:nvPicPr>
        <p:blipFill>
          <a:blip r:embed="rId3">
            <a:extLst>
              <a:ext uri="{96DAC541-7B7A-43D3-8B79-37D633B846F1}">
                <asvg:svgBlip xmlns:asvg="http://schemas.microsoft.com/office/drawing/2016/SVG/main" r:embed="rId4"/>
              </a:ext>
            </a:extLst>
          </a:blip>
          <a:srcRect l="39615" t="37010" r="33888" b="37987"/>
          <a:stretch/>
        </p:blipFill>
        <p:spPr>
          <a:xfrm>
            <a:off x="1268769" y="2167112"/>
            <a:ext cx="5734011" cy="3661914"/>
          </a:xfrm>
          <a:prstGeom prst="rect">
            <a:avLst/>
          </a:prstGeom>
        </p:spPr>
      </p:pic>
    </p:spTree>
    <p:extLst>
      <p:ext uri="{BB962C8B-B14F-4D97-AF65-F5344CB8AC3E}">
        <p14:creationId xmlns:p14="http://schemas.microsoft.com/office/powerpoint/2010/main" val="2690114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65579-A73C-05AD-E5C0-6F83C2F7DE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E7C4E1-56AC-0A8E-E48A-0205184B5E1C}"/>
              </a:ext>
            </a:extLst>
          </p:cNvPr>
          <p:cNvSpPr>
            <a:spLocks noGrp="1"/>
          </p:cNvSpPr>
          <p:nvPr>
            <p:ph type="title"/>
          </p:nvPr>
        </p:nvSpPr>
        <p:spPr/>
        <p:txBody>
          <a:bodyPr>
            <a:normAutofit fontScale="90000"/>
          </a:bodyPr>
          <a:lstStyle/>
          <a:p>
            <a:r>
              <a:rPr lang="en-BE"/>
              <a:t>Deep learning: Interpretation </a:t>
            </a:r>
            <a:r>
              <a:rPr lang="en-BE">
                <a:solidFill>
                  <a:srgbClr val="C00000"/>
                </a:solidFill>
              </a:rPr>
              <a:t>Higher</a:t>
            </a:r>
            <a:r>
              <a:rPr lang="en-BE"/>
              <a:t> Layer Processing</a:t>
            </a:r>
          </a:p>
        </p:txBody>
      </p:sp>
      <p:sp>
        <p:nvSpPr>
          <p:cNvPr id="5" name="Right Arrow 4">
            <a:extLst>
              <a:ext uri="{FF2B5EF4-FFF2-40B4-BE49-F238E27FC236}">
                <a16:creationId xmlns:a16="http://schemas.microsoft.com/office/drawing/2014/main" id="{9823DAE5-79DD-0BD7-E1A1-60298C002DED}"/>
              </a:ext>
            </a:extLst>
          </p:cNvPr>
          <p:cNvSpPr/>
          <p:nvPr/>
        </p:nvSpPr>
        <p:spPr>
          <a:xfrm>
            <a:off x="1149180" y="3760918"/>
            <a:ext cx="583659" cy="440652"/>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A5CA9E92-2BEB-A616-B389-EB622F192775}"/>
              </a:ext>
            </a:extLst>
          </p:cNvPr>
          <p:cNvCxnSpPr>
            <a:cxnSpLocks/>
          </p:cNvCxnSpPr>
          <p:nvPr/>
        </p:nvCxnSpPr>
        <p:spPr>
          <a:xfrm>
            <a:off x="8092482" y="4685801"/>
            <a:ext cx="3112851"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04B6054-1313-6ED4-8C88-1CE75A1D4915}"/>
              </a:ext>
            </a:extLst>
          </p:cNvPr>
          <p:cNvCxnSpPr>
            <a:cxnSpLocks/>
          </p:cNvCxnSpPr>
          <p:nvPr/>
        </p:nvCxnSpPr>
        <p:spPr>
          <a:xfrm flipV="1">
            <a:off x="9373290" y="3129375"/>
            <a:ext cx="0" cy="262712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ECE57BD-FB5E-8060-3C50-7E3579E2C42B}"/>
              </a:ext>
            </a:extLst>
          </p:cNvPr>
          <p:cNvCxnSpPr>
            <a:cxnSpLocks/>
          </p:cNvCxnSpPr>
          <p:nvPr/>
        </p:nvCxnSpPr>
        <p:spPr>
          <a:xfrm flipV="1">
            <a:off x="8400527" y="3567120"/>
            <a:ext cx="2522704" cy="180934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5CB0B79E-2D32-1E1D-0C44-C0B5B6A151DD}"/>
              </a:ext>
            </a:extLst>
          </p:cNvPr>
          <p:cNvSpPr/>
          <p:nvPr/>
        </p:nvSpPr>
        <p:spPr>
          <a:xfrm>
            <a:off x="8822058" y="3995132"/>
            <a:ext cx="97276" cy="107003"/>
          </a:xfrm>
          <a:prstGeom prst="ellipse">
            <a:avLst/>
          </a:prstGeom>
          <a:solidFill>
            <a:srgbClr val="FA87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rgbClr val="FA8732"/>
              </a:solidFill>
            </a:endParaRPr>
          </a:p>
        </p:txBody>
      </p:sp>
      <p:pic>
        <p:nvPicPr>
          <p:cNvPr id="6" name="Picture 5" descr="Water bottle with towel and yoga mat">
            <a:extLst>
              <a:ext uri="{FF2B5EF4-FFF2-40B4-BE49-F238E27FC236}">
                <a16:creationId xmlns:a16="http://schemas.microsoft.com/office/drawing/2014/main" id="{EBD3EA27-937B-C087-44B7-75CF93D1E1E7}"/>
              </a:ext>
            </a:extLst>
          </p:cNvPr>
          <p:cNvPicPr>
            <a:picLocks noChangeAspect="1"/>
          </p:cNvPicPr>
          <p:nvPr/>
        </p:nvPicPr>
        <p:blipFill>
          <a:blip r:embed="rId2">
            <a:extLst>
              <a:ext uri="{28A0092B-C50C-407E-A947-70E740481C1C}">
                <a14:useLocalDpi xmlns:a14="http://schemas.microsoft.com/office/drawing/2010/main" val="0"/>
              </a:ext>
            </a:extLst>
          </a:blip>
          <a:srcRect l="33627" r="41915"/>
          <a:stretch/>
        </p:blipFill>
        <p:spPr>
          <a:xfrm>
            <a:off x="138008" y="2581074"/>
            <a:ext cx="938780" cy="2615263"/>
          </a:xfrm>
          <a:prstGeom prst="rect">
            <a:avLst/>
          </a:prstGeom>
        </p:spPr>
      </p:pic>
      <p:sp>
        <p:nvSpPr>
          <p:cNvPr id="7" name="Oval 6">
            <a:extLst>
              <a:ext uri="{FF2B5EF4-FFF2-40B4-BE49-F238E27FC236}">
                <a16:creationId xmlns:a16="http://schemas.microsoft.com/office/drawing/2014/main" id="{7F046C98-02BC-6118-ADC9-76F6294079A1}"/>
              </a:ext>
            </a:extLst>
          </p:cNvPr>
          <p:cNvSpPr/>
          <p:nvPr/>
        </p:nvSpPr>
        <p:spPr>
          <a:xfrm>
            <a:off x="8702581" y="4185148"/>
            <a:ext cx="97276" cy="107003"/>
          </a:xfrm>
          <a:prstGeom prst="ellipse">
            <a:avLst/>
          </a:prstGeom>
          <a:solidFill>
            <a:srgbClr val="5CBB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rgbClr val="FA8732"/>
              </a:solidFill>
            </a:endParaRPr>
          </a:p>
        </p:txBody>
      </p:sp>
      <p:sp>
        <p:nvSpPr>
          <p:cNvPr id="8" name="Freeform 7">
            <a:extLst>
              <a:ext uri="{FF2B5EF4-FFF2-40B4-BE49-F238E27FC236}">
                <a16:creationId xmlns:a16="http://schemas.microsoft.com/office/drawing/2014/main" id="{960F8D2D-0F49-2015-0A3E-204035F9EFD1}"/>
              </a:ext>
            </a:extLst>
          </p:cNvPr>
          <p:cNvSpPr/>
          <p:nvPr/>
        </p:nvSpPr>
        <p:spPr>
          <a:xfrm>
            <a:off x="6987893" y="3557704"/>
            <a:ext cx="1670913" cy="622039"/>
          </a:xfrm>
          <a:custGeom>
            <a:avLst/>
            <a:gdLst>
              <a:gd name="connsiteX0" fmla="*/ 0 w 2694562"/>
              <a:gd name="connsiteY0" fmla="*/ 310754 h 622039"/>
              <a:gd name="connsiteX1" fmla="*/ 1322962 w 2694562"/>
              <a:gd name="connsiteY1" fmla="*/ 9197 h 622039"/>
              <a:gd name="connsiteX2" fmla="*/ 2694562 w 2694562"/>
              <a:gd name="connsiteY2" fmla="*/ 622039 h 622039"/>
            </a:gdLst>
            <a:ahLst/>
            <a:cxnLst>
              <a:cxn ang="0">
                <a:pos x="connsiteX0" y="connsiteY0"/>
              </a:cxn>
              <a:cxn ang="0">
                <a:pos x="connsiteX1" y="connsiteY1"/>
              </a:cxn>
              <a:cxn ang="0">
                <a:pos x="connsiteX2" y="connsiteY2"/>
              </a:cxn>
            </a:cxnLst>
            <a:rect l="l" t="t" r="r" b="b"/>
            <a:pathLst>
              <a:path w="2694562" h="622039">
                <a:moveTo>
                  <a:pt x="0" y="310754"/>
                </a:moveTo>
                <a:cubicBezTo>
                  <a:pt x="436934" y="134035"/>
                  <a:pt x="873868" y="-42684"/>
                  <a:pt x="1322962" y="9197"/>
                </a:cubicBezTo>
                <a:cubicBezTo>
                  <a:pt x="1772056" y="61078"/>
                  <a:pt x="2233309" y="341558"/>
                  <a:pt x="2694562" y="622039"/>
                </a:cubicBezTo>
              </a:path>
            </a:pathLst>
          </a:custGeom>
          <a:noFill/>
          <a:ln>
            <a:solidFill>
              <a:srgbClr val="5CBB73"/>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4" name="Graphic 3">
            <a:extLst>
              <a:ext uri="{FF2B5EF4-FFF2-40B4-BE49-F238E27FC236}">
                <a16:creationId xmlns:a16="http://schemas.microsoft.com/office/drawing/2014/main" id="{27EA52CB-EBFA-3D16-5888-09EAEA8382B8}"/>
              </a:ext>
            </a:extLst>
          </p:cNvPr>
          <p:cNvPicPr>
            <a:picLocks noChangeAspect="1"/>
          </p:cNvPicPr>
          <p:nvPr/>
        </p:nvPicPr>
        <p:blipFill>
          <a:blip r:embed="rId3">
            <a:extLst>
              <a:ext uri="{96DAC541-7B7A-43D3-8B79-37D633B846F1}">
                <asvg:svgBlip xmlns:asvg="http://schemas.microsoft.com/office/drawing/2016/SVG/main" r:embed="rId4"/>
              </a:ext>
            </a:extLst>
          </a:blip>
          <a:srcRect l="39615" t="37010" r="33888" b="37987"/>
          <a:stretch/>
        </p:blipFill>
        <p:spPr>
          <a:xfrm>
            <a:off x="1268769" y="2167112"/>
            <a:ext cx="5734011" cy="3661914"/>
          </a:xfrm>
          <a:prstGeom prst="rect">
            <a:avLst/>
          </a:prstGeom>
        </p:spPr>
      </p:pic>
    </p:spTree>
    <p:extLst>
      <p:ext uri="{BB962C8B-B14F-4D97-AF65-F5344CB8AC3E}">
        <p14:creationId xmlns:p14="http://schemas.microsoft.com/office/powerpoint/2010/main" val="3558682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562E3-A5B2-9861-C30F-97FC5F2CC6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A117D0-2194-23A2-2A03-6057C8D7A7F5}"/>
              </a:ext>
            </a:extLst>
          </p:cNvPr>
          <p:cNvSpPr>
            <a:spLocks noGrp="1"/>
          </p:cNvSpPr>
          <p:nvPr>
            <p:ph type="title"/>
          </p:nvPr>
        </p:nvSpPr>
        <p:spPr/>
        <p:txBody>
          <a:bodyPr>
            <a:normAutofit fontScale="90000"/>
          </a:bodyPr>
          <a:lstStyle/>
          <a:p>
            <a:r>
              <a:rPr lang="en-BE"/>
              <a:t>Deep learning: Interpretation </a:t>
            </a:r>
            <a:r>
              <a:rPr lang="en-BE">
                <a:solidFill>
                  <a:srgbClr val="C00000"/>
                </a:solidFill>
              </a:rPr>
              <a:t>Higher</a:t>
            </a:r>
            <a:r>
              <a:rPr lang="en-BE"/>
              <a:t> Layer Processing</a:t>
            </a:r>
          </a:p>
        </p:txBody>
      </p:sp>
      <p:sp>
        <p:nvSpPr>
          <p:cNvPr id="5" name="Right Arrow 4">
            <a:extLst>
              <a:ext uri="{FF2B5EF4-FFF2-40B4-BE49-F238E27FC236}">
                <a16:creationId xmlns:a16="http://schemas.microsoft.com/office/drawing/2014/main" id="{245AD803-960A-C573-DC1C-16DA62B239AB}"/>
              </a:ext>
            </a:extLst>
          </p:cNvPr>
          <p:cNvSpPr/>
          <p:nvPr/>
        </p:nvSpPr>
        <p:spPr>
          <a:xfrm>
            <a:off x="1149180" y="3760918"/>
            <a:ext cx="583659" cy="440652"/>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cxnSp>
        <p:nvCxnSpPr>
          <p:cNvPr id="21" name="Straight Arrow Connector 20">
            <a:extLst>
              <a:ext uri="{FF2B5EF4-FFF2-40B4-BE49-F238E27FC236}">
                <a16:creationId xmlns:a16="http://schemas.microsoft.com/office/drawing/2014/main" id="{7EDADE99-3D44-549A-206B-C144BB9C9BAD}"/>
              </a:ext>
            </a:extLst>
          </p:cNvPr>
          <p:cNvCxnSpPr>
            <a:cxnSpLocks/>
          </p:cNvCxnSpPr>
          <p:nvPr/>
        </p:nvCxnSpPr>
        <p:spPr>
          <a:xfrm>
            <a:off x="8092482" y="4685801"/>
            <a:ext cx="3112851"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5E0F6D9-0F1C-F5A9-F4A0-4E2E4243CE53}"/>
              </a:ext>
            </a:extLst>
          </p:cNvPr>
          <p:cNvCxnSpPr>
            <a:cxnSpLocks/>
          </p:cNvCxnSpPr>
          <p:nvPr/>
        </p:nvCxnSpPr>
        <p:spPr>
          <a:xfrm flipV="1">
            <a:off x="9373290" y="3129375"/>
            <a:ext cx="0" cy="262712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8326D26-DCE1-31B9-4762-6BFBE4E7B550}"/>
              </a:ext>
            </a:extLst>
          </p:cNvPr>
          <p:cNvCxnSpPr>
            <a:cxnSpLocks/>
          </p:cNvCxnSpPr>
          <p:nvPr/>
        </p:nvCxnSpPr>
        <p:spPr>
          <a:xfrm flipV="1">
            <a:off x="8400527" y="3567120"/>
            <a:ext cx="2522704" cy="180934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D188418-42CC-5530-498B-44A4B2BF7C57}"/>
              </a:ext>
            </a:extLst>
          </p:cNvPr>
          <p:cNvSpPr/>
          <p:nvPr/>
        </p:nvSpPr>
        <p:spPr>
          <a:xfrm>
            <a:off x="8822058" y="3995132"/>
            <a:ext cx="97276" cy="107003"/>
          </a:xfrm>
          <a:prstGeom prst="ellipse">
            <a:avLst/>
          </a:prstGeom>
          <a:solidFill>
            <a:srgbClr val="FA87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rgbClr val="FA8732"/>
              </a:solidFill>
            </a:endParaRPr>
          </a:p>
        </p:txBody>
      </p:sp>
      <p:pic>
        <p:nvPicPr>
          <p:cNvPr id="3" name="Graphic 2">
            <a:extLst>
              <a:ext uri="{FF2B5EF4-FFF2-40B4-BE49-F238E27FC236}">
                <a16:creationId xmlns:a16="http://schemas.microsoft.com/office/drawing/2014/main" id="{F1F484FC-EA56-A455-682C-F7B28A5D1AB7}"/>
              </a:ext>
            </a:extLst>
          </p:cNvPr>
          <p:cNvPicPr>
            <a:picLocks noChangeAspect="1"/>
          </p:cNvPicPr>
          <p:nvPr/>
        </p:nvPicPr>
        <p:blipFill>
          <a:blip r:embed="rId2">
            <a:extLst>
              <a:ext uri="{96DAC541-7B7A-43D3-8B79-37D633B846F1}">
                <asvg:svgBlip xmlns:asvg="http://schemas.microsoft.com/office/drawing/2016/SVG/main" r:embed="rId3"/>
              </a:ext>
            </a:extLst>
          </a:blip>
          <a:srcRect l="39615" t="37010" r="33888" b="37987"/>
          <a:stretch/>
        </p:blipFill>
        <p:spPr>
          <a:xfrm>
            <a:off x="1268769" y="2167112"/>
            <a:ext cx="5734011" cy="3661914"/>
          </a:xfrm>
          <a:prstGeom prst="rect">
            <a:avLst/>
          </a:prstGeom>
        </p:spPr>
      </p:pic>
      <p:sp>
        <p:nvSpPr>
          <p:cNvPr id="7" name="Oval 6">
            <a:extLst>
              <a:ext uri="{FF2B5EF4-FFF2-40B4-BE49-F238E27FC236}">
                <a16:creationId xmlns:a16="http://schemas.microsoft.com/office/drawing/2014/main" id="{197309E7-6EB3-3F8B-E8FC-0C2B99D1713C}"/>
              </a:ext>
            </a:extLst>
          </p:cNvPr>
          <p:cNvSpPr/>
          <p:nvPr/>
        </p:nvSpPr>
        <p:spPr>
          <a:xfrm>
            <a:off x="8702581" y="4185148"/>
            <a:ext cx="97276" cy="107003"/>
          </a:xfrm>
          <a:prstGeom prst="ellipse">
            <a:avLst/>
          </a:prstGeom>
          <a:solidFill>
            <a:srgbClr val="5CBB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rgbClr val="FA8732"/>
              </a:solidFill>
            </a:endParaRPr>
          </a:p>
        </p:txBody>
      </p:sp>
      <p:sp>
        <p:nvSpPr>
          <p:cNvPr id="4" name="Oval 3">
            <a:extLst>
              <a:ext uri="{FF2B5EF4-FFF2-40B4-BE49-F238E27FC236}">
                <a16:creationId xmlns:a16="http://schemas.microsoft.com/office/drawing/2014/main" id="{D178C3EE-E3A7-2442-7B79-2E81628A13F6}"/>
              </a:ext>
            </a:extLst>
          </p:cNvPr>
          <p:cNvSpPr/>
          <p:nvPr/>
        </p:nvSpPr>
        <p:spPr>
          <a:xfrm>
            <a:off x="9112128" y="5544116"/>
            <a:ext cx="97276" cy="107003"/>
          </a:xfrm>
          <a:prstGeom prst="ellipse">
            <a:avLst/>
          </a:prstGeom>
          <a:solidFill>
            <a:srgbClr val="302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rgbClr val="FA8732"/>
              </a:solidFill>
            </a:endParaRPr>
          </a:p>
        </p:txBody>
      </p:sp>
      <p:sp>
        <p:nvSpPr>
          <p:cNvPr id="9" name="Freeform 8">
            <a:extLst>
              <a:ext uri="{FF2B5EF4-FFF2-40B4-BE49-F238E27FC236}">
                <a16:creationId xmlns:a16="http://schemas.microsoft.com/office/drawing/2014/main" id="{FFDCDE9A-2953-9840-90F9-D740ECD4C74B}"/>
              </a:ext>
            </a:extLst>
          </p:cNvPr>
          <p:cNvSpPr/>
          <p:nvPr/>
        </p:nvSpPr>
        <p:spPr>
          <a:xfrm>
            <a:off x="6952727" y="3995132"/>
            <a:ext cx="2138456" cy="1536700"/>
          </a:xfrm>
          <a:custGeom>
            <a:avLst/>
            <a:gdLst>
              <a:gd name="connsiteX0" fmla="*/ 0 w 2895600"/>
              <a:gd name="connsiteY0" fmla="*/ 0 h 1536700"/>
              <a:gd name="connsiteX1" fmla="*/ 1720850 w 2895600"/>
              <a:gd name="connsiteY1" fmla="*/ 514350 h 1536700"/>
              <a:gd name="connsiteX2" fmla="*/ 2895600 w 2895600"/>
              <a:gd name="connsiteY2" fmla="*/ 1536700 h 1536700"/>
            </a:gdLst>
            <a:ahLst/>
            <a:cxnLst>
              <a:cxn ang="0">
                <a:pos x="connsiteX0" y="connsiteY0"/>
              </a:cxn>
              <a:cxn ang="0">
                <a:pos x="connsiteX1" y="connsiteY1"/>
              </a:cxn>
              <a:cxn ang="0">
                <a:pos x="connsiteX2" y="connsiteY2"/>
              </a:cxn>
            </a:cxnLst>
            <a:rect l="l" t="t" r="r" b="b"/>
            <a:pathLst>
              <a:path w="2895600" h="1536700">
                <a:moveTo>
                  <a:pt x="0" y="0"/>
                </a:moveTo>
                <a:cubicBezTo>
                  <a:pt x="619125" y="129116"/>
                  <a:pt x="1238250" y="258233"/>
                  <a:pt x="1720850" y="514350"/>
                </a:cubicBezTo>
                <a:cubicBezTo>
                  <a:pt x="2203450" y="770467"/>
                  <a:pt x="2549525" y="1153583"/>
                  <a:pt x="2895600" y="1536700"/>
                </a:cubicBezTo>
              </a:path>
            </a:pathLst>
          </a:custGeom>
          <a:noFill/>
          <a:ln>
            <a:solidFill>
              <a:srgbClr val="302377"/>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10" name="Picture 9" descr="Glass of water with bubbles">
            <a:extLst>
              <a:ext uri="{FF2B5EF4-FFF2-40B4-BE49-F238E27FC236}">
                <a16:creationId xmlns:a16="http://schemas.microsoft.com/office/drawing/2014/main" id="{99702A26-C56F-1692-9BA6-2B55B9F3E2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58521" y="3077057"/>
            <a:ext cx="1059402" cy="1589103"/>
          </a:xfrm>
          <a:prstGeom prst="rect">
            <a:avLst/>
          </a:prstGeom>
        </p:spPr>
      </p:pic>
    </p:spTree>
    <p:extLst>
      <p:ext uri="{BB962C8B-B14F-4D97-AF65-F5344CB8AC3E}">
        <p14:creationId xmlns:p14="http://schemas.microsoft.com/office/powerpoint/2010/main" val="3748900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3E465-6E7B-DE90-82F7-D538FD548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8263F1-E855-4E10-334A-D3D79F9C697C}"/>
              </a:ext>
            </a:extLst>
          </p:cNvPr>
          <p:cNvSpPr>
            <a:spLocks noGrp="1"/>
          </p:cNvSpPr>
          <p:nvPr>
            <p:ph type="title"/>
          </p:nvPr>
        </p:nvSpPr>
        <p:spPr/>
        <p:txBody>
          <a:bodyPr>
            <a:normAutofit fontScale="90000"/>
          </a:bodyPr>
          <a:lstStyle/>
          <a:p>
            <a:r>
              <a:rPr lang="en-BE"/>
              <a:t>Deep learning: Interpretation </a:t>
            </a:r>
            <a:r>
              <a:rPr lang="en-BE">
                <a:solidFill>
                  <a:srgbClr val="C00000"/>
                </a:solidFill>
              </a:rPr>
              <a:t>Higher</a:t>
            </a:r>
            <a:r>
              <a:rPr lang="en-BE"/>
              <a:t> Layer Processing</a:t>
            </a:r>
          </a:p>
        </p:txBody>
      </p:sp>
      <p:sp>
        <p:nvSpPr>
          <p:cNvPr id="5" name="Right Arrow 4">
            <a:extLst>
              <a:ext uri="{FF2B5EF4-FFF2-40B4-BE49-F238E27FC236}">
                <a16:creationId xmlns:a16="http://schemas.microsoft.com/office/drawing/2014/main" id="{8FE0F567-4B3F-7962-FEB3-F7637D25B7BF}"/>
              </a:ext>
            </a:extLst>
          </p:cNvPr>
          <p:cNvSpPr/>
          <p:nvPr/>
        </p:nvSpPr>
        <p:spPr>
          <a:xfrm>
            <a:off x="1149180" y="3760918"/>
            <a:ext cx="583659" cy="440652"/>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1" name="Oval 30">
            <a:extLst>
              <a:ext uri="{FF2B5EF4-FFF2-40B4-BE49-F238E27FC236}">
                <a16:creationId xmlns:a16="http://schemas.microsoft.com/office/drawing/2014/main" id="{178891C1-A982-969D-6848-20471B596467}"/>
              </a:ext>
            </a:extLst>
          </p:cNvPr>
          <p:cNvSpPr/>
          <p:nvPr/>
        </p:nvSpPr>
        <p:spPr>
          <a:xfrm>
            <a:off x="9711405" y="4067660"/>
            <a:ext cx="97276" cy="107003"/>
          </a:xfrm>
          <a:prstGeom prst="ellipse">
            <a:avLst/>
          </a:prstGeom>
          <a:solidFill>
            <a:srgbClr val="FA87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rgbClr val="FA8732"/>
              </a:solidFill>
            </a:endParaRPr>
          </a:p>
        </p:txBody>
      </p:sp>
      <p:pic>
        <p:nvPicPr>
          <p:cNvPr id="3" name="Graphic 2">
            <a:extLst>
              <a:ext uri="{FF2B5EF4-FFF2-40B4-BE49-F238E27FC236}">
                <a16:creationId xmlns:a16="http://schemas.microsoft.com/office/drawing/2014/main" id="{63188458-38A5-7B1B-5AFA-C419F9F13BD3}"/>
              </a:ext>
            </a:extLst>
          </p:cNvPr>
          <p:cNvPicPr>
            <a:picLocks noChangeAspect="1"/>
          </p:cNvPicPr>
          <p:nvPr/>
        </p:nvPicPr>
        <p:blipFill>
          <a:blip r:embed="rId2">
            <a:extLst>
              <a:ext uri="{96DAC541-7B7A-43D3-8B79-37D633B846F1}">
                <asvg:svgBlip xmlns:asvg="http://schemas.microsoft.com/office/drawing/2016/SVG/main" r:embed="rId3"/>
              </a:ext>
            </a:extLst>
          </a:blip>
          <a:srcRect l="39615" t="37010" r="30198" b="37987"/>
          <a:stretch/>
        </p:blipFill>
        <p:spPr>
          <a:xfrm>
            <a:off x="1268768" y="2167112"/>
            <a:ext cx="6532385" cy="3661914"/>
          </a:xfrm>
          <a:prstGeom prst="rect">
            <a:avLst/>
          </a:prstGeom>
        </p:spPr>
      </p:pic>
      <p:sp>
        <p:nvSpPr>
          <p:cNvPr id="7" name="Oval 6">
            <a:extLst>
              <a:ext uri="{FF2B5EF4-FFF2-40B4-BE49-F238E27FC236}">
                <a16:creationId xmlns:a16="http://schemas.microsoft.com/office/drawing/2014/main" id="{2A6C48B4-FCAD-7477-3CA2-A7FB73592834}"/>
              </a:ext>
            </a:extLst>
          </p:cNvPr>
          <p:cNvSpPr/>
          <p:nvPr/>
        </p:nvSpPr>
        <p:spPr>
          <a:xfrm>
            <a:off x="9591928" y="4257676"/>
            <a:ext cx="97276" cy="107003"/>
          </a:xfrm>
          <a:prstGeom prst="ellipse">
            <a:avLst/>
          </a:prstGeom>
          <a:solidFill>
            <a:srgbClr val="5CBB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rgbClr val="FA8732"/>
              </a:solidFill>
            </a:endParaRPr>
          </a:p>
        </p:txBody>
      </p:sp>
      <p:sp>
        <p:nvSpPr>
          <p:cNvPr id="4" name="Oval 3">
            <a:extLst>
              <a:ext uri="{FF2B5EF4-FFF2-40B4-BE49-F238E27FC236}">
                <a16:creationId xmlns:a16="http://schemas.microsoft.com/office/drawing/2014/main" id="{468E1F7D-2700-2130-FEAB-12BA9A80D7E2}"/>
              </a:ext>
            </a:extLst>
          </p:cNvPr>
          <p:cNvSpPr/>
          <p:nvPr/>
        </p:nvSpPr>
        <p:spPr>
          <a:xfrm>
            <a:off x="10001475" y="5616644"/>
            <a:ext cx="97276" cy="107003"/>
          </a:xfrm>
          <a:prstGeom prst="ellipse">
            <a:avLst/>
          </a:prstGeom>
          <a:solidFill>
            <a:srgbClr val="302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rgbClr val="FA8732"/>
              </a:solidFill>
            </a:endParaRPr>
          </a:p>
        </p:txBody>
      </p:sp>
      <p:cxnSp>
        <p:nvCxnSpPr>
          <p:cNvPr id="6" name="Straight Arrow Connector 5">
            <a:extLst>
              <a:ext uri="{FF2B5EF4-FFF2-40B4-BE49-F238E27FC236}">
                <a16:creationId xmlns:a16="http://schemas.microsoft.com/office/drawing/2014/main" id="{0EF145CF-7960-D0D0-6905-F1D610004057}"/>
              </a:ext>
            </a:extLst>
          </p:cNvPr>
          <p:cNvCxnSpPr/>
          <p:nvPr/>
        </p:nvCxnSpPr>
        <p:spPr>
          <a:xfrm>
            <a:off x="7531010" y="4237236"/>
            <a:ext cx="2267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30A4FBD-3302-0A47-4B7E-2A1846EA097F}"/>
              </a:ext>
            </a:extLst>
          </p:cNvPr>
          <p:cNvSpPr txBox="1"/>
          <p:nvPr/>
        </p:nvSpPr>
        <p:spPr>
          <a:xfrm>
            <a:off x="7704945" y="4052570"/>
            <a:ext cx="1043876" cy="369332"/>
          </a:xfrm>
          <a:prstGeom prst="rect">
            <a:avLst/>
          </a:prstGeom>
          <a:noFill/>
        </p:spPr>
        <p:txBody>
          <a:bodyPr wrap="none" rtlCol="0">
            <a:spAutoFit/>
          </a:bodyPr>
          <a:lstStyle/>
          <a:p>
            <a:r>
              <a:rPr lang="en-BE">
                <a:solidFill>
                  <a:srgbClr val="D92E00"/>
                </a:solidFill>
              </a:rPr>
              <a:t>p(bottle)</a:t>
            </a:r>
          </a:p>
        </p:txBody>
      </p:sp>
      <p:cxnSp>
        <p:nvCxnSpPr>
          <p:cNvPr id="11" name="Straight Arrow Connector 10">
            <a:extLst>
              <a:ext uri="{FF2B5EF4-FFF2-40B4-BE49-F238E27FC236}">
                <a16:creationId xmlns:a16="http://schemas.microsoft.com/office/drawing/2014/main" id="{8C7E4403-D978-64A2-7ED8-E83AED8DB0A1}"/>
              </a:ext>
            </a:extLst>
          </p:cNvPr>
          <p:cNvCxnSpPr/>
          <p:nvPr/>
        </p:nvCxnSpPr>
        <p:spPr>
          <a:xfrm>
            <a:off x="7531010" y="4465836"/>
            <a:ext cx="2267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F2D0134-A4DB-2BDC-EA2C-0DCC20C13A45}"/>
              </a:ext>
            </a:extLst>
          </p:cNvPr>
          <p:cNvCxnSpPr/>
          <p:nvPr/>
        </p:nvCxnSpPr>
        <p:spPr>
          <a:xfrm>
            <a:off x="7524326" y="4994579"/>
            <a:ext cx="2267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A68B154-8E88-CD0A-91B2-ECE0BC34C019}"/>
              </a:ext>
            </a:extLst>
          </p:cNvPr>
          <p:cNvSpPr txBox="1"/>
          <p:nvPr/>
        </p:nvSpPr>
        <p:spPr>
          <a:xfrm>
            <a:off x="7704945" y="4281170"/>
            <a:ext cx="973664" cy="369332"/>
          </a:xfrm>
          <a:prstGeom prst="rect">
            <a:avLst/>
          </a:prstGeom>
          <a:noFill/>
        </p:spPr>
        <p:txBody>
          <a:bodyPr wrap="none" rtlCol="0">
            <a:spAutoFit/>
          </a:bodyPr>
          <a:lstStyle/>
          <a:p>
            <a:r>
              <a:rPr lang="en-BE"/>
              <a:t>p(glass)</a:t>
            </a:r>
          </a:p>
        </p:txBody>
      </p:sp>
      <p:sp>
        <p:nvSpPr>
          <p:cNvPr id="14" name="Oval 13">
            <a:extLst>
              <a:ext uri="{FF2B5EF4-FFF2-40B4-BE49-F238E27FC236}">
                <a16:creationId xmlns:a16="http://schemas.microsoft.com/office/drawing/2014/main" id="{A83F81CE-054D-EB76-B952-2DF35D740D01}"/>
              </a:ext>
            </a:extLst>
          </p:cNvPr>
          <p:cNvSpPr/>
          <p:nvPr/>
        </p:nvSpPr>
        <p:spPr>
          <a:xfrm>
            <a:off x="8981829" y="3545462"/>
            <a:ext cx="1422130" cy="1270238"/>
          </a:xfrm>
          <a:prstGeom prst="ellipse">
            <a:avLst/>
          </a:prstGeom>
          <a:gradFill flip="none" rotWithShape="1">
            <a:gsLst>
              <a:gs pos="31000">
                <a:srgbClr val="D92E00">
                  <a:alpha val="57490"/>
                </a:srgbClr>
              </a:gs>
              <a:gs pos="75000">
                <a:schemeClr val="bg1"/>
              </a:gs>
              <a:gs pos="100000">
                <a:schemeClr val="accent1">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ectangle 14">
            <a:extLst>
              <a:ext uri="{FF2B5EF4-FFF2-40B4-BE49-F238E27FC236}">
                <a16:creationId xmlns:a16="http://schemas.microsoft.com/office/drawing/2014/main" id="{94718FF1-C3BF-4283-AB8B-C637BB6B3E9E}"/>
              </a:ext>
            </a:extLst>
          </p:cNvPr>
          <p:cNvSpPr/>
          <p:nvPr/>
        </p:nvSpPr>
        <p:spPr>
          <a:xfrm>
            <a:off x="1732839" y="2752927"/>
            <a:ext cx="5224737" cy="2696055"/>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TextBox 15">
            <a:extLst>
              <a:ext uri="{FF2B5EF4-FFF2-40B4-BE49-F238E27FC236}">
                <a16:creationId xmlns:a16="http://schemas.microsoft.com/office/drawing/2014/main" id="{CE4B820F-90AF-BAB7-D809-B560B2E3D794}"/>
              </a:ext>
            </a:extLst>
          </p:cNvPr>
          <p:cNvSpPr txBox="1"/>
          <p:nvPr/>
        </p:nvSpPr>
        <p:spPr>
          <a:xfrm>
            <a:off x="2645927" y="5450022"/>
            <a:ext cx="3307187" cy="584775"/>
          </a:xfrm>
          <a:prstGeom prst="rect">
            <a:avLst/>
          </a:prstGeom>
          <a:noFill/>
        </p:spPr>
        <p:txBody>
          <a:bodyPr wrap="none" rtlCol="0">
            <a:spAutoFit/>
          </a:bodyPr>
          <a:lstStyle/>
          <a:p>
            <a:r>
              <a:rPr lang="en-BE" sz="3200">
                <a:solidFill>
                  <a:srgbClr val="00B0F0"/>
                </a:solidFill>
              </a:rPr>
              <a:t>feature extraction</a:t>
            </a:r>
          </a:p>
        </p:txBody>
      </p:sp>
      <p:cxnSp>
        <p:nvCxnSpPr>
          <p:cNvPr id="21" name="Straight Arrow Connector 20">
            <a:extLst>
              <a:ext uri="{FF2B5EF4-FFF2-40B4-BE49-F238E27FC236}">
                <a16:creationId xmlns:a16="http://schemas.microsoft.com/office/drawing/2014/main" id="{8D088D97-67E4-B55D-1DF9-92AC90E970A3}"/>
              </a:ext>
            </a:extLst>
          </p:cNvPr>
          <p:cNvCxnSpPr>
            <a:cxnSpLocks/>
          </p:cNvCxnSpPr>
          <p:nvPr/>
        </p:nvCxnSpPr>
        <p:spPr>
          <a:xfrm>
            <a:off x="8981829" y="4758329"/>
            <a:ext cx="3112851"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099EC5A-1FE8-92DF-59C8-D02325BD50A8}"/>
              </a:ext>
            </a:extLst>
          </p:cNvPr>
          <p:cNvCxnSpPr>
            <a:cxnSpLocks/>
          </p:cNvCxnSpPr>
          <p:nvPr/>
        </p:nvCxnSpPr>
        <p:spPr>
          <a:xfrm flipV="1">
            <a:off x="10262637" y="3201903"/>
            <a:ext cx="0" cy="262712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014BC6-5FCE-AE7C-56CC-6D516CB2DCF9}"/>
              </a:ext>
            </a:extLst>
          </p:cNvPr>
          <p:cNvCxnSpPr>
            <a:cxnSpLocks/>
          </p:cNvCxnSpPr>
          <p:nvPr/>
        </p:nvCxnSpPr>
        <p:spPr>
          <a:xfrm flipV="1">
            <a:off x="9289874" y="3639648"/>
            <a:ext cx="2522704" cy="180934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8755D20-B589-91E3-8845-E93FD5CDA1A6}"/>
              </a:ext>
            </a:extLst>
          </p:cNvPr>
          <p:cNvSpPr/>
          <p:nvPr/>
        </p:nvSpPr>
        <p:spPr>
          <a:xfrm>
            <a:off x="6970806" y="2755015"/>
            <a:ext cx="1778015" cy="2696055"/>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rgbClr val="00B050"/>
              </a:solidFill>
            </a:endParaRPr>
          </a:p>
        </p:txBody>
      </p:sp>
      <p:sp>
        <p:nvSpPr>
          <p:cNvPr id="19" name="TextBox 18">
            <a:extLst>
              <a:ext uri="{FF2B5EF4-FFF2-40B4-BE49-F238E27FC236}">
                <a16:creationId xmlns:a16="http://schemas.microsoft.com/office/drawing/2014/main" id="{3E05D103-721A-776F-80AB-CAF5D6A968DA}"/>
              </a:ext>
            </a:extLst>
          </p:cNvPr>
          <p:cNvSpPr txBox="1"/>
          <p:nvPr/>
        </p:nvSpPr>
        <p:spPr>
          <a:xfrm>
            <a:off x="6690395" y="5416289"/>
            <a:ext cx="2549288" cy="584775"/>
          </a:xfrm>
          <a:prstGeom prst="rect">
            <a:avLst/>
          </a:prstGeom>
          <a:noFill/>
          <a:ln>
            <a:noFill/>
          </a:ln>
        </p:spPr>
        <p:txBody>
          <a:bodyPr wrap="none" rtlCol="0">
            <a:spAutoFit/>
          </a:bodyPr>
          <a:lstStyle/>
          <a:p>
            <a:r>
              <a:rPr lang="en-BE" sz="3200">
                <a:solidFill>
                  <a:srgbClr val="00B050"/>
                </a:solidFill>
              </a:rPr>
              <a:t>classification</a:t>
            </a:r>
          </a:p>
        </p:txBody>
      </p:sp>
      <p:pic>
        <p:nvPicPr>
          <p:cNvPr id="20" name="Picture 19" descr="Bottle of water">
            <a:extLst>
              <a:ext uri="{FF2B5EF4-FFF2-40B4-BE49-F238E27FC236}">
                <a16:creationId xmlns:a16="http://schemas.microsoft.com/office/drawing/2014/main" id="{0DA488B9-7EA0-D599-20BD-7A1C12410C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377" y="3053879"/>
            <a:ext cx="1082880" cy="1624414"/>
          </a:xfrm>
          <a:prstGeom prst="rect">
            <a:avLst/>
          </a:prstGeom>
        </p:spPr>
      </p:pic>
    </p:spTree>
    <p:extLst>
      <p:ext uri="{BB962C8B-B14F-4D97-AF65-F5344CB8AC3E}">
        <p14:creationId xmlns:p14="http://schemas.microsoft.com/office/powerpoint/2010/main" val="412862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8" grpId="0" animBg="1"/>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1">
            <a:extLst>
              <a:ext uri="{FF2B5EF4-FFF2-40B4-BE49-F238E27FC236}">
                <a16:creationId xmlns:a16="http://schemas.microsoft.com/office/drawing/2014/main" id="{CA6E2E73-14A7-762D-812E-41140A272681}"/>
              </a:ext>
            </a:extLst>
          </p:cNvPr>
          <p:cNvSpPr>
            <a:spLocks noGrp="1"/>
          </p:cNvSpPr>
          <p:nvPr>
            <p:ph type="body" sz="quarter" idx="10"/>
          </p:nvPr>
        </p:nvSpPr>
        <p:spPr>
          <a:xfrm>
            <a:off x="8751834" y="1957672"/>
            <a:ext cx="2528411" cy="2520000"/>
          </a:xfrm>
        </p:spPr>
        <p:txBody>
          <a:bodyPr/>
          <a:lstStyle>
            <a:defPPr>
              <a:defRPr lang="en-US"/>
            </a:defPPr>
            <a:lvl1pPr marL="0" algn="l" defTabSz="609547" rtl="0" eaLnBrk="1" latinLnBrk="0" hangingPunct="1">
              <a:defRPr sz="2400" kern="1200">
                <a:solidFill>
                  <a:schemeClr val="tx1"/>
                </a:solidFill>
                <a:latin typeface="+mn-lt"/>
                <a:ea typeface="+mn-ea"/>
                <a:cs typeface="+mn-cs"/>
              </a:defRPr>
            </a:lvl1pPr>
            <a:lvl2pPr marL="609547" algn="l" defTabSz="609547" rtl="0" eaLnBrk="1" latinLnBrk="0" hangingPunct="1">
              <a:defRPr sz="2400" kern="1200">
                <a:solidFill>
                  <a:schemeClr val="tx1"/>
                </a:solidFill>
                <a:latin typeface="+mn-lt"/>
                <a:ea typeface="+mn-ea"/>
                <a:cs typeface="+mn-cs"/>
              </a:defRPr>
            </a:lvl2pPr>
            <a:lvl3pPr marL="1219094" algn="l" defTabSz="609547" rtl="0" eaLnBrk="1" latinLnBrk="0" hangingPunct="1">
              <a:defRPr sz="2400" kern="1200">
                <a:solidFill>
                  <a:schemeClr val="tx1"/>
                </a:solidFill>
                <a:latin typeface="+mn-lt"/>
                <a:ea typeface="+mn-ea"/>
                <a:cs typeface="+mn-cs"/>
              </a:defRPr>
            </a:lvl3pPr>
            <a:lvl4pPr marL="1828640" algn="l" defTabSz="609547" rtl="0" eaLnBrk="1" latinLnBrk="0" hangingPunct="1">
              <a:defRPr sz="2400" kern="1200">
                <a:solidFill>
                  <a:schemeClr val="tx1"/>
                </a:solidFill>
                <a:latin typeface="+mn-lt"/>
                <a:ea typeface="+mn-ea"/>
                <a:cs typeface="+mn-cs"/>
              </a:defRPr>
            </a:lvl4pPr>
            <a:lvl5pPr marL="2438187" algn="l" defTabSz="609547" rtl="0" eaLnBrk="1" latinLnBrk="0" hangingPunct="1">
              <a:defRPr sz="2400" kern="1200">
                <a:solidFill>
                  <a:schemeClr val="tx1"/>
                </a:solidFill>
                <a:latin typeface="+mn-lt"/>
                <a:ea typeface="+mn-ea"/>
                <a:cs typeface="+mn-cs"/>
              </a:defRPr>
            </a:lvl5pPr>
            <a:lvl6pPr marL="3047733" algn="l" defTabSz="609547" rtl="0" eaLnBrk="1" latinLnBrk="0" hangingPunct="1">
              <a:defRPr sz="2400" kern="1200">
                <a:solidFill>
                  <a:schemeClr val="tx1"/>
                </a:solidFill>
                <a:latin typeface="+mn-lt"/>
                <a:ea typeface="+mn-ea"/>
                <a:cs typeface="+mn-cs"/>
              </a:defRPr>
            </a:lvl6pPr>
            <a:lvl7pPr marL="3657281" algn="l" defTabSz="609547" rtl="0" eaLnBrk="1" latinLnBrk="0" hangingPunct="1">
              <a:defRPr sz="2400" kern="1200">
                <a:solidFill>
                  <a:schemeClr val="tx1"/>
                </a:solidFill>
                <a:latin typeface="+mn-lt"/>
                <a:ea typeface="+mn-ea"/>
                <a:cs typeface="+mn-cs"/>
              </a:defRPr>
            </a:lvl7pPr>
            <a:lvl8pPr marL="4266827" algn="l" defTabSz="609547" rtl="0" eaLnBrk="1" latinLnBrk="0" hangingPunct="1">
              <a:defRPr sz="2400" kern="1200">
                <a:solidFill>
                  <a:schemeClr val="tx1"/>
                </a:solidFill>
                <a:latin typeface="+mn-lt"/>
                <a:ea typeface="+mn-ea"/>
                <a:cs typeface="+mn-cs"/>
              </a:defRPr>
            </a:lvl8pPr>
            <a:lvl9pPr marL="4876373" algn="l" defTabSz="609547" rtl="0" eaLnBrk="1" latinLnBrk="0" hangingPunct="1">
              <a:defRPr sz="2400" kern="1200">
                <a:solidFill>
                  <a:schemeClr val="tx1"/>
                </a:solidFill>
                <a:latin typeface="+mn-lt"/>
                <a:ea typeface="+mn-ea"/>
                <a:cs typeface="+mn-cs"/>
              </a:defRPr>
            </a:lvl9pPr>
          </a:lstStyle>
          <a:p>
            <a:r>
              <a:rPr lang="en-US">
                <a:solidFill>
                  <a:schemeClr val="bg1"/>
                </a:solidFill>
              </a:rPr>
              <a:t>.</a:t>
            </a:r>
          </a:p>
        </p:txBody>
      </p:sp>
      <p:sp>
        <p:nvSpPr>
          <p:cNvPr id="33" name="Text Placeholder 3">
            <a:extLst>
              <a:ext uri="{FF2B5EF4-FFF2-40B4-BE49-F238E27FC236}">
                <a16:creationId xmlns:a16="http://schemas.microsoft.com/office/drawing/2014/main" id="{2C1C8A19-B54F-D5C9-EDDD-9091B8BFCEA9}"/>
              </a:ext>
            </a:extLst>
          </p:cNvPr>
          <p:cNvSpPr>
            <a:spLocks noGrp="1"/>
          </p:cNvSpPr>
          <p:nvPr>
            <p:ph type="body" sz="quarter" idx="12"/>
          </p:nvPr>
        </p:nvSpPr>
        <p:spPr>
          <a:xfrm>
            <a:off x="8751834" y="1970647"/>
            <a:ext cx="2528411" cy="788571"/>
          </a:xfrm>
        </p:spPr>
        <p:txBody>
          <a:bodyPr/>
          <a:lstStyle>
            <a:defPPr>
              <a:defRPr lang="en-US"/>
            </a:defPPr>
            <a:lvl1pPr marL="0" algn="l" defTabSz="609547" rtl="0" eaLnBrk="1" latinLnBrk="0" hangingPunct="1">
              <a:defRPr sz="2400" kern="1200">
                <a:solidFill>
                  <a:schemeClr val="tx1"/>
                </a:solidFill>
                <a:latin typeface="+mn-lt"/>
                <a:ea typeface="+mn-ea"/>
                <a:cs typeface="+mn-cs"/>
              </a:defRPr>
            </a:lvl1pPr>
            <a:lvl2pPr marL="609547" algn="l" defTabSz="609547" rtl="0" eaLnBrk="1" latinLnBrk="0" hangingPunct="1">
              <a:defRPr sz="2400" kern="1200">
                <a:solidFill>
                  <a:schemeClr val="tx1"/>
                </a:solidFill>
                <a:latin typeface="+mn-lt"/>
                <a:ea typeface="+mn-ea"/>
                <a:cs typeface="+mn-cs"/>
              </a:defRPr>
            </a:lvl2pPr>
            <a:lvl3pPr marL="1219094" algn="l" defTabSz="609547" rtl="0" eaLnBrk="1" latinLnBrk="0" hangingPunct="1">
              <a:defRPr sz="2400" kern="1200">
                <a:solidFill>
                  <a:schemeClr val="tx1"/>
                </a:solidFill>
                <a:latin typeface="+mn-lt"/>
                <a:ea typeface="+mn-ea"/>
                <a:cs typeface="+mn-cs"/>
              </a:defRPr>
            </a:lvl3pPr>
            <a:lvl4pPr marL="1828640" algn="l" defTabSz="609547" rtl="0" eaLnBrk="1" latinLnBrk="0" hangingPunct="1">
              <a:defRPr sz="2400" kern="1200">
                <a:solidFill>
                  <a:schemeClr val="tx1"/>
                </a:solidFill>
                <a:latin typeface="+mn-lt"/>
                <a:ea typeface="+mn-ea"/>
                <a:cs typeface="+mn-cs"/>
              </a:defRPr>
            </a:lvl4pPr>
            <a:lvl5pPr marL="2438187" algn="l" defTabSz="609547" rtl="0" eaLnBrk="1" latinLnBrk="0" hangingPunct="1">
              <a:defRPr sz="2400" kern="1200">
                <a:solidFill>
                  <a:schemeClr val="tx1"/>
                </a:solidFill>
                <a:latin typeface="+mn-lt"/>
                <a:ea typeface="+mn-ea"/>
                <a:cs typeface="+mn-cs"/>
              </a:defRPr>
            </a:lvl5pPr>
            <a:lvl6pPr marL="3047733" algn="l" defTabSz="609547" rtl="0" eaLnBrk="1" latinLnBrk="0" hangingPunct="1">
              <a:defRPr sz="2400" kern="1200">
                <a:solidFill>
                  <a:schemeClr val="tx1"/>
                </a:solidFill>
                <a:latin typeface="+mn-lt"/>
                <a:ea typeface="+mn-ea"/>
                <a:cs typeface="+mn-cs"/>
              </a:defRPr>
            </a:lvl6pPr>
            <a:lvl7pPr marL="3657281" algn="l" defTabSz="609547" rtl="0" eaLnBrk="1" latinLnBrk="0" hangingPunct="1">
              <a:defRPr sz="2400" kern="1200">
                <a:solidFill>
                  <a:schemeClr val="tx1"/>
                </a:solidFill>
                <a:latin typeface="+mn-lt"/>
                <a:ea typeface="+mn-ea"/>
                <a:cs typeface="+mn-cs"/>
              </a:defRPr>
            </a:lvl7pPr>
            <a:lvl8pPr marL="4266827" algn="l" defTabSz="609547" rtl="0" eaLnBrk="1" latinLnBrk="0" hangingPunct="1">
              <a:defRPr sz="2400" kern="1200">
                <a:solidFill>
                  <a:schemeClr val="tx1"/>
                </a:solidFill>
                <a:latin typeface="+mn-lt"/>
                <a:ea typeface="+mn-ea"/>
                <a:cs typeface="+mn-cs"/>
              </a:defRPr>
            </a:lvl8pPr>
            <a:lvl9pPr marL="4876373" algn="l" defTabSz="609547" rtl="0" eaLnBrk="1" latinLnBrk="0" hangingPunct="1">
              <a:defRPr sz="2400" kern="1200">
                <a:solidFill>
                  <a:schemeClr val="tx1"/>
                </a:solidFill>
                <a:latin typeface="+mn-lt"/>
                <a:ea typeface="+mn-ea"/>
                <a:cs typeface="+mn-cs"/>
              </a:defRPr>
            </a:lvl9pPr>
          </a:lstStyle>
          <a:p>
            <a:pPr algn="ctr"/>
            <a:r>
              <a:rPr lang="en-US" sz="1800"/>
              <a:t>Ted Ooijevaar</a:t>
            </a:r>
          </a:p>
        </p:txBody>
      </p:sp>
      <p:sp>
        <p:nvSpPr>
          <p:cNvPr id="35" name="Text Placeholder 4">
            <a:extLst>
              <a:ext uri="{FF2B5EF4-FFF2-40B4-BE49-F238E27FC236}">
                <a16:creationId xmlns:a16="http://schemas.microsoft.com/office/drawing/2014/main" id="{D862D380-F64A-3E8C-9904-29525629C19A}"/>
              </a:ext>
            </a:extLst>
          </p:cNvPr>
          <p:cNvSpPr>
            <a:spLocks noGrp="1"/>
          </p:cNvSpPr>
          <p:nvPr>
            <p:ph type="body" sz="quarter" idx="14"/>
          </p:nvPr>
        </p:nvSpPr>
        <p:spPr>
          <a:xfrm>
            <a:off x="1450332" y="1957672"/>
            <a:ext cx="2528411" cy="2520000"/>
          </a:xfrm>
        </p:spPr>
        <p:txBody>
          <a:bodyPr/>
          <a:lstStyle>
            <a:defPPr>
              <a:defRPr lang="en-US"/>
            </a:defPPr>
            <a:lvl1pPr marL="0" algn="l" defTabSz="609547" rtl="0" eaLnBrk="1" latinLnBrk="0" hangingPunct="1">
              <a:defRPr sz="2400" kern="1200">
                <a:solidFill>
                  <a:schemeClr val="tx1"/>
                </a:solidFill>
                <a:latin typeface="+mn-lt"/>
                <a:ea typeface="+mn-ea"/>
                <a:cs typeface="+mn-cs"/>
              </a:defRPr>
            </a:lvl1pPr>
            <a:lvl2pPr marL="609547" algn="l" defTabSz="609547" rtl="0" eaLnBrk="1" latinLnBrk="0" hangingPunct="1">
              <a:defRPr sz="2400" kern="1200">
                <a:solidFill>
                  <a:schemeClr val="tx1"/>
                </a:solidFill>
                <a:latin typeface="+mn-lt"/>
                <a:ea typeface="+mn-ea"/>
                <a:cs typeface="+mn-cs"/>
              </a:defRPr>
            </a:lvl2pPr>
            <a:lvl3pPr marL="1219094" algn="l" defTabSz="609547" rtl="0" eaLnBrk="1" latinLnBrk="0" hangingPunct="1">
              <a:defRPr sz="2400" kern="1200">
                <a:solidFill>
                  <a:schemeClr val="tx1"/>
                </a:solidFill>
                <a:latin typeface="+mn-lt"/>
                <a:ea typeface="+mn-ea"/>
                <a:cs typeface="+mn-cs"/>
              </a:defRPr>
            </a:lvl3pPr>
            <a:lvl4pPr marL="1828640" algn="l" defTabSz="609547" rtl="0" eaLnBrk="1" latinLnBrk="0" hangingPunct="1">
              <a:defRPr sz="2400" kern="1200">
                <a:solidFill>
                  <a:schemeClr val="tx1"/>
                </a:solidFill>
                <a:latin typeface="+mn-lt"/>
                <a:ea typeface="+mn-ea"/>
                <a:cs typeface="+mn-cs"/>
              </a:defRPr>
            </a:lvl4pPr>
            <a:lvl5pPr marL="2438187" algn="l" defTabSz="609547" rtl="0" eaLnBrk="1" latinLnBrk="0" hangingPunct="1">
              <a:defRPr sz="2400" kern="1200">
                <a:solidFill>
                  <a:schemeClr val="tx1"/>
                </a:solidFill>
                <a:latin typeface="+mn-lt"/>
                <a:ea typeface="+mn-ea"/>
                <a:cs typeface="+mn-cs"/>
              </a:defRPr>
            </a:lvl5pPr>
            <a:lvl6pPr marL="3047733" algn="l" defTabSz="609547" rtl="0" eaLnBrk="1" latinLnBrk="0" hangingPunct="1">
              <a:defRPr sz="2400" kern="1200">
                <a:solidFill>
                  <a:schemeClr val="tx1"/>
                </a:solidFill>
                <a:latin typeface="+mn-lt"/>
                <a:ea typeface="+mn-ea"/>
                <a:cs typeface="+mn-cs"/>
              </a:defRPr>
            </a:lvl6pPr>
            <a:lvl7pPr marL="3657281" algn="l" defTabSz="609547" rtl="0" eaLnBrk="1" latinLnBrk="0" hangingPunct="1">
              <a:defRPr sz="2400" kern="1200">
                <a:solidFill>
                  <a:schemeClr val="tx1"/>
                </a:solidFill>
                <a:latin typeface="+mn-lt"/>
                <a:ea typeface="+mn-ea"/>
                <a:cs typeface="+mn-cs"/>
              </a:defRPr>
            </a:lvl7pPr>
            <a:lvl8pPr marL="4266827" algn="l" defTabSz="609547" rtl="0" eaLnBrk="1" latinLnBrk="0" hangingPunct="1">
              <a:defRPr sz="2400" kern="1200">
                <a:solidFill>
                  <a:schemeClr val="tx1"/>
                </a:solidFill>
                <a:latin typeface="+mn-lt"/>
                <a:ea typeface="+mn-ea"/>
                <a:cs typeface="+mn-cs"/>
              </a:defRPr>
            </a:lvl8pPr>
            <a:lvl9pPr marL="4876373" algn="l" defTabSz="609547" rtl="0" eaLnBrk="1" latinLnBrk="0" hangingPunct="1">
              <a:defRPr sz="2400" kern="1200">
                <a:solidFill>
                  <a:schemeClr val="tx1"/>
                </a:solidFill>
                <a:latin typeface="+mn-lt"/>
                <a:ea typeface="+mn-ea"/>
                <a:cs typeface="+mn-cs"/>
              </a:defRPr>
            </a:lvl9pPr>
          </a:lstStyle>
          <a:p>
            <a:r>
              <a:rPr lang="en-US">
                <a:solidFill>
                  <a:schemeClr val="bg1"/>
                </a:solidFill>
              </a:rPr>
              <a:t>.</a:t>
            </a:r>
          </a:p>
        </p:txBody>
      </p:sp>
      <p:sp>
        <p:nvSpPr>
          <p:cNvPr id="37" name="Text Placeholder 6">
            <a:extLst>
              <a:ext uri="{FF2B5EF4-FFF2-40B4-BE49-F238E27FC236}">
                <a16:creationId xmlns:a16="http://schemas.microsoft.com/office/drawing/2014/main" id="{F8A1BAF6-6740-D8C9-5316-5A8AC3F4F7CD}"/>
              </a:ext>
            </a:extLst>
          </p:cNvPr>
          <p:cNvSpPr>
            <a:spLocks noGrp="1"/>
          </p:cNvSpPr>
          <p:nvPr>
            <p:ph type="body" sz="quarter" idx="16"/>
          </p:nvPr>
        </p:nvSpPr>
        <p:spPr>
          <a:xfrm>
            <a:off x="1450332" y="1952788"/>
            <a:ext cx="2528411" cy="788571"/>
          </a:xfrm>
        </p:spPr>
        <p:txBody>
          <a:bodyPr/>
          <a:lstStyle>
            <a:defPPr>
              <a:defRPr lang="en-US"/>
            </a:defPPr>
            <a:lvl1pPr marL="0" algn="l" defTabSz="609547" rtl="0" eaLnBrk="1" latinLnBrk="0" hangingPunct="1">
              <a:defRPr sz="2400" kern="1200">
                <a:solidFill>
                  <a:schemeClr val="tx1"/>
                </a:solidFill>
                <a:latin typeface="+mn-lt"/>
                <a:ea typeface="+mn-ea"/>
                <a:cs typeface="+mn-cs"/>
              </a:defRPr>
            </a:lvl1pPr>
            <a:lvl2pPr marL="609547" algn="l" defTabSz="609547" rtl="0" eaLnBrk="1" latinLnBrk="0" hangingPunct="1">
              <a:defRPr sz="2400" kern="1200">
                <a:solidFill>
                  <a:schemeClr val="tx1"/>
                </a:solidFill>
                <a:latin typeface="+mn-lt"/>
                <a:ea typeface="+mn-ea"/>
                <a:cs typeface="+mn-cs"/>
              </a:defRPr>
            </a:lvl2pPr>
            <a:lvl3pPr marL="1219094" algn="l" defTabSz="609547" rtl="0" eaLnBrk="1" latinLnBrk="0" hangingPunct="1">
              <a:defRPr sz="2400" kern="1200">
                <a:solidFill>
                  <a:schemeClr val="tx1"/>
                </a:solidFill>
                <a:latin typeface="+mn-lt"/>
                <a:ea typeface="+mn-ea"/>
                <a:cs typeface="+mn-cs"/>
              </a:defRPr>
            </a:lvl3pPr>
            <a:lvl4pPr marL="1828640" algn="l" defTabSz="609547" rtl="0" eaLnBrk="1" latinLnBrk="0" hangingPunct="1">
              <a:defRPr sz="2400" kern="1200">
                <a:solidFill>
                  <a:schemeClr val="tx1"/>
                </a:solidFill>
                <a:latin typeface="+mn-lt"/>
                <a:ea typeface="+mn-ea"/>
                <a:cs typeface="+mn-cs"/>
              </a:defRPr>
            </a:lvl4pPr>
            <a:lvl5pPr marL="2438187" algn="l" defTabSz="609547" rtl="0" eaLnBrk="1" latinLnBrk="0" hangingPunct="1">
              <a:defRPr sz="2400" kern="1200">
                <a:solidFill>
                  <a:schemeClr val="tx1"/>
                </a:solidFill>
                <a:latin typeface="+mn-lt"/>
                <a:ea typeface="+mn-ea"/>
                <a:cs typeface="+mn-cs"/>
              </a:defRPr>
            </a:lvl5pPr>
            <a:lvl6pPr marL="3047733" algn="l" defTabSz="609547" rtl="0" eaLnBrk="1" latinLnBrk="0" hangingPunct="1">
              <a:defRPr sz="2400" kern="1200">
                <a:solidFill>
                  <a:schemeClr val="tx1"/>
                </a:solidFill>
                <a:latin typeface="+mn-lt"/>
                <a:ea typeface="+mn-ea"/>
                <a:cs typeface="+mn-cs"/>
              </a:defRPr>
            </a:lvl6pPr>
            <a:lvl7pPr marL="3657281" algn="l" defTabSz="609547" rtl="0" eaLnBrk="1" latinLnBrk="0" hangingPunct="1">
              <a:defRPr sz="2400" kern="1200">
                <a:solidFill>
                  <a:schemeClr val="tx1"/>
                </a:solidFill>
                <a:latin typeface="+mn-lt"/>
                <a:ea typeface="+mn-ea"/>
                <a:cs typeface="+mn-cs"/>
              </a:defRPr>
            </a:lvl7pPr>
            <a:lvl8pPr marL="4266827" algn="l" defTabSz="609547" rtl="0" eaLnBrk="1" latinLnBrk="0" hangingPunct="1">
              <a:defRPr sz="2400" kern="1200">
                <a:solidFill>
                  <a:schemeClr val="tx1"/>
                </a:solidFill>
                <a:latin typeface="+mn-lt"/>
                <a:ea typeface="+mn-ea"/>
                <a:cs typeface="+mn-cs"/>
              </a:defRPr>
            </a:lvl8pPr>
            <a:lvl9pPr marL="4876373" algn="l" defTabSz="609547" rtl="0" eaLnBrk="1" latinLnBrk="0" hangingPunct="1">
              <a:defRPr sz="2400" kern="1200">
                <a:solidFill>
                  <a:schemeClr val="tx1"/>
                </a:solidFill>
                <a:latin typeface="+mn-lt"/>
                <a:ea typeface="+mn-ea"/>
                <a:cs typeface="+mn-cs"/>
              </a:defRPr>
            </a:lvl9pPr>
          </a:lstStyle>
          <a:p>
            <a:pPr algn="ctr"/>
            <a:r>
              <a:rPr lang="en-US" sz="1800"/>
              <a:t>Peter Karsmakers</a:t>
            </a:r>
          </a:p>
        </p:txBody>
      </p:sp>
      <p:sp>
        <p:nvSpPr>
          <p:cNvPr id="39" name="Text Placeholder 7">
            <a:extLst>
              <a:ext uri="{FF2B5EF4-FFF2-40B4-BE49-F238E27FC236}">
                <a16:creationId xmlns:a16="http://schemas.microsoft.com/office/drawing/2014/main" id="{341F14AC-48E3-03D6-2D19-DD4875336E39}"/>
              </a:ext>
            </a:extLst>
          </p:cNvPr>
          <p:cNvSpPr>
            <a:spLocks noGrp="1"/>
          </p:cNvSpPr>
          <p:nvPr>
            <p:ph type="body" sz="quarter" idx="18"/>
          </p:nvPr>
        </p:nvSpPr>
        <p:spPr>
          <a:xfrm>
            <a:off x="5172812" y="1957672"/>
            <a:ext cx="2528411" cy="2520000"/>
          </a:xfrm>
        </p:spPr>
        <p:txBody>
          <a:bodyPr/>
          <a:lstStyle>
            <a:defPPr>
              <a:defRPr lang="en-US"/>
            </a:defPPr>
            <a:lvl1pPr marL="0" algn="l" defTabSz="609547" rtl="0" eaLnBrk="1" latinLnBrk="0" hangingPunct="1">
              <a:defRPr sz="2400" kern="1200">
                <a:solidFill>
                  <a:schemeClr val="tx1"/>
                </a:solidFill>
                <a:latin typeface="+mn-lt"/>
                <a:ea typeface="+mn-ea"/>
                <a:cs typeface="+mn-cs"/>
              </a:defRPr>
            </a:lvl1pPr>
            <a:lvl2pPr marL="609547" algn="l" defTabSz="609547" rtl="0" eaLnBrk="1" latinLnBrk="0" hangingPunct="1">
              <a:defRPr sz="2400" kern="1200">
                <a:solidFill>
                  <a:schemeClr val="tx1"/>
                </a:solidFill>
                <a:latin typeface="+mn-lt"/>
                <a:ea typeface="+mn-ea"/>
                <a:cs typeface="+mn-cs"/>
              </a:defRPr>
            </a:lvl2pPr>
            <a:lvl3pPr marL="1219094" algn="l" defTabSz="609547" rtl="0" eaLnBrk="1" latinLnBrk="0" hangingPunct="1">
              <a:defRPr sz="2400" kern="1200">
                <a:solidFill>
                  <a:schemeClr val="tx1"/>
                </a:solidFill>
                <a:latin typeface="+mn-lt"/>
                <a:ea typeface="+mn-ea"/>
                <a:cs typeface="+mn-cs"/>
              </a:defRPr>
            </a:lvl3pPr>
            <a:lvl4pPr marL="1828640" algn="l" defTabSz="609547" rtl="0" eaLnBrk="1" latinLnBrk="0" hangingPunct="1">
              <a:defRPr sz="2400" kern="1200">
                <a:solidFill>
                  <a:schemeClr val="tx1"/>
                </a:solidFill>
                <a:latin typeface="+mn-lt"/>
                <a:ea typeface="+mn-ea"/>
                <a:cs typeface="+mn-cs"/>
              </a:defRPr>
            </a:lvl4pPr>
            <a:lvl5pPr marL="2438187" algn="l" defTabSz="609547" rtl="0" eaLnBrk="1" latinLnBrk="0" hangingPunct="1">
              <a:defRPr sz="2400" kern="1200">
                <a:solidFill>
                  <a:schemeClr val="tx1"/>
                </a:solidFill>
                <a:latin typeface="+mn-lt"/>
                <a:ea typeface="+mn-ea"/>
                <a:cs typeface="+mn-cs"/>
              </a:defRPr>
            </a:lvl5pPr>
            <a:lvl6pPr marL="3047733" algn="l" defTabSz="609547" rtl="0" eaLnBrk="1" latinLnBrk="0" hangingPunct="1">
              <a:defRPr sz="2400" kern="1200">
                <a:solidFill>
                  <a:schemeClr val="tx1"/>
                </a:solidFill>
                <a:latin typeface="+mn-lt"/>
                <a:ea typeface="+mn-ea"/>
                <a:cs typeface="+mn-cs"/>
              </a:defRPr>
            </a:lvl6pPr>
            <a:lvl7pPr marL="3657281" algn="l" defTabSz="609547" rtl="0" eaLnBrk="1" latinLnBrk="0" hangingPunct="1">
              <a:defRPr sz="2400" kern="1200">
                <a:solidFill>
                  <a:schemeClr val="tx1"/>
                </a:solidFill>
                <a:latin typeface="+mn-lt"/>
                <a:ea typeface="+mn-ea"/>
                <a:cs typeface="+mn-cs"/>
              </a:defRPr>
            </a:lvl7pPr>
            <a:lvl8pPr marL="4266827" algn="l" defTabSz="609547" rtl="0" eaLnBrk="1" latinLnBrk="0" hangingPunct="1">
              <a:defRPr sz="2400" kern="1200">
                <a:solidFill>
                  <a:schemeClr val="tx1"/>
                </a:solidFill>
                <a:latin typeface="+mn-lt"/>
                <a:ea typeface="+mn-ea"/>
                <a:cs typeface="+mn-cs"/>
              </a:defRPr>
            </a:lvl8pPr>
            <a:lvl9pPr marL="4876373" algn="l" defTabSz="609547" rtl="0" eaLnBrk="1" latinLnBrk="0" hangingPunct="1">
              <a:defRPr sz="2400" kern="1200">
                <a:solidFill>
                  <a:schemeClr val="tx1"/>
                </a:solidFill>
                <a:latin typeface="+mn-lt"/>
                <a:ea typeface="+mn-ea"/>
                <a:cs typeface="+mn-cs"/>
              </a:defRPr>
            </a:lvl9pPr>
          </a:lstStyle>
          <a:p>
            <a:r>
              <a:rPr lang="en-US">
                <a:solidFill>
                  <a:schemeClr val="bg1"/>
                </a:solidFill>
              </a:rPr>
              <a:t>.</a:t>
            </a:r>
          </a:p>
        </p:txBody>
      </p:sp>
      <p:sp>
        <p:nvSpPr>
          <p:cNvPr id="41" name="Text Placeholder 9">
            <a:extLst>
              <a:ext uri="{FF2B5EF4-FFF2-40B4-BE49-F238E27FC236}">
                <a16:creationId xmlns:a16="http://schemas.microsoft.com/office/drawing/2014/main" id="{3DA04589-8C2E-D782-9B05-FB0FF009242C}"/>
              </a:ext>
            </a:extLst>
          </p:cNvPr>
          <p:cNvSpPr>
            <a:spLocks noGrp="1"/>
          </p:cNvSpPr>
          <p:nvPr>
            <p:ph type="body" sz="quarter" idx="20"/>
          </p:nvPr>
        </p:nvSpPr>
        <p:spPr>
          <a:xfrm>
            <a:off x="5170735" y="1957672"/>
            <a:ext cx="2528411" cy="788571"/>
          </a:xfrm>
        </p:spPr>
        <p:txBody>
          <a:bodyPr/>
          <a:lstStyle>
            <a:defPPr>
              <a:defRPr lang="en-US"/>
            </a:defPPr>
            <a:lvl1pPr marL="0" algn="l" defTabSz="609547" rtl="0" eaLnBrk="1" latinLnBrk="0" hangingPunct="1">
              <a:defRPr sz="2400" kern="1200">
                <a:solidFill>
                  <a:schemeClr val="tx1"/>
                </a:solidFill>
                <a:latin typeface="+mn-lt"/>
                <a:ea typeface="+mn-ea"/>
                <a:cs typeface="+mn-cs"/>
              </a:defRPr>
            </a:lvl1pPr>
            <a:lvl2pPr marL="609547" algn="l" defTabSz="609547" rtl="0" eaLnBrk="1" latinLnBrk="0" hangingPunct="1">
              <a:defRPr sz="2400" kern="1200">
                <a:solidFill>
                  <a:schemeClr val="tx1"/>
                </a:solidFill>
                <a:latin typeface="+mn-lt"/>
                <a:ea typeface="+mn-ea"/>
                <a:cs typeface="+mn-cs"/>
              </a:defRPr>
            </a:lvl2pPr>
            <a:lvl3pPr marL="1219094" algn="l" defTabSz="609547" rtl="0" eaLnBrk="1" latinLnBrk="0" hangingPunct="1">
              <a:defRPr sz="2400" kern="1200">
                <a:solidFill>
                  <a:schemeClr val="tx1"/>
                </a:solidFill>
                <a:latin typeface="+mn-lt"/>
                <a:ea typeface="+mn-ea"/>
                <a:cs typeface="+mn-cs"/>
              </a:defRPr>
            </a:lvl3pPr>
            <a:lvl4pPr marL="1828640" algn="l" defTabSz="609547" rtl="0" eaLnBrk="1" latinLnBrk="0" hangingPunct="1">
              <a:defRPr sz="2400" kern="1200">
                <a:solidFill>
                  <a:schemeClr val="tx1"/>
                </a:solidFill>
                <a:latin typeface="+mn-lt"/>
                <a:ea typeface="+mn-ea"/>
                <a:cs typeface="+mn-cs"/>
              </a:defRPr>
            </a:lvl4pPr>
            <a:lvl5pPr marL="2438187" algn="l" defTabSz="609547" rtl="0" eaLnBrk="1" latinLnBrk="0" hangingPunct="1">
              <a:defRPr sz="2400" kern="1200">
                <a:solidFill>
                  <a:schemeClr val="tx1"/>
                </a:solidFill>
                <a:latin typeface="+mn-lt"/>
                <a:ea typeface="+mn-ea"/>
                <a:cs typeface="+mn-cs"/>
              </a:defRPr>
            </a:lvl5pPr>
            <a:lvl6pPr marL="3047733" algn="l" defTabSz="609547" rtl="0" eaLnBrk="1" latinLnBrk="0" hangingPunct="1">
              <a:defRPr sz="2400" kern="1200">
                <a:solidFill>
                  <a:schemeClr val="tx1"/>
                </a:solidFill>
                <a:latin typeface="+mn-lt"/>
                <a:ea typeface="+mn-ea"/>
                <a:cs typeface="+mn-cs"/>
              </a:defRPr>
            </a:lvl6pPr>
            <a:lvl7pPr marL="3657281" algn="l" defTabSz="609547" rtl="0" eaLnBrk="1" latinLnBrk="0" hangingPunct="1">
              <a:defRPr sz="2400" kern="1200">
                <a:solidFill>
                  <a:schemeClr val="tx1"/>
                </a:solidFill>
                <a:latin typeface="+mn-lt"/>
                <a:ea typeface="+mn-ea"/>
                <a:cs typeface="+mn-cs"/>
              </a:defRPr>
            </a:lvl7pPr>
            <a:lvl8pPr marL="4266827" algn="l" defTabSz="609547" rtl="0" eaLnBrk="1" latinLnBrk="0" hangingPunct="1">
              <a:defRPr sz="2400" kern="1200">
                <a:solidFill>
                  <a:schemeClr val="tx1"/>
                </a:solidFill>
                <a:latin typeface="+mn-lt"/>
                <a:ea typeface="+mn-ea"/>
                <a:cs typeface="+mn-cs"/>
              </a:defRPr>
            </a:lvl8pPr>
            <a:lvl9pPr marL="4876373" algn="l" defTabSz="609547" rtl="0" eaLnBrk="1" latinLnBrk="0" hangingPunct="1">
              <a:defRPr sz="2400" kern="1200">
                <a:solidFill>
                  <a:schemeClr val="tx1"/>
                </a:solidFill>
                <a:latin typeface="+mn-lt"/>
                <a:ea typeface="+mn-ea"/>
                <a:cs typeface="+mn-cs"/>
              </a:defRPr>
            </a:lvl9pPr>
          </a:lstStyle>
          <a:p>
            <a:pPr algn="ctr"/>
            <a:r>
              <a:rPr lang="en-US" sz="1800"/>
              <a:t>Abdel Bey </a:t>
            </a:r>
            <a:r>
              <a:rPr lang="en-US" sz="1800" err="1"/>
              <a:t>Temsamani</a:t>
            </a:r>
            <a:endParaRPr lang="en-US" sz="1800"/>
          </a:p>
        </p:txBody>
      </p:sp>
      <p:pic>
        <p:nvPicPr>
          <p:cNvPr id="3" name="Picture 2" descr="A close-up of a person&#10;&#10;Description automatically generated">
            <a:extLst>
              <a:ext uri="{FF2B5EF4-FFF2-40B4-BE49-F238E27FC236}">
                <a16:creationId xmlns:a16="http://schemas.microsoft.com/office/drawing/2014/main" id="{BE990934-2368-B779-2090-4DF9C135B98B}"/>
              </a:ext>
            </a:extLst>
          </p:cNvPr>
          <p:cNvPicPr>
            <a:picLocks noChangeAspect="1"/>
          </p:cNvPicPr>
          <p:nvPr/>
        </p:nvPicPr>
        <p:blipFill>
          <a:blip r:embed="rId3"/>
          <a:srcRect t="4933" r="1379" b="12108"/>
          <a:stretch/>
        </p:blipFill>
        <p:spPr>
          <a:xfrm>
            <a:off x="9412660" y="2625132"/>
            <a:ext cx="1155140" cy="1286429"/>
          </a:xfrm>
          <a:prstGeom prst="rect">
            <a:avLst/>
          </a:prstGeom>
        </p:spPr>
      </p:pic>
      <p:pic>
        <p:nvPicPr>
          <p:cNvPr id="8" name="Picture 7" descr="A black and grey logo&#10;&#10;Description automatically generated">
            <a:extLst>
              <a:ext uri="{FF2B5EF4-FFF2-40B4-BE49-F238E27FC236}">
                <a16:creationId xmlns:a16="http://schemas.microsoft.com/office/drawing/2014/main" id="{E389513A-DDBE-E446-CE3D-2FF532E6EA1C}"/>
              </a:ext>
            </a:extLst>
          </p:cNvPr>
          <p:cNvPicPr>
            <a:picLocks noChangeAspect="1"/>
          </p:cNvPicPr>
          <p:nvPr/>
        </p:nvPicPr>
        <p:blipFill>
          <a:blip r:embed="rId4"/>
          <a:stretch>
            <a:fillRect/>
          </a:stretch>
        </p:blipFill>
        <p:spPr>
          <a:xfrm>
            <a:off x="9411472" y="3989180"/>
            <a:ext cx="1157512" cy="494904"/>
          </a:xfrm>
          <a:prstGeom prst="rect">
            <a:avLst/>
          </a:prstGeom>
        </p:spPr>
      </p:pic>
      <p:sp>
        <p:nvSpPr>
          <p:cNvPr id="22" name="TextBox 21">
            <a:extLst>
              <a:ext uri="{FF2B5EF4-FFF2-40B4-BE49-F238E27FC236}">
                <a16:creationId xmlns:a16="http://schemas.microsoft.com/office/drawing/2014/main" id="{A134B39B-99F6-AF9E-AFC2-478C2D8D7FB2}"/>
              </a:ext>
            </a:extLst>
          </p:cNvPr>
          <p:cNvSpPr txBox="1"/>
          <p:nvPr/>
        </p:nvSpPr>
        <p:spPr>
          <a:xfrm>
            <a:off x="895426" y="1425311"/>
            <a:ext cx="10401151" cy="536087"/>
          </a:xfrm>
          <a:prstGeom prst="rect">
            <a:avLst/>
          </a:prstGeom>
          <a:noFill/>
        </p:spPr>
        <p:txBody>
          <a:bodyPr rot="0" spcFirstLastPara="0" vertOverflow="overflow" horzOverflow="overflow" vert="horz" wrap="square" lIns="240000" tIns="60960" rIns="121920" bIns="60960" numCol="1" spcCol="0" rtlCol="0" fromWordArt="0" anchor="ctr" anchorCtr="0" forceAA="0" compatLnSpc="1">
            <a:prstTxWarp prst="textNoShape">
              <a:avLst/>
            </a:prstTxWarp>
            <a:normAutofit fontScale="25000" lnSpcReduction="20000"/>
          </a:bodyPr>
          <a:lstStyle>
            <a:defPPr>
              <a:defRPr lang="en-US"/>
            </a:defPPr>
            <a:lvl1pPr marL="0" algn="l" defTabSz="609547" rtl="0" eaLnBrk="1" latinLnBrk="0" hangingPunct="1">
              <a:defRPr sz="2400" kern="1200">
                <a:solidFill>
                  <a:schemeClr val="tx1"/>
                </a:solidFill>
                <a:latin typeface="+mn-lt"/>
                <a:ea typeface="+mn-ea"/>
                <a:cs typeface="+mn-cs"/>
              </a:defRPr>
            </a:lvl1pPr>
            <a:lvl2pPr marL="609547" algn="l" defTabSz="609547" rtl="0" eaLnBrk="1" latinLnBrk="0" hangingPunct="1">
              <a:defRPr sz="2400" kern="1200">
                <a:solidFill>
                  <a:schemeClr val="tx1"/>
                </a:solidFill>
                <a:latin typeface="+mn-lt"/>
                <a:ea typeface="+mn-ea"/>
                <a:cs typeface="+mn-cs"/>
              </a:defRPr>
            </a:lvl2pPr>
            <a:lvl3pPr marL="1219094" algn="l" defTabSz="609547" rtl="0" eaLnBrk="1" latinLnBrk="0" hangingPunct="1">
              <a:defRPr sz="2400" kern="1200">
                <a:solidFill>
                  <a:schemeClr val="tx1"/>
                </a:solidFill>
                <a:latin typeface="+mn-lt"/>
                <a:ea typeface="+mn-ea"/>
                <a:cs typeface="+mn-cs"/>
              </a:defRPr>
            </a:lvl3pPr>
            <a:lvl4pPr marL="1828640" algn="l" defTabSz="609547" rtl="0" eaLnBrk="1" latinLnBrk="0" hangingPunct="1">
              <a:defRPr sz="2400" kern="1200">
                <a:solidFill>
                  <a:schemeClr val="tx1"/>
                </a:solidFill>
                <a:latin typeface="+mn-lt"/>
                <a:ea typeface="+mn-ea"/>
                <a:cs typeface="+mn-cs"/>
              </a:defRPr>
            </a:lvl4pPr>
            <a:lvl5pPr marL="2438187" algn="l" defTabSz="609547" rtl="0" eaLnBrk="1" latinLnBrk="0" hangingPunct="1">
              <a:defRPr sz="2400" kern="1200">
                <a:solidFill>
                  <a:schemeClr val="tx1"/>
                </a:solidFill>
                <a:latin typeface="+mn-lt"/>
                <a:ea typeface="+mn-ea"/>
                <a:cs typeface="+mn-cs"/>
              </a:defRPr>
            </a:lvl5pPr>
            <a:lvl6pPr marL="3047733" algn="l" defTabSz="609547" rtl="0" eaLnBrk="1" latinLnBrk="0" hangingPunct="1">
              <a:defRPr sz="2400" kern="1200">
                <a:solidFill>
                  <a:schemeClr val="tx1"/>
                </a:solidFill>
                <a:latin typeface="+mn-lt"/>
                <a:ea typeface="+mn-ea"/>
                <a:cs typeface="+mn-cs"/>
              </a:defRPr>
            </a:lvl6pPr>
            <a:lvl7pPr marL="3657281" algn="l" defTabSz="609547" rtl="0" eaLnBrk="1" latinLnBrk="0" hangingPunct="1">
              <a:defRPr sz="2400" kern="1200">
                <a:solidFill>
                  <a:schemeClr val="tx1"/>
                </a:solidFill>
                <a:latin typeface="+mn-lt"/>
                <a:ea typeface="+mn-ea"/>
                <a:cs typeface="+mn-cs"/>
              </a:defRPr>
            </a:lvl7pPr>
            <a:lvl8pPr marL="4266827" algn="l" defTabSz="609547" rtl="0" eaLnBrk="1" latinLnBrk="0" hangingPunct="1">
              <a:defRPr sz="2400" kern="1200">
                <a:solidFill>
                  <a:schemeClr val="tx1"/>
                </a:solidFill>
                <a:latin typeface="+mn-lt"/>
                <a:ea typeface="+mn-ea"/>
                <a:cs typeface="+mn-cs"/>
              </a:defRPr>
            </a:lvl8pPr>
            <a:lvl9pPr marL="4876373" algn="l" defTabSz="609547" rtl="0" eaLnBrk="1" latinLnBrk="0" hangingPunct="1">
              <a:defRPr sz="2400" kern="1200">
                <a:solidFill>
                  <a:schemeClr val="tx1"/>
                </a:solidFill>
                <a:latin typeface="+mn-lt"/>
                <a:ea typeface="+mn-ea"/>
                <a:cs typeface="+mn-cs"/>
              </a:defRPr>
            </a:lvl9pPr>
          </a:lstStyle>
          <a:p>
            <a:pPr algn="ctr" defTabSz="914354">
              <a:lnSpc>
                <a:spcPct val="90000"/>
              </a:lnSpc>
              <a:spcBef>
                <a:spcPts val="1000"/>
              </a:spcBef>
              <a:buClr>
                <a:prstClr val="white"/>
              </a:buClr>
            </a:pPr>
            <a:r>
              <a:rPr lang="en-GB" sz="400" kern="1200" err="1">
                <a:solidFill>
                  <a:schemeClr val="accent4"/>
                </a:solidFill>
                <a:latin typeface="+mn-lt"/>
                <a:ea typeface="+mn-ea"/>
                <a:cs typeface="+mn-cs"/>
              </a:rPr>
              <a:t>Onderzoekspartners</a:t>
            </a:r>
            <a:endParaRPr lang="en-GB" sz="400" kern="1200">
              <a:solidFill>
                <a:schemeClr val="accent4"/>
              </a:solidFill>
              <a:latin typeface="+mn-lt"/>
            </a:endParaRPr>
          </a:p>
          <a:p>
            <a:pPr algn="ctr" defTabSz="914354">
              <a:lnSpc>
                <a:spcPct val="90000"/>
              </a:lnSpc>
              <a:spcBef>
                <a:spcPts val="1000"/>
              </a:spcBef>
              <a:buClr>
                <a:prstClr val="white"/>
              </a:buClr>
            </a:pPr>
            <a:endParaRPr lang="en-GB" sz="400" kern="1200">
              <a:solidFill>
                <a:schemeClr val="accent4"/>
              </a:solidFill>
              <a:latin typeface="+mn-lt"/>
              <a:ea typeface="+mn-ea"/>
              <a:cs typeface="+mn-cs"/>
            </a:endParaRPr>
          </a:p>
          <a:p>
            <a:pPr algn="ctr" defTabSz="914354">
              <a:lnSpc>
                <a:spcPct val="90000"/>
              </a:lnSpc>
              <a:spcBef>
                <a:spcPts val="1000"/>
              </a:spcBef>
              <a:buClr>
                <a:prstClr val="white"/>
              </a:buClr>
            </a:pPr>
            <a:endParaRPr lang="en-GB" sz="400" kern="1200">
              <a:solidFill>
                <a:schemeClr val="accent4"/>
              </a:solidFill>
              <a:latin typeface="+mn-lt"/>
              <a:ea typeface="+mn-ea"/>
              <a:cs typeface="+mn-cs"/>
            </a:endParaRPr>
          </a:p>
          <a:p>
            <a:pPr algn="ctr" defTabSz="914354">
              <a:lnSpc>
                <a:spcPct val="90000"/>
              </a:lnSpc>
              <a:spcBef>
                <a:spcPts val="1000"/>
              </a:spcBef>
              <a:buClr>
                <a:prstClr val="white"/>
              </a:buClr>
            </a:pPr>
            <a:endParaRPr lang="en-GB" sz="400" kern="1200">
              <a:solidFill>
                <a:schemeClr val="accent4"/>
              </a:solidFill>
              <a:latin typeface="+mn-lt"/>
              <a:ea typeface="+mn-ea"/>
              <a:cs typeface="+mn-cs"/>
            </a:endParaRPr>
          </a:p>
          <a:p>
            <a:pPr algn="ctr" defTabSz="914354">
              <a:lnSpc>
                <a:spcPct val="90000"/>
              </a:lnSpc>
              <a:spcBef>
                <a:spcPts val="1000"/>
              </a:spcBef>
              <a:buClr>
                <a:prstClr val="white"/>
              </a:buClr>
            </a:pPr>
            <a:r>
              <a:rPr lang="en-GB" sz="10650">
                <a:solidFill>
                  <a:schemeClr val="accent4"/>
                </a:solidFill>
              </a:rPr>
              <a:t>Start</a:t>
            </a:r>
            <a:r>
              <a:rPr lang="en-GB" sz="10650" kern="1200">
                <a:solidFill>
                  <a:schemeClr val="accent4"/>
                </a:solidFill>
                <a:latin typeface="+mn-lt"/>
                <a:ea typeface="+mn-ea"/>
                <a:cs typeface="+mn-cs"/>
              </a:rPr>
              <a:t>: 1 </a:t>
            </a:r>
            <a:r>
              <a:rPr lang="en-GB" sz="10650">
                <a:solidFill>
                  <a:schemeClr val="accent4"/>
                </a:solidFill>
              </a:rPr>
              <a:t>March </a:t>
            </a:r>
            <a:r>
              <a:rPr lang="en-GB" sz="10650" kern="1200">
                <a:solidFill>
                  <a:schemeClr val="accent4"/>
                </a:solidFill>
                <a:latin typeface="+mn-lt"/>
                <a:ea typeface="+mn-ea"/>
                <a:cs typeface="+mn-cs"/>
              </a:rPr>
              <a:t>2025</a:t>
            </a:r>
            <a:r>
              <a:rPr lang="en-GB" sz="10650">
                <a:solidFill>
                  <a:schemeClr val="accent4"/>
                </a:solidFill>
              </a:rPr>
              <a:t> -  </a:t>
            </a:r>
            <a:r>
              <a:rPr lang="en-GB" sz="9600">
                <a:solidFill>
                  <a:schemeClr val="accent4"/>
                </a:solidFill>
              </a:rPr>
              <a:t>Duration: 2 years</a:t>
            </a:r>
            <a:endParaRPr lang="en-GB" sz="9600" kern="1200">
              <a:solidFill>
                <a:schemeClr val="accent4"/>
              </a:solidFill>
              <a:latin typeface="+mn-lt"/>
            </a:endParaRPr>
          </a:p>
          <a:p>
            <a:pPr algn="ctr" defTabSz="914354">
              <a:lnSpc>
                <a:spcPct val="90000"/>
              </a:lnSpc>
              <a:spcBef>
                <a:spcPts val="1000"/>
              </a:spcBef>
              <a:buClr>
                <a:prstClr val="white"/>
              </a:buClr>
            </a:pPr>
            <a:endParaRPr lang="en-GB" sz="10650" kern="1200">
              <a:solidFill>
                <a:schemeClr val="accent4"/>
              </a:solidFill>
              <a:latin typeface="+mn-lt"/>
            </a:endParaRPr>
          </a:p>
        </p:txBody>
      </p:sp>
      <p:grpSp>
        <p:nvGrpSpPr>
          <p:cNvPr id="9" name="Group 8">
            <a:extLst>
              <a:ext uri="{FF2B5EF4-FFF2-40B4-BE49-F238E27FC236}">
                <a16:creationId xmlns:a16="http://schemas.microsoft.com/office/drawing/2014/main" id="{0445D968-56DF-E1D3-8F48-50380F79D9B0}"/>
              </a:ext>
            </a:extLst>
          </p:cNvPr>
          <p:cNvGrpSpPr/>
          <p:nvPr/>
        </p:nvGrpSpPr>
        <p:grpSpPr>
          <a:xfrm>
            <a:off x="1537140" y="2678765"/>
            <a:ext cx="2396592" cy="1724612"/>
            <a:chOff x="2666603" y="2611974"/>
            <a:chExt cx="1797444" cy="1293459"/>
          </a:xfrm>
        </p:grpSpPr>
        <p:pic>
          <p:nvPicPr>
            <p:cNvPr id="6" name="Picture 5" descr="A person smiling for the camera&#10;&#10;Description automatically generated">
              <a:extLst>
                <a:ext uri="{FF2B5EF4-FFF2-40B4-BE49-F238E27FC236}">
                  <a16:creationId xmlns:a16="http://schemas.microsoft.com/office/drawing/2014/main" id="{9CA8EF54-715B-F776-9E28-4FCAC6D8D298}"/>
                </a:ext>
              </a:extLst>
            </p:cNvPr>
            <p:cNvPicPr>
              <a:picLocks/>
            </p:cNvPicPr>
            <p:nvPr/>
          </p:nvPicPr>
          <p:blipFill>
            <a:blip r:embed="rId5"/>
            <a:srcRect b="5612"/>
            <a:stretch/>
          </p:blipFill>
          <p:spPr>
            <a:xfrm>
              <a:off x="3178314" y="2611974"/>
              <a:ext cx="792000" cy="900000"/>
            </a:xfrm>
            <a:prstGeom prst="rect">
              <a:avLst/>
            </a:prstGeom>
          </p:spPr>
        </p:pic>
        <p:pic>
          <p:nvPicPr>
            <p:cNvPr id="10" name="Picture 9" descr="A blue and grey at symbol&#10;&#10;Description automatically generated">
              <a:extLst>
                <a:ext uri="{FF2B5EF4-FFF2-40B4-BE49-F238E27FC236}">
                  <a16:creationId xmlns:a16="http://schemas.microsoft.com/office/drawing/2014/main" id="{D35989F5-39C5-BEDD-38B8-5EF5A91CFF71}"/>
                </a:ext>
              </a:extLst>
            </p:cNvPr>
            <p:cNvPicPr>
              <a:picLocks noChangeAspect="1"/>
            </p:cNvPicPr>
            <p:nvPr/>
          </p:nvPicPr>
          <p:blipFill>
            <a:blip r:embed="rId6"/>
            <a:stretch>
              <a:fillRect/>
            </a:stretch>
          </p:blipFill>
          <p:spPr>
            <a:xfrm>
              <a:off x="3446746" y="3668017"/>
              <a:ext cx="1017301" cy="180000"/>
            </a:xfrm>
            <a:prstGeom prst="rect">
              <a:avLst/>
            </a:prstGeom>
          </p:spPr>
        </p:pic>
        <p:grpSp>
          <p:nvGrpSpPr>
            <p:cNvPr id="23" name="Group 22">
              <a:extLst>
                <a:ext uri="{FF2B5EF4-FFF2-40B4-BE49-F238E27FC236}">
                  <a16:creationId xmlns:a16="http://schemas.microsoft.com/office/drawing/2014/main" id="{6EC8D099-7CC0-B453-EACD-33A06D3D593D}"/>
                </a:ext>
              </a:extLst>
            </p:cNvPr>
            <p:cNvGrpSpPr/>
            <p:nvPr/>
          </p:nvGrpSpPr>
          <p:grpSpPr>
            <a:xfrm>
              <a:off x="2666603" y="3575143"/>
              <a:ext cx="683264" cy="330290"/>
              <a:chOff x="1564005" y="3273743"/>
              <a:chExt cx="933170" cy="446151"/>
            </a:xfrm>
          </p:grpSpPr>
          <p:pic>
            <p:nvPicPr>
              <p:cNvPr id="14" name="Picture 13">
                <a:extLst>
                  <a:ext uri="{FF2B5EF4-FFF2-40B4-BE49-F238E27FC236}">
                    <a16:creationId xmlns:a16="http://schemas.microsoft.com/office/drawing/2014/main" id="{DDA1C74B-6C47-5E8C-1CBE-9D68732FDCEE}"/>
                  </a:ext>
                </a:extLst>
              </p:cNvPr>
              <p:cNvPicPr>
                <a:picLocks noChangeAspect="1"/>
              </p:cNvPicPr>
              <p:nvPr/>
            </p:nvPicPr>
            <p:blipFill>
              <a:blip r:embed="rId7"/>
              <a:stretch>
                <a:fillRect/>
              </a:stretch>
            </p:blipFill>
            <p:spPr>
              <a:xfrm>
                <a:off x="1564005" y="3273743"/>
                <a:ext cx="270510" cy="446151"/>
              </a:xfrm>
              <a:prstGeom prst="rect">
                <a:avLst/>
              </a:prstGeom>
            </p:spPr>
          </p:pic>
          <p:pic>
            <p:nvPicPr>
              <p:cNvPr id="16" name="Picture 15">
                <a:extLst>
                  <a:ext uri="{FF2B5EF4-FFF2-40B4-BE49-F238E27FC236}">
                    <a16:creationId xmlns:a16="http://schemas.microsoft.com/office/drawing/2014/main" id="{6F749B0A-4ABD-8D93-8ADC-E435177A0BDB}"/>
                  </a:ext>
                </a:extLst>
              </p:cNvPr>
              <p:cNvPicPr>
                <a:picLocks noChangeAspect="1"/>
              </p:cNvPicPr>
              <p:nvPr/>
            </p:nvPicPr>
            <p:blipFill>
              <a:blip r:embed="rId8"/>
              <a:stretch>
                <a:fillRect/>
              </a:stretch>
            </p:blipFill>
            <p:spPr>
              <a:xfrm>
                <a:off x="1769465" y="3439478"/>
                <a:ext cx="727710" cy="190882"/>
              </a:xfrm>
              <a:prstGeom prst="rect">
                <a:avLst/>
              </a:prstGeom>
            </p:spPr>
          </p:pic>
        </p:grpSp>
      </p:grpSp>
      <p:grpSp>
        <p:nvGrpSpPr>
          <p:cNvPr id="7" name="Group 6">
            <a:extLst>
              <a:ext uri="{FF2B5EF4-FFF2-40B4-BE49-F238E27FC236}">
                <a16:creationId xmlns:a16="http://schemas.microsoft.com/office/drawing/2014/main" id="{53D567AD-765E-D94E-AD87-716031036BC2}"/>
              </a:ext>
            </a:extLst>
          </p:cNvPr>
          <p:cNvGrpSpPr/>
          <p:nvPr/>
        </p:nvGrpSpPr>
        <p:grpSpPr>
          <a:xfrm>
            <a:off x="5803421" y="2685341"/>
            <a:ext cx="1178089" cy="1802785"/>
            <a:chOff x="5135863" y="2616906"/>
            <a:chExt cx="883567" cy="1352089"/>
          </a:xfrm>
        </p:grpSpPr>
        <p:pic>
          <p:nvPicPr>
            <p:cNvPr id="4" name="Picture 3" descr="photo">
              <a:extLst>
                <a:ext uri="{FF2B5EF4-FFF2-40B4-BE49-F238E27FC236}">
                  <a16:creationId xmlns:a16="http://schemas.microsoft.com/office/drawing/2014/main" id="{FD211700-7569-B4EA-5449-E61D6BD6D134}"/>
                </a:ext>
              </a:extLst>
            </p:cNvPr>
            <p:cNvPicPr>
              <a:picLocks/>
            </p:cNvPicPr>
            <p:nvPr/>
          </p:nvPicPr>
          <p:blipFill>
            <a:blip r:embed="rId9"/>
            <a:stretch>
              <a:fillRect/>
            </a:stretch>
          </p:blipFill>
          <p:spPr>
            <a:xfrm>
              <a:off x="5135863" y="2616906"/>
              <a:ext cx="864000" cy="981289"/>
            </a:xfrm>
            <a:prstGeom prst="rect">
              <a:avLst/>
            </a:prstGeom>
          </p:spPr>
        </p:pic>
        <p:pic>
          <p:nvPicPr>
            <p:cNvPr id="11" name="Picture 10" descr="A black and grey logo&#10;&#10;Description automatically generated">
              <a:extLst>
                <a:ext uri="{FF2B5EF4-FFF2-40B4-BE49-F238E27FC236}">
                  <a16:creationId xmlns:a16="http://schemas.microsoft.com/office/drawing/2014/main" id="{5447A7AA-4568-A9C8-0714-DEEC132F8A41}"/>
                </a:ext>
              </a:extLst>
            </p:cNvPr>
            <p:cNvPicPr>
              <a:picLocks/>
            </p:cNvPicPr>
            <p:nvPr/>
          </p:nvPicPr>
          <p:blipFill>
            <a:blip r:embed="rId4"/>
            <a:stretch>
              <a:fillRect/>
            </a:stretch>
          </p:blipFill>
          <p:spPr>
            <a:xfrm>
              <a:off x="5155430" y="3598195"/>
              <a:ext cx="864000" cy="370800"/>
            </a:xfrm>
            <a:prstGeom prst="rect">
              <a:avLst/>
            </a:prstGeom>
          </p:spPr>
        </p:pic>
      </p:grpSp>
      <p:sp>
        <p:nvSpPr>
          <p:cNvPr id="13" name="Titel 1">
            <a:extLst>
              <a:ext uri="{FF2B5EF4-FFF2-40B4-BE49-F238E27FC236}">
                <a16:creationId xmlns:a16="http://schemas.microsoft.com/office/drawing/2014/main" id="{A3B86815-ACAD-F19E-B0BA-F584CBA38640}"/>
              </a:ext>
            </a:extLst>
          </p:cNvPr>
          <p:cNvSpPr txBox="1">
            <a:spLocks/>
          </p:cNvSpPr>
          <p:nvPr/>
        </p:nvSpPr>
        <p:spPr>
          <a:xfrm>
            <a:off x="871979" y="730120"/>
            <a:ext cx="10401150" cy="64633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b="1" kern="1200">
                <a:solidFill>
                  <a:schemeClr val="accent2"/>
                </a:solidFill>
                <a:latin typeface="+mj-lt"/>
                <a:ea typeface="+mj-ea"/>
                <a:cs typeface="+mj-cs"/>
              </a:defRPr>
            </a:lvl1pPr>
          </a:lstStyle>
          <a:p>
            <a:pPr algn="l"/>
            <a:r>
              <a:rPr lang="nl-BE" err="1"/>
              <a:t>Welcome</a:t>
            </a:r>
            <a:r>
              <a:rPr lang="nl-BE"/>
              <a:t> </a:t>
            </a:r>
            <a:r>
              <a:rPr lang="nl-BE" err="1"/>
              <a:t>to</a:t>
            </a:r>
            <a:r>
              <a:rPr lang="nl-BE"/>
              <a:t> </a:t>
            </a:r>
            <a:r>
              <a:rPr lang="nl-BE" err="1"/>
              <a:t>the</a:t>
            </a:r>
            <a:r>
              <a:rPr lang="nl-BE"/>
              <a:t> MEDLI kick off meeting</a:t>
            </a:r>
            <a:endParaRPr lang="en-BE"/>
          </a:p>
        </p:txBody>
      </p:sp>
      <p:sp>
        <p:nvSpPr>
          <p:cNvPr id="20" name="Text Placeholder 4">
            <a:extLst>
              <a:ext uri="{FF2B5EF4-FFF2-40B4-BE49-F238E27FC236}">
                <a16:creationId xmlns:a16="http://schemas.microsoft.com/office/drawing/2014/main" id="{7EC576F9-5FE8-9A7B-8F77-AD70B7AC6C71}"/>
              </a:ext>
            </a:extLst>
          </p:cNvPr>
          <p:cNvSpPr txBox="1">
            <a:spLocks/>
          </p:cNvSpPr>
          <p:nvPr/>
        </p:nvSpPr>
        <p:spPr>
          <a:xfrm>
            <a:off x="1452007" y="4488182"/>
            <a:ext cx="2528411" cy="1640770"/>
          </a:xfrm>
          <a:prstGeom prst="rect">
            <a:avLst/>
          </a:prstGeom>
          <a:solidFill>
            <a:srgbClr val="FFFFFF"/>
          </a:solidFill>
          <a:ln w="39392" cap="flat">
            <a:noFill/>
            <a:prstDash val="solid"/>
            <a:miter/>
          </a:ln>
          <a:effectLst>
            <a:outerShdw blurRad="165100" dist="38100" dir="2700000" sx="103000" sy="103000" algn="tl" rotWithShape="0">
              <a:prstClr val="black">
                <a:alpha val="18000"/>
              </a:prstClr>
            </a:outerShdw>
          </a:effectLst>
        </p:spPr>
        <p:txBody>
          <a:bodyPr vert="horz" lIns="91440" tIns="45720" rIns="91440" bIns="45720" rtlCol="0" anchor="t">
            <a:normAutofit/>
          </a:bodyPr>
          <a:lstStyle>
            <a:defPPr>
              <a:defRPr lang="en-US"/>
            </a:defPPr>
            <a:lvl1pPr marL="0" indent="0" algn="l" defTabSz="609547" rtl="0" eaLnBrk="1" latinLnBrk="0" hangingPunct="1">
              <a:lnSpc>
                <a:spcPct val="90000"/>
              </a:lnSpc>
              <a:spcBef>
                <a:spcPts val="1000"/>
              </a:spcBef>
              <a:buFont typeface="Arial" panose="020B0604020202020204" pitchFamily="34" charset="0"/>
              <a:buNone/>
              <a:defRPr lang="nl-NL" sz="2400" kern="1200">
                <a:solidFill>
                  <a:schemeClr val="tx1"/>
                </a:solidFill>
                <a:latin typeface="+mn-lt"/>
                <a:ea typeface="+mn-ea"/>
                <a:cs typeface="+mn-cs"/>
              </a:defRPr>
            </a:lvl1pPr>
            <a:lvl2pPr marL="609547" indent="0" algn="l" defTabSz="609547" rtl="0" eaLnBrk="1" latinLnBrk="0" hangingPunct="1">
              <a:lnSpc>
                <a:spcPct val="90000"/>
              </a:lnSpc>
              <a:spcBef>
                <a:spcPts val="500"/>
              </a:spcBef>
              <a:buFont typeface="Arial" panose="020B0604020202020204" pitchFamily="34" charset="0"/>
              <a:buNone/>
              <a:defRPr lang="nl-NL" sz="2400" kern="1200">
                <a:solidFill>
                  <a:schemeClr val="tx1"/>
                </a:solidFill>
                <a:latin typeface="+mn-lt"/>
                <a:ea typeface="+mn-ea"/>
                <a:cs typeface="+mn-cs"/>
              </a:defRPr>
            </a:lvl2pPr>
            <a:lvl3pPr marL="1219094" indent="0" algn="l" defTabSz="609547" rtl="0" eaLnBrk="1" latinLnBrk="0" hangingPunct="1">
              <a:lnSpc>
                <a:spcPct val="90000"/>
              </a:lnSpc>
              <a:spcBef>
                <a:spcPts val="500"/>
              </a:spcBef>
              <a:buFont typeface="Arial" panose="020B0604020202020204" pitchFamily="34" charset="0"/>
              <a:buNone/>
              <a:defRPr lang="nl-NL" sz="2400" kern="1200">
                <a:solidFill>
                  <a:schemeClr val="tx1"/>
                </a:solidFill>
                <a:latin typeface="+mn-lt"/>
                <a:ea typeface="+mn-ea"/>
                <a:cs typeface="+mn-cs"/>
              </a:defRPr>
            </a:lvl3pPr>
            <a:lvl4pPr marL="1828640" indent="0" algn="l" defTabSz="609547" rtl="0" eaLnBrk="1" latinLnBrk="0" hangingPunct="1">
              <a:lnSpc>
                <a:spcPct val="90000"/>
              </a:lnSpc>
              <a:spcBef>
                <a:spcPts val="500"/>
              </a:spcBef>
              <a:buFont typeface="Arial" panose="020B0604020202020204" pitchFamily="34" charset="0"/>
              <a:buNone/>
              <a:defRPr lang="nl-NL" sz="2400" kern="1200">
                <a:solidFill>
                  <a:schemeClr val="tx1"/>
                </a:solidFill>
                <a:latin typeface="+mn-lt"/>
                <a:ea typeface="+mn-ea"/>
                <a:cs typeface="+mn-cs"/>
              </a:defRPr>
            </a:lvl4pPr>
            <a:lvl5pPr marL="2438187" indent="0" algn="l" defTabSz="609547" rtl="0" eaLnBrk="1" latinLnBrk="0" hangingPunct="1">
              <a:lnSpc>
                <a:spcPct val="90000"/>
              </a:lnSpc>
              <a:spcBef>
                <a:spcPts val="500"/>
              </a:spcBef>
              <a:buFont typeface="Arial" panose="020B0604020202020204" pitchFamily="34" charset="0"/>
              <a:buNone/>
              <a:defRPr lang="nl-BE" sz="2400" kern="1200">
                <a:solidFill>
                  <a:schemeClr val="tx1"/>
                </a:solidFill>
                <a:latin typeface="+mn-lt"/>
                <a:ea typeface="+mn-ea"/>
                <a:cs typeface="+mn-cs"/>
              </a:defRPr>
            </a:lvl5pPr>
            <a:lvl6pPr marL="3047733" indent="-228600" algn="l" defTabSz="60954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6pPr>
            <a:lvl7pPr marL="3657281" indent="-228600" algn="l" defTabSz="60954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7pPr>
            <a:lvl8pPr marL="4266827" indent="-228600" algn="l" defTabSz="60954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8pPr>
            <a:lvl9pPr marL="4876373" indent="-228600" algn="l" defTabSz="60954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9pPr>
          </a:lstStyle>
          <a:p>
            <a:pPr algn="ctr"/>
            <a:r>
              <a:rPr lang="en-US" sz="1600"/>
              <a:t>Daan Luyckx</a:t>
            </a:r>
          </a:p>
          <a:p>
            <a:pPr algn="ctr"/>
            <a:r>
              <a:rPr lang="en-US" sz="1600"/>
              <a:t>Lode Vuegen</a:t>
            </a:r>
          </a:p>
          <a:p>
            <a:pPr algn="ctr"/>
            <a:r>
              <a:rPr lang="en-US" sz="1600"/>
              <a:t>Marjolein Deryck</a:t>
            </a:r>
          </a:p>
        </p:txBody>
      </p:sp>
      <p:sp>
        <p:nvSpPr>
          <p:cNvPr id="21" name="Text Placeholder 4">
            <a:extLst>
              <a:ext uri="{FF2B5EF4-FFF2-40B4-BE49-F238E27FC236}">
                <a16:creationId xmlns:a16="http://schemas.microsoft.com/office/drawing/2014/main" id="{27FB23A2-7AF3-36CA-7986-B034332822BD}"/>
              </a:ext>
            </a:extLst>
          </p:cNvPr>
          <p:cNvSpPr txBox="1">
            <a:spLocks/>
          </p:cNvSpPr>
          <p:nvPr/>
        </p:nvSpPr>
        <p:spPr>
          <a:xfrm>
            <a:off x="8773067" y="4488181"/>
            <a:ext cx="2528411" cy="1640770"/>
          </a:xfrm>
          <a:prstGeom prst="rect">
            <a:avLst/>
          </a:prstGeom>
          <a:solidFill>
            <a:srgbClr val="FFFFFF"/>
          </a:solidFill>
          <a:ln w="39392" cap="flat">
            <a:noFill/>
            <a:prstDash val="solid"/>
            <a:miter/>
          </a:ln>
          <a:effectLst>
            <a:outerShdw blurRad="165100" dist="38100" dir="2700000" sx="103000" sy="103000" algn="tl" rotWithShape="0">
              <a:prstClr val="black">
                <a:alpha val="18000"/>
              </a:prstClr>
            </a:outerShdw>
          </a:effectLst>
        </p:spPr>
        <p:txBody>
          <a:bodyPr vert="horz" lIns="91440" tIns="45720" rIns="91440" bIns="45720" rtlCol="0" anchor="t">
            <a:normAutofit/>
          </a:bodyPr>
          <a:lstStyle>
            <a:defPPr>
              <a:defRPr lang="en-US"/>
            </a:defPPr>
            <a:lvl1pPr marL="0" indent="0" algn="l" defTabSz="609547" rtl="0" eaLnBrk="1" latinLnBrk="0" hangingPunct="1">
              <a:lnSpc>
                <a:spcPct val="90000"/>
              </a:lnSpc>
              <a:spcBef>
                <a:spcPts val="1000"/>
              </a:spcBef>
              <a:buFont typeface="Arial" panose="020B0604020202020204" pitchFamily="34" charset="0"/>
              <a:buNone/>
              <a:defRPr lang="nl-NL" sz="2400" kern="1200">
                <a:solidFill>
                  <a:schemeClr val="tx1"/>
                </a:solidFill>
                <a:latin typeface="+mn-lt"/>
                <a:ea typeface="+mn-ea"/>
                <a:cs typeface="+mn-cs"/>
              </a:defRPr>
            </a:lvl1pPr>
            <a:lvl2pPr marL="609547" indent="0" algn="l" defTabSz="609547" rtl="0" eaLnBrk="1" latinLnBrk="0" hangingPunct="1">
              <a:lnSpc>
                <a:spcPct val="90000"/>
              </a:lnSpc>
              <a:spcBef>
                <a:spcPts val="500"/>
              </a:spcBef>
              <a:buFont typeface="Arial" panose="020B0604020202020204" pitchFamily="34" charset="0"/>
              <a:buNone/>
              <a:defRPr lang="nl-NL" sz="2400" kern="1200">
                <a:solidFill>
                  <a:schemeClr val="tx1"/>
                </a:solidFill>
                <a:latin typeface="+mn-lt"/>
                <a:ea typeface="+mn-ea"/>
                <a:cs typeface="+mn-cs"/>
              </a:defRPr>
            </a:lvl2pPr>
            <a:lvl3pPr marL="1219094" indent="0" algn="l" defTabSz="609547" rtl="0" eaLnBrk="1" latinLnBrk="0" hangingPunct="1">
              <a:lnSpc>
                <a:spcPct val="90000"/>
              </a:lnSpc>
              <a:spcBef>
                <a:spcPts val="500"/>
              </a:spcBef>
              <a:buFont typeface="Arial" panose="020B0604020202020204" pitchFamily="34" charset="0"/>
              <a:buNone/>
              <a:defRPr lang="nl-NL" sz="2400" kern="1200">
                <a:solidFill>
                  <a:schemeClr val="tx1"/>
                </a:solidFill>
                <a:latin typeface="+mn-lt"/>
                <a:ea typeface="+mn-ea"/>
                <a:cs typeface="+mn-cs"/>
              </a:defRPr>
            </a:lvl3pPr>
            <a:lvl4pPr marL="1828640" indent="0" algn="l" defTabSz="609547" rtl="0" eaLnBrk="1" latinLnBrk="0" hangingPunct="1">
              <a:lnSpc>
                <a:spcPct val="90000"/>
              </a:lnSpc>
              <a:spcBef>
                <a:spcPts val="500"/>
              </a:spcBef>
              <a:buFont typeface="Arial" panose="020B0604020202020204" pitchFamily="34" charset="0"/>
              <a:buNone/>
              <a:defRPr lang="nl-NL" sz="2400" kern="1200">
                <a:solidFill>
                  <a:schemeClr val="tx1"/>
                </a:solidFill>
                <a:latin typeface="+mn-lt"/>
                <a:ea typeface="+mn-ea"/>
                <a:cs typeface="+mn-cs"/>
              </a:defRPr>
            </a:lvl4pPr>
            <a:lvl5pPr marL="2438187" indent="0" algn="l" defTabSz="609547" rtl="0" eaLnBrk="1" latinLnBrk="0" hangingPunct="1">
              <a:lnSpc>
                <a:spcPct val="90000"/>
              </a:lnSpc>
              <a:spcBef>
                <a:spcPts val="500"/>
              </a:spcBef>
              <a:buFont typeface="Arial" panose="020B0604020202020204" pitchFamily="34" charset="0"/>
              <a:buNone/>
              <a:defRPr lang="nl-BE" sz="2400" kern="1200">
                <a:solidFill>
                  <a:schemeClr val="tx1"/>
                </a:solidFill>
                <a:latin typeface="+mn-lt"/>
                <a:ea typeface="+mn-ea"/>
                <a:cs typeface="+mn-cs"/>
              </a:defRPr>
            </a:lvl5pPr>
            <a:lvl6pPr marL="3047733" indent="-228600" algn="l" defTabSz="60954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6pPr>
            <a:lvl7pPr marL="3657281" indent="-228600" algn="l" defTabSz="60954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7pPr>
            <a:lvl8pPr marL="4266827" indent="-228600" algn="l" defTabSz="60954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8pPr>
            <a:lvl9pPr marL="4876373" indent="-228600" algn="l" defTabSz="60954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9pPr>
          </a:lstStyle>
          <a:p>
            <a:pPr algn="ctr"/>
            <a:r>
              <a:rPr lang="en-US" sz="1600" u="sng" err="1"/>
              <a:t>MotionS</a:t>
            </a:r>
            <a:endParaRPr lang="en-US" sz="1600" u="sng"/>
          </a:p>
          <a:p>
            <a:pPr algn="ctr"/>
            <a:r>
              <a:rPr lang="en-US" sz="1600"/>
              <a:t>Steven Michiels</a:t>
            </a:r>
            <a:endParaRPr lang="en-US"/>
          </a:p>
          <a:p>
            <a:pPr algn="ctr"/>
            <a:r>
              <a:rPr lang="en-US" sz="1600"/>
              <a:t>Kerem Eryilmaz</a:t>
            </a:r>
            <a:endParaRPr lang="en-US"/>
          </a:p>
        </p:txBody>
      </p:sp>
      <p:sp>
        <p:nvSpPr>
          <p:cNvPr id="24" name="Text Placeholder 4">
            <a:extLst>
              <a:ext uri="{FF2B5EF4-FFF2-40B4-BE49-F238E27FC236}">
                <a16:creationId xmlns:a16="http://schemas.microsoft.com/office/drawing/2014/main" id="{B706A5B4-3FFD-4AEE-4ECD-B3C42F67CC5A}"/>
              </a:ext>
            </a:extLst>
          </p:cNvPr>
          <p:cNvSpPr txBox="1">
            <a:spLocks/>
          </p:cNvSpPr>
          <p:nvPr/>
        </p:nvSpPr>
        <p:spPr>
          <a:xfrm>
            <a:off x="5170735" y="4488182"/>
            <a:ext cx="2528411" cy="1640770"/>
          </a:xfrm>
          <a:prstGeom prst="rect">
            <a:avLst/>
          </a:prstGeom>
          <a:solidFill>
            <a:srgbClr val="FFFFFF"/>
          </a:solidFill>
          <a:ln w="39392" cap="flat">
            <a:noFill/>
            <a:prstDash val="solid"/>
            <a:miter/>
          </a:ln>
          <a:effectLst>
            <a:outerShdw blurRad="165100" dist="38100" dir="2700000" sx="103000" sy="103000" algn="tl" rotWithShape="0">
              <a:prstClr val="black">
                <a:alpha val="18000"/>
              </a:prstClr>
            </a:outerShdw>
          </a:effectLst>
        </p:spPr>
        <p:txBody>
          <a:bodyPr vert="horz" lIns="91440" tIns="45720" rIns="91440" bIns="45720" rtlCol="0" anchor="t">
            <a:normAutofit/>
          </a:bodyPr>
          <a:lstStyle>
            <a:defPPr>
              <a:defRPr lang="en-US"/>
            </a:defPPr>
            <a:lvl1pPr marL="0" indent="0" algn="l" defTabSz="609547" rtl="0" eaLnBrk="1" latinLnBrk="0" hangingPunct="1">
              <a:lnSpc>
                <a:spcPct val="90000"/>
              </a:lnSpc>
              <a:spcBef>
                <a:spcPts val="1000"/>
              </a:spcBef>
              <a:buFont typeface="Arial" panose="020B0604020202020204" pitchFamily="34" charset="0"/>
              <a:buNone/>
              <a:defRPr lang="nl-NL" sz="2400" kern="1200">
                <a:solidFill>
                  <a:schemeClr val="tx1"/>
                </a:solidFill>
                <a:latin typeface="+mn-lt"/>
                <a:ea typeface="+mn-ea"/>
                <a:cs typeface="+mn-cs"/>
              </a:defRPr>
            </a:lvl1pPr>
            <a:lvl2pPr marL="609547" indent="0" algn="l" defTabSz="609547" rtl="0" eaLnBrk="1" latinLnBrk="0" hangingPunct="1">
              <a:lnSpc>
                <a:spcPct val="90000"/>
              </a:lnSpc>
              <a:spcBef>
                <a:spcPts val="500"/>
              </a:spcBef>
              <a:buFont typeface="Arial" panose="020B0604020202020204" pitchFamily="34" charset="0"/>
              <a:buNone/>
              <a:defRPr lang="nl-NL" sz="2400" kern="1200">
                <a:solidFill>
                  <a:schemeClr val="tx1"/>
                </a:solidFill>
                <a:latin typeface="+mn-lt"/>
                <a:ea typeface="+mn-ea"/>
                <a:cs typeface="+mn-cs"/>
              </a:defRPr>
            </a:lvl2pPr>
            <a:lvl3pPr marL="1219094" indent="0" algn="l" defTabSz="609547" rtl="0" eaLnBrk="1" latinLnBrk="0" hangingPunct="1">
              <a:lnSpc>
                <a:spcPct val="90000"/>
              </a:lnSpc>
              <a:spcBef>
                <a:spcPts val="500"/>
              </a:spcBef>
              <a:buFont typeface="Arial" panose="020B0604020202020204" pitchFamily="34" charset="0"/>
              <a:buNone/>
              <a:defRPr lang="nl-NL" sz="2400" kern="1200">
                <a:solidFill>
                  <a:schemeClr val="tx1"/>
                </a:solidFill>
                <a:latin typeface="+mn-lt"/>
                <a:ea typeface="+mn-ea"/>
                <a:cs typeface="+mn-cs"/>
              </a:defRPr>
            </a:lvl3pPr>
            <a:lvl4pPr marL="1828640" indent="0" algn="l" defTabSz="609547" rtl="0" eaLnBrk="1" latinLnBrk="0" hangingPunct="1">
              <a:lnSpc>
                <a:spcPct val="90000"/>
              </a:lnSpc>
              <a:spcBef>
                <a:spcPts val="500"/>
              </a:spcBef>
              <a:buFont typeface="Arial" panose="020B0604020202020204" pitchFamily="34" charset="0"/>
              <a:buNone/>
              <a:defRPr lang="nl-NL" sz="2400" kern="1200">
                <a:solidFill>
                  <a:schemeClr val="tx1"/>
                </a:solidFill>
                <a:latin typeface="+mn-lt"/>
                <a:ea typeface="+mn-ea"/>
                <a:cs typeface="+mn-cs"/>
              </a:defRPr>
            </a:lvl4pPr>
            <a:lvl5pPr marL="2438187" indent="0" algn="l" defTabSz="609547" rtl="0" eaLnBrk="1" latinLnBrk="0" hangingPunct="1">
              <a:lnSpc>
                <a:spcPct val="90000"/>
              </a:lnSpc>
              <a:spcBef>
                <a:spcPts val="500"/>
              </a:spcBef>
              <a:buFont typeface="Arial" panose="020B0604020202020204" pitchFamily="34" charset="0"/>
              <a:buNone/>
              <a:defRPr lang="nl-BE" sz="2400" kern="1200">
                <a:solidFill>
                  <a:schemeClr val="tx1"/>
                </a:solidFill>
                <a:latin typeface="+mn-lt"/>
                <a:ea typeface="+mn-ea"/>
                <a:cs typeface="+mn-cs"/>
              </a:defRPr>
            </a:lvl5pPr>
            <a:lvl6pPr marL="3047733" indent="-228600" algn="l" defTabSz="60954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6pPr>
            <a:lvl7pPr marL="3657281" indent="-228600" algn="l" defTabSz="60954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7pPr>
            <a:lvl8pPr marL="4266827" indent="-228600" algn="l" defTabSz="60954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8pPr>
            <a:lvl9pPr marL="4876373" indent="-228600" algn="l" defTabSz="60954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9pPr>
          </a:lstStyle>
          <a:p>
            <a:pPr algn="ctr"/>
            <a:r>
              <a:rPr lang="en-US" sz="1600" u="sng" err="1">
                <a:ea typeface="+mn-lt"/>
                <a:cs typeface="+mn-lt"/>
              </a:rPr>
              <a:t>ProductionS</a:t>
            </a:r>
            <a:r>
              <a:rPr lang="en-US" sz="1600" u="sng">
                <a:ea typeface="+mn-lt"/>
                <a:cs typeface="+mn-lt"/>
              </a:rPr>
              <a:t> (Vision AI)</a:t>
            </a:r>
          </a:p>
          <a:p>
            <a:pPr algn="ctr"/>
            <a:r>
              <a:rPr lang="en-US" sz="1600">
                <a:ea typeface="+mn-lt"/>
                <a:cs typeface="+mn-lt"/>
              </a:rPr>
              <a:t>Cyril Blanc</a:t>
            </a:r>
            <a:endParaRPr lang="en-US"/>
          </a:p>
          <a:p>
            <a:pPr algn="ctr"/>
            <a:r>
              <a:rPr lang="en-US" sz="1600"/>
              <a:t>Patrizio Perugini</a:t>
            </a:r>
          </a:p>
          <a:p>
            <a:pPr algn="ctr"/>
            <a:r>
              <a:rPr lang="en-US" sz="1600"/>
              <a:t>Emilio </a:t>
            </a:r>
            <a:r>
              <a:rPr lang="en-US" sz="1600" err="1"/>
              <a:t>Gamba</a:t>
            </a:r>
            <a:endParaRPr lang="en-US" sz="1600"/>
          </a:p>
        </p:txBody>
      </p:sp>
    </p:spTree>
    <p:extLst>
      <p:ext uri="{BB962C8B-B14F-4D97-AF65-F5344CB8AC3E}">
        <p14:creationId xmlns:p14="http://schemas.microsoft.com/office/powerpoint/2010/main" val="4258877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0D7BB-1F3D-0707-7ABC-D41B4BBF64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69CA09-8C2A-F01A-2A9E-289C68EBD92A}"/>
              </a:ext>
            </a:extLst>
          </p:cNvPr>
          <p:cNvSpPr>
            <a:spLocks noGrp="1"/>
          </p:cNvSpPr>
          <p:nvPr>
            <p:ph type="title"/>
          </p:nvPr>
        </p:nvSpPr>
        <p:spPr/>
        <p:txBody>
          <a:bodyPr/>
          <a:lstStyle/>
          <a:p>
            <a:r>
              <a:rPr lang="nl-BE"/>
              <a:t>Deep Learning: Training Set Size &amp; Model Size</a:t>
            </a:r>
            <a:endParaRPr lang="en-BE"/>
          </a:p>
        </p:txBody>
      </p:sp>
      <p:sp>
        <p:nvSpPr>
          <p:cNvPr id="1037" name="TextBox 1036">
            <a:extLst>
              <a:ext uri="{FF2B5EF4-FFF2-40B4-BE49-F238E27FC236}">
                <a16:creationId xmlns:a16="http://schemas.microsoft.com/office/drawing/2014/main" id="{B31DF132-901B-446E-B751-6B03AC82FC5B}"/>
              </a:ext>
            </a:extLst>
          </p:cNvPr>
          <p:cNvSpPr txBox="1"/>
          <p:nvPr/>
        </p:nvSpPr>
        <p:spPr>
          <a:xfrm>
            <a:off x="5748737" y="4636438"/>
            <a:ext cx="2768959" cy="461665"/>
          </a:xfrm>
          <a:prstGeom prst="rect">
            <a:avLst/>
          </a:prstGeom>
          <a:solidFill>
            <a:schemeClr val="bg1"/>
          </a:solidFill>
        </p:spPr>
        <p:txBody>
          <a:bodyPr wrap="square" rtlCol="0">
            <a:spAutoFit/>
          </a:bodyPr>
          <a:lstStyle/>
          <a:p>
            <a:r>
              <a:rPr lang="en-GB" sz="2400">
                <a:solidFill>
                  <a:srgbClr val="FA8732"/>
                </a:solidFill>
              </a:rPr>
              <a:t>M</a:t>
            </a:r>
            <a:r>
              <a:rPr lang="en-BE" sz="2400">
                <a:solidFill>
                  <a:srgbClr val="FA8732"/>
                </a:solidFill>
              </a:rPr>
              <a:t>achine learning</a:t>
            </a:r>
          </a:p>
        </p:txBody>
      </p:sp>
      <p:cxnSp>
        <p:nvCxnSpPr>
          <p:cNvPr id="3" name="Straight Arrow Connector 2">
            <a:extLst>
              <a:ext uri="{FF2B5EF4-FFF2-40B4-BE49-F238E27FC236}">
                <a16:creationId xmlns:a16="http://schemas.microsoft.com/office/drawing/2014/main" id="{CEA4AE26-6A59-D964-E710-61BF661A404B}"/>
              </a:ext>
            </a:extLst>
          </p:cNvPr>
          <p:cNvCxnSpPr>
            <a:cxnSpLocks/>
          </p:cNvCxnSpPr>
          <p:nvPr/>
        </p:nvCxnSpPr>
        <p:spPr>
          <a:xfrm>
            <a:off x="2408819" y="5990959"/>
            <a:ext cx="7399061" cy="1252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61AD8217-F50F-F3A4-221B-BF7119EB409A}"/>
              </a:ext>
            </a:extLst>
          </p:cNvPr>
          <p:cNvCxnSpPr>
            <a:cxnSpLocks/>
          </p:cNvCxnSpPr>
          <p:nvPr/>
        </p:nvCxnSpPr>
        <p:spPr>
          <a:xfrm flipV="1">
            <a:off x="2421345" y="2259922"/>
            <a:ext cx="0" cy="374356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9484F576-E6F9-6DB9-BB07-4F6ECD3A6C5E}"/>
              </a:ext>
            </a:extLst>
          </p:cNvPr>
          <p:cNvSpPr/>
          <p:nvPr/>
        </p:nvSpPr>
        <p:spPr>
          <a:xfrm>
            <a:off x="2417524" y="2032672"/>
            <a:ext cx="6864263" cy="3970751"/>
          </a:xfrm>
          <a:custGeom>
            <a:avLst/>
            <a:gdLst>
              <a:gd name="connsiteX0" fmla="*/ 0 w 6864263"/>
              <a:gd name="connsiteY0" fmla="*/ 3970751 h 3970751"/>
              <a:gd name="connsiteX1" fmla="*/ 1189973 w 6864263"/>
              <a:gd name="connsiteY1" fmla="*/ 2367419 h 3970751"/>
              <a:gd name="connsiteX2" fmla="*/ 3983277 w 6864263"/>
              <a:gd name="connsiteY2" fmla="*/ 839244 h 3970751"/>
              <a:gd name="connsiteX3" fmla="*/ 6864263 w 6864263"/>
              <a:gd name="connsiteY3" fmla="*/ 0 h 3970751"/>
            </a:gdLst>
            <a:ahLst/>
            <a:cxnLst>
              <a:cxn ang="0">
                <a:pos x="connsiteX0" y="connsiteY0"/>
              </a:cxn>
              <a:cxn ang="0">
                <a:pos x="connsiteX1" y="connsiteY1"/>
              </a:cxn>
              <a:cxn ang="0">
                <a:pos x="connsiteX2" y="connsiteY2"/>
              </a:cxn>
              <a:cxn ang="0">
                <a:pos x="connsiteX3" y="connsiteY3"/>
              </a:cxn>
            </a:cxnLst>
            <a:rect l="l" t="t" r="r" b="b"/>
            <a:pathLst>
              <a:path w="6864263" h="3970751">
                <a:moveTo>
                  <a:pt x="0" y="3970751"/>
                </a:moveTo>
                <a:cubicBezTo>
                  <a:pt x="263047" y="3430044"/>
                  <a:pt x="526094" y="2889337"/>
                  <a:pt x="1189973" y="2367419"/>
                </a:cubicBezTo>
                <a:cubicBezTo>
                  <a:pt x="1853852" y="1845501"/>
                  <a:pt x="3037562" y="1233814"/>
                  <a:pt x="3983277" y="839244"/>
                </a:cubicBezTo>
                <a:cubicBezTo>
                  <a:pt x="4928992" y="444674"/>
                  <a:pt x="5896627" y="222337"/>
                  <a:pt x="6864263" y="0"/>
                </a:cubicBezTo>
              </a:path>
            </a:pathLst>
          </a:custGeom>
          <a:noFill/>
          <a:ln w="317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Freeform 14">
            <a:extLst>
              <a:ext uri="{FF2B5EF4-FFF2-40B4-BE49-F238E27FC236}">
                <a16:creationId xmlns:a16="http://schemas.microsoft.com/office/drawing/2014/main" id="{D932F745-EEDD-DD33-0091-D77CB89057D2}"/>
              </a:ext>
            </a:extLst>
          </p:cNvPr>
          <p:cNvSpPr/>
          <p:nvPr/>
        </p:nvSpPr>
        <p:spPr>
          <a:xfrm>
            <a:off x="2413228" y="4500300"/>
            <a:ext cx="6864262" cy="1504793"/>
          </a:xfrm>
          <a:custGeom>
            <a:avLst/>
            <a:gdLst>
              <a:gd name="connsiteX0" fmla="*/ 4296 w 7106554"/>
              <a:gd name="connsiteY0" fmla="*/ 1465545 h 1504793"/>
              <a:gd name="connsiteX1" fmla="*/ 66926 w 7106554"/>
              <a:gd name="connsiteY1" fmla="*/ 1390389 h 1504793"/>
              <a:gd name="connsiteX2" fmla="*/ 467759 w 7106554"/>
              <a:gd name="connsiteY2" fmla="*/ 501041 h 1504793"/>
              <a:gd name="connsiteX3" fmla="*/ 1069008 w 7106554"/>
              <a:gd name="connsiteY3" fmla="*/ 275572 h 1504793"/>
              <a:gd name="connsiteX4" fmla="*/ 3110751 w 7106554"/>
              <a:gd name="connsiteY4" fmla="*/ 137786 h 1504793"/>
              <a:gd name="connsiteX5" fmla="*/ 7106554 w 7106554"/>
              <a:gd name="connsiteY5" fmla="*/ 0 h 15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6554" h="1504793">
                <a:moveTo>
                  <a:pt x="4296" y="1465545"/>
                </a:moveTo>
                <a:cubicBezTo>
                  <a:pt x="-3011" y="1508342"/>
                  <a:pt x="-10318" y="1551140"/>
                  <a:pt x="66926" y="1390389"/>
                </a:cubicBezTo>
                <a:cubicBezTo>
                  <a:pt x="144170" y="1229638"/>
                  <a:pt x="300745" y="686844"/>
                  <a:pt x="467759" y="501041"/>
                </a:cubicBezTo>
                <a:cubicBezTo>
                  <a:pt x="634773" y="315238"/>
                  <a:pt x="628509" y="336114"/>
                  <a:pt x="1069008" y="275572"/>
                </a:cubicBezTo>
                <a:cubicBezTo>
                  <a:pt x="1509507" y="215030"/>
                  <a:pt x="2104493" y="183715"/>
                  <a:pt x="3110751" y="137786"/>
                </a:cubicBezTo>
                <a:cubicBezTo>
                  <a:pt x="4117009" y="91857"/>
                  <a:pt x="6396746" y="22964"/>
                  <a:pt x="7106554" y="0"/>
                </a:cubicBezTo>
              </a:path>
            </a:pathLst>
          </a:custGeom>
          <a:noFill/>
          <a:ln w="317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TextBox 15">
            <a:extLst>
              <a:ext uri="{FF2B5EF4-FFF2-40B4-BE49-F238E27FC236}">
                <a16:creationId xmlns:a16="http://schemas.microsoft.com/office/drawing/2014/main" id="{75AE6669-1D28-40D5-8846-DFE7D7D3DC7A}"/>
              </a:ext>
            </a:extLst>
          </p:cNvPr>
          <p:cNvSpPr txBox="1"/>
          <p:nvPr/>
        </p:nvSpPr>
        <p:spPr>
          <a:xfrm rot="20168187">
            <a:off x="4740303" y="2655428"/>
            <a:ext cx="2016868" cy="461665"/>
          </a:xfrm>
          <a:prstGeom prst="rect">
            <a:avLst/>
          </a:prstGeom>
          <a:solidFill>
            <a:schemeClr val="bg1"/>
          </a:solidFill>
        </p:spPr>
        <p:txBody>
          <a:bodyPr wrap="square" rtlCol="0">
            <a:spAutoFit/>
          </a:bodyPr>
          <a:lstStyle/>
          <a:p>
            <a:r>
              <a:rPr lang="en-GB" sz="2400">
                <a:solidFill>
                  <a:srgbClr val="00B050"/>
                </a:solidFill>
              </a:rPr>
              <a:t>Deep</a:t>
            </a:r>
            <a:r>
              <a:rPr lang="en-BE" sz="2400">
                <a:solidFill>
                  <a:srgbClr val="00B050"/>
                </a:solidFill>
              </a:rPr>
              <a:t> learning</a:t>
            </a:r>
          </a:p>
        </p:txBody>
      </p:sp>
      <p:sp>
        <p:nvSpPr>
          <p:cNvPr id="17" name="TextBox 16">
            <a:extLst>
              <a:ext uri="{FF2B5EF4-FFF2-40B4-BE49-F238E27FC236}">
                <a16:creationId xmlns:a16="http://schemas.microsoft.com/office/drawing/2014/main" id="{36A501DB-6965-106A-7404-01B9A8161AD3}"/>
              </a:ext>
            </a:extLst>
          </p:cNvPr>
          <p:cNvSpPr txBox="1"/>
          <p:nvPr/>
        </p:nvSpPr>
        <p:spPr>
          <a:xfrm rot="16200000">
            <a:off x="1425582" y="3833380"/>
            <a:ext cx="1470211" cy="369332"/>
          </a:xfrm>
          <a:prstGeom prst="rect">
            <a:avLst/>
          </a:prstGeom>
          <a:noFill/>
        </p:spPr>
        <p:txBody>
          <a:bodyPr wrap="none" rtlCol="0">
            <a:spAutoFit/>
          </a:bodyPr>
          <a:lstStyle/>
          <a:p>
            <a:r>
              <a:rPr lang="en-BE"/>
              <a:t>Performance</a:t>
            </a:r>
          </a:p>
        </p:txBody>
      </p:sp>
      <p:sp>
        <p:nvSpPr>
          <p:cNvPr id="18" name="TextBox 17">
            <a:extLst>
              <a:ext uri="{FF2B5EF4-FFF2-40B4-BE49-F238E27FC236}">
                <a16:creationId xmlns:a16="http://schemas.microsoft.com/office/drawing/2014/main" id="{A03987FF-C001-A04E-2FC2-31F4643BF08D}"/>
              </a:ext>
            </a:extLst>
          </p:cNvPr>
          <p:cNvSpPr txBox="1"/>
          <p:nvPr/>
        </p:nvSpPr>
        <p:spPr>
          <a:xfrm>
            <a:off x="5179582" y="6053274"/>
            <a:ext cx="1750800" cy="369332"/>
          </a:xfrm>
          <a:prstGeom prst="rect">
            <a:avLst/>
          </a:prstGeom>
          <a:noFill/>
        </p:spPr>
        <p:txBody>
          <a:bodyPr wrap="none" rtlCol="0">
            <a:spAutoFit/>
          </a:bodyPr>
          <a:lstStyle/>
          <a:p>
            <a:r>
              <a:rPr lang="en-BE"/>
              <a:t>Training set size</a:t>
            </a:r>
          </a:p>
        </p:txBody>
      </p:sp>
    </p:spTree>
    <p:extLst>
      <p:ext uri="{BB962C8B-B14F-4D97-AF65-F5344CB8AC3E}">
        <p14:creationId xmlns:p14="http://schemas.microsoft.com/office/powerpoint/2010/main" val="2130649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D5F2A-399B-2549-0013-169B730412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6D9FD2-57F3-0267-4D0F-688D7BF05096}"/>
              </a:ext>
            </a:extLst>
          </p:cNvPr>
          <p:cNvSpPr>
            <a:spLocks noGrp="1"/>
          </p:cNvSpPr>
          <p:nvPr>
            <p:ph type="title"/>
          </p:nvPr>
        </p:nvSpPr>
        <p:spPr/>
        <p:txBody>
          <a:bodyPr/>
          <a:lstStyle/>
          <a:p>
            <a:r>
              <a:rPr lang="nl-BE"/>
              <a:t>Deep Learning: </a:t>
            </a:r>
            <a:r>
              <a:rPr lang="nl-BE" u="sng"/>
              <a:t>Training Set Size </a:t>
            </a:r>
            <a:r>
              <a:rPr lang="nl-BE"/>
              <a:t>&amp; Model Size</a:t>
            </a:r>
            <a:endParaRPr lang="en-BE"/>
          </a:p>
        </p:txBody>
      </p:sp>
      <p:pic>
        <p:nvPicPr>
          <p:cNvPr id="19" name="Picture 18" descr="A graph with blue dots and red lines&#10;&#10;AI-generated content may be incorrect.">
            <a:extLst>
              <a:ext uri="{FF2B5EF4-FFF2-40B4-BE49-F238E27FC236}">
                <a16:creationId xmlns:a16="http://schemas.microsoft.com/office/drawing/2014/main" id="{F1495F69-5146-9266-6AF6-FE216426E4DF}"/>
              </a:ext>
            </a:extLst>
          </p:cNvPr>
          <p:cNvPicPr>
            <a:picLocks noChangeAspect="1"/>
          </p:cNvPicPr>
          <p:nvPr/>
        </p:nvPicPr>
        <p:blipFill>
          <a:blip r:embed="rId3"/>
          <a:srcRect t="12250" b="7984"/>
          <a:stretch/>
        </p:blipFill>
        <p:spPr>
          <a:xfrm>
            <a:off x="3231715" y="1766346"/>
            <a:ext cx="6071743" cy="3178344"/>
          </a:xfrm>
          <a:prstGeom prst="rect">
            <a:avLst/>
          </a:prstGeom>
        </p:spPr>
      </p:pic>
      <p:sp>
        <p:nvSpPr>
          <p:cNvPr id="21" name="TextBox 20">
            <a:extLst>
              <a:ext uri="{FF2B5EF4-FFF2-40B4-BE49-F238E27FC236}">
                <a16:creationId xmlns:a16="http://schemas.microsoft.com/office/drawing/2014/main" id="{EAF1A605-4483-205F-19BC-1C0AB72159A4}"/>
              </a:ext>
            </a:extLst>
          </p:cNvPr>
          <p:cNvSpPr txBox="1"/>
          <p:nvPr/>
        </p:nvSpPr>
        <p:spPr>
          <a:xfrm>
            <a:off x="3474090" y="4759698"/>
            <a:ext cx="861133" cy="276999"/>
          </a:xfrm>
          <a:prstGeom prst="rect">
            <a:avLst/>
          </a:prstGeom>
          <a:noFill/>
        </p:spPr>
        <p:txBody>
          <a:bodyPr wrap="none" rtlCol="0">
            <a:spAutoFit/>
          </a:bodyPr>
          <a:lstStyle/>
          <a:p>
            <a:r>
              <a:rPr lang="en-BE" sz="1200"/>
              <a:t>[Epoch AI]</a:t>
            </a:r>
          </a:p>
        </p:txBody>
      </p:sp>
      <p:sp>
        <p:nvSpPr>
          <p:cNvPr id="22" name="TextBox 21">
            <a:extLst>
              <a:ext uri="{FF2B5EF4-FFF2-40B4-BE49-F238E27FC236}">
                <a16:creationId xmlns:a16="http://schemas.microsoft.com/office/drawing/2014/main" id="{70B0058C-60DE-3D91-4272-6FB4365D4CD3}"/>
              </a:ext>
            </a:extLst>
          </p:cNvPr>
          <p:cNvSpPr txBox="1"/>
          <p:nvPr/>
        </p:nvSpPr>
        <p:spPr>
          <a:xfrm>
            <a:off x="5165072" y="1612784"/>
            <a:ext cx="1861856" cy="369332"/>
          </a:xfrm>
          <a:prstGeom prst="rect">
            <a:avLst/>
          </a:prstGeom>
          <a:noFill/>
        </p:spPr>
        <p:txBody>
          <a:bodyPr wrap="none" rtlCol="0">
            <a:spAutoFit/>
          </a:bodyPr>
          <a:lstStyle/>
          <a:p>
            <a:r>
              <a:rPr lang="en-BE"/>
              <a:t>Training set sizes</a:t>
            </a:r>
          </a:p>
        </p:txBody>
      </p:sp>
      <p:sp>
        <p:nvSpPr>
          <p:cNvPr id="4" name="Rectangle 3">
            <a:extLst>
              <a:ext uri="{FF2B5EF4-FFF2-40B4-BE49-F238E27FC236}">
                <a16:creationId xmlns:a16="http://schemas.microsoft.com/office/drawing/2014/main" id="{11127531-E3F4-DCDC-796B-A68ABB915356}"/>
              </a:ext>
            </a:extLst>
          </p:cNvPr>
          <p:cNvSpPr/>
          <p:nvPr/>
        </p:nvSpPr>
        <p:spPr>
          <a:xfrm>
            <a:off x="1077238" y="5711868"/>
            <a:ext cx="9507255" cy="9895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a:t>For many applications there is no large training set size!</a:t>
            </a:r>
          </a:p>
        </p:txBody>
      </p:sp>
    </p:spTree>
    <p:extLst>
      <p:ext uri="{BB962C8B-B14F-4D97-AF65-F5344CB8AC3E}">
        <p14:creationId xmlns:p14="http://schemas.microsoft.com/office/powerpoint/2010/main" val="69089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CAB5A-E987-37B2-3B22-4D1C569D0D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3509D0-6AA6-50EE-4695-B3E30928085F}"/>
              </a:ext>
            </a:extLst>
          </p:cNvPr>
          <p:cNvSpPr>
            <a:spLocks noGrp="1"/>
          </p:cNvSpPr>
          <p:nvPr>
            <p:ph type="title"/>
          </p:nvPr>
        </p:nvSpPr>
        <p:spPr/>
        <p:txBody>
          <a:bodyPr>
            <a:normAutofit/>
          </a:bodyPr>
          <a:lstStyle/>
          <a:p>
            <a:r>
              <a:rPr lang="nl-BE"/>
              <a:t>Deep Learning: </a:t>
            </a:r>
            <a:r>
              <a:rPr lang="nl-BE" u="sng"/>
              <a:t>Training Set Size </a:t>
            </a:r>
            <a:r>
              <a:rPr lang="nl-BE"/>
              <a:t>&amp; Model Size</a:t>
            </a:r>
            <a:endParaRPr lang="en-BE"/>
          </a:p>
        </p:txBody>
      </p:sp>
      <p:sp>
        <p:nvSpPr>
          <p:cNvPr id="5" name="Right Arrow 4">
            <a:extLst>
              <a:ext uri="{FF2B5EF4-FFF2-40B4-BE49-F238E27FC236}">
                <a16:creationId xmlns:a16="http://schemas.microsoft.com/office/drawing/2014/main" id="{F49171D7-98CF-C7ED-011E-B16E9EA2A5CA}"/>
              </a:ext>
            </a:extLst>
          </p:cNvPr>
          <p:cNvSpPr/>
          <p:nvPr/>
        </p:nvSpPr>
        <p:spPr>
          <a:xfrm>
            <a:off x="1149180" y="3760918"/>
            <a:ext cx="583659" cy="440652"/>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1" name="Oval 30">
            <a:extLst>
              <a:ext uri="{FF2B5EF4-FFF2-40B4-BE49-F238E27FC236}">
                <a16:creationId xmlns:a16="http://schemas.microsoft.com/office/drawing/2014/main" id="{8A29CF16-DD6E-C2C7-CD70-47D0230DC916}"/>
              </a:ext>
            </a:extLst>
          </p:cNvPr>
          <p:cNvSpPr/>
          <p:nvPr/>
        </p:nvSpPr>
        <p:spPr>
          <a:xfrm>
            <a:off x="9711405" y="4067660"/>
            <a:ext cx="97276" cy="107003"/>
          </a:xfrm>
          <a:prstGeom prst="ellipse">
            <a:avLst/>
          </a:prstGeom>
          <a:solidFill>
            <a:srgbClr val="FA87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rgbClr val="FA8732"/>
              </a:solidFill>
            </a:endParaRPr>
          </a:p>
        </p:txBody>
      </p:sp>
      <p:pic>
        <p:nvPicPr>
          <p:cNvPr id="3" name="Graphic 2">
            <a:extLst>
              <a:ext uri="{FF2B5EF4-FFF2-40B4-BE49-F238E27FC236}">
                <a16:creationId xmlns:a16="http://schemas.microsoft.com/office/drawing/2014/main" id="{314F7C08-815C-4C8A-0499-D47D17586397}"/>
              </a:ext>
            </a:extLst>
          </p:cNvPr>
          <p:cNvPicPr>
            <a:picLocks noChangeAspect="1"/>
          </p:cNvPicPr>
          <p:nvPr/>
        </p:nvPicPr>
        <p:blipFill>
          <a:blip r:embed="rId2">
            <a:extLst>
              <a:ext uri="{96DAC541-7B7A-43D3-8B79-37D633B846F1}">
                <asvg:svgBlip xmlns:asvg="http://schemas.microsoft.com/office/drawing/2016/SVG/main" r:embed="rId3"/>
              </a:ext>
            </a:extLst>
          </a:blip>
          <a:srcRect l="39615" t="37010" r="30198" b="37987"/>
          <a:stretch/>
        </p:blipFill>
        <p:spPr>
          <a:xfrm>
            <a:off x="1268768" y="2167112"/>
            <a:ext cx="6532385" cy="3661914"/>
          </a:xfrm>
          <a:prstGeom prst="rect">
            <a:avLst/>
          </a:prstGeom>
        </p:spPr>
      </p:pic>
      <p:sp>
        <p:nvSpPr>
          <p:cNvPr id="7" name="Oval 6">
            <a:extLst>
              <a:ext uri="{FF2B5EF4-FFF2-40B4-BE49-F238E27FC236}">
                <a16:creationId xmlns:a16="http://schemas.microsoft.com/office/drawing/2014/main" id="{E4279593-435B-110F-B86C-0FD2B0F95D6F}"/>
              </a:ext>
            </a:extLst>
          </p:cNvPr>
          <p:cNvSpPr/>
          <p:nvPr/>
        </p:nvSpPr>
        <p:spPr>
          <a:xfrm>
            <a:off x="9591928" y="4257676"/>
            <a:ext cx="97276" cy="107003"/>
          </a:xfrm>
          <a:prstGeom prst="ellipse">
            <a:avLst/>
          </a:prstGeom>
          <a:solidFill>
            <a:srgbClr val="5CBB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rgbClr val="FA8732"/>
              </a:solidFill>
            </a:endParaRPr>
          </a:p>
        </p:txBody>
      </p:sp>
      <p:sp>
        <p:nvSpPr>
          <p:cNvPr id="4" name="Oval 3">
            <a:extLst>
              <a:ext uri="{FF2B5EF4-FFF2-40B4-BE49-F238E27FC236}">
                <a16:creationId xmlns:a16="http://schemas.microsoft.com/office/drawing/2014/main" id="{43F419F2-3F9D-2D51-0F67-9E27BEFCB9B2}"/>
              </a:ext>
            </a:extLst>
          </p:cNvPr>
          <p:cNvSpPr/>
          <p:nvPr/>
        </p:nvSpPr>
        <p:spPr>
          <a:xfrm>
            <a:off x="10001475" y="5616644"/>
            <a:ext cx="97276" cy="107003"/>
          </a:xfrm>
          <a:prstGeom prst="ellipse">
            <a:avLst/>
          </a:prstGeom>
          <a:solidFill>
            <a:srgbClr val="3023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rgbClr val="FA8732"/>
              </a:solidFill>
            </a:endParaRPr>
          </a:p>
        </p:txBody>
      </p:sp>
      <p:pic>
        <p:nvPicPr>
          <p:cNvPr id="10" name="Picture 9" descr="Glass of water with bubbles">
            <a:extLst>
              <a:ext uri="{FF2B5EF4-FFF2-40B4-BE49-F238E27FC236}">
                <a16:creationId xmlns:a16="http://schemas.microsoft.com/office/drawing/2014/main" id="{8CDF287B-98F8-4C02-4835-BB43996311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58521" y="3077057"/>
            <a:ext cx="1059402" cy="1589103"/>
          </a:xfrm>
          <a:prstGeom prst="rect">
            <a:avLst/>
          </a:prstGeom>
        </p:spPr>
      </p:pic>
      <p:cxnSp>
        <p:nvCxnSpPr>
          <p:cNvPr id="6" name="Straight Arrow Connector 5">
            <a:extLst>
              <a:ext uri="{FF2B5EF4-FFF2-40B4-BE49-F238E27FC236}">
                <a16:creationId xmlns:a16="http://schemas.microsoft.com/office/drawing/2014/main" id="{53A0B576-4D06-CE56-2B8A-7AC3BD10B478}"/>
              </a:ext>
            </a:extLst>
          </p:cNvPr>
          <p:cNvCxnSpPr/>
          <p:nvPr/>
        </p:nvCxnSpPr>
        <p:spPr>
          <a:xfrm>
            <a:off x="7531010" y="4237236"/>
            <a:ext cx="2267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8A78374-DFE5-70A8-53AF-ABF08DE5965D}"/>
              </a:ext>
            </a:extLst>
          </p:cNvPr>
          <p:cNvSpPr txBox="1"/>
          <p:nvPr/>
        </p:nvSpPr>
        <p:spPr>
          <a:xfrm>
            <a:off x="7704945" y="4052570"/>
            <a:ext cx="1043876" cy="369332"/>
          </a:xfrm>
          <a:prstGeom prst="rect">
            <a:avLst/>
          </a:prstGeom>
          <a:noFill/>
        </p:spPr>
        <p:txBody>
          <a:bodyPr wrap="none" rtlCol="0">
            <a:spAutoFit/>
          </a:bodyPr>
          <a:lstStyle/>
          <a:p>
            <a:r>
              <a:rPr lang="en-BE">
                <a:solidFill>
                  <a:srgbClr val="D92E00"/>
                </a:solidFill>
              </a:rPr>
              <a:t>p(bottle)</a:t>
            </a:r>
          </a:p>
        </p:txBody>
      </p:sp>
      <p:cxnSp>
        <p:nvCxnSpPr>
          <p:cNvPr id="11" name="Straight Arrow Connector 10">
            <a:extLst>
              <a:ext uri="{FF2B5EF4-FFF2-40B4-BE49-F238E27FC236}">
                <a16:creationId xmlns:a16="http://schemas.microsoft.com/office/drawing/2014/main" id="{0F5302A0-7693-8549-380F-A45DD8864236}"/>
              </a:ext>
            </a:extLst>
          </p:cNvPr>
          <p:cNvCxnSpPr/>
          <p:nvPr/>
        </p:nvCxnSpPr>
        <p:spPr>
          <a:xfrm>
            <a:off x="7531010" y="4465836"/>
            <a:ext cx="2267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4BA6FAF-F610-3880-5A41-7693601BC2F7}"/>
              </a:ext>
            </a:extLst>
          </p:cNvPr>
          <p:cNvCxnSpPr/>
          <p:nvPr/>
        </p:nvCxnSpPr>
        <p:spPr>
          <a:xfrm>
            <a:off x="7524326" y="4994579"/>
            <a:ext cx="2267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98404F-FAF4-C846-27B1-517D325F92D0}"/>
              </a:ext>
            </a:extLst>
          </p:cNvPr>
          <p:cNvSpPr txBox="1"/>
          <p:nvPr/>
        </p:nvSpPr>
        <p:spPr>
          <a:xfrm>
            <a:off x="7704945" y="4281170"/>
            <a:ext cx="973664" cy="369332"/>
          </a:xfrm>
          <a:prstGeom prst="rect">
            <a:avLst/>
          </a:prstGeom>
          <a:noFill/>
        </p:spPr>
        <p:txBody>
          <a:bodyPr wrap="none" rtlCol="0">
            <a:spAutoFit/>
          </a:bodyPr>
          <a:lstStyle/>
          <a:p>
            <a:r>
              <a:rPr lang="en-BE"/>
              <a:t>p(glass)</a:t>
            </a:r>
          </a:p>
        </p:txBody>
      </p:sp>
      <p:sp>
        <p:nvSpPr>
          <p:cNvPr id="14" name="Oval 13">
            <a:extLst>
              <a:ext uri="{FF2B5EF4-FFF2-40B4-BE49-F238E27FC236}">
                <a16:creationId xmlns:a16="http://schemas.microsoft.com/office/drawing/2014/main" id="{0D7365DF-0E71-031B-817A-3230404CF91F}"/>
              </a:ext>
            </a:extLst>
          </p:cNvPr>
          <p:cNvSpPr/>
          <p:nvPr/>
        </p:nvSpPr>
        <p:spPr>
          <a:xfrm>
            <a:off x="8981829" y="3545462"/>
            <a:ext cx="1422130" cy="1270238"/>
          </a:xfrm>
          <a:prstGeom prst="ellipse">
            <a:avLst/>
          </a:prstGeom>
          <a:gradFill flip="none" rotWithShape="1">
            <a:gsLst>
              <a:gs pos="31000">
                <a:srgbClr val="D92E00">
                  <a:alpha val="57490"/>
                </a:srgbClr>
              </a:gs>
              <a:gs pos="75000">
                <a:schemeClr val="bg1"/>
              </a:gs>
              <a:gs pos="100000">
                <a:schemeClr val="accent1">
                  <a:lumMod val="20000"/>
                  <a:lumOff val="80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ectangle 14">
            <a:extLst>
              <a:ext uri="{FF2B5EF4-FFF2-40B4-BE49-F238E27FC236}">
                <a16:creationId xmlns:a16="http://schemas.microsoft.com/office/drawing/2014/main" id="{0E711181-0310-6739-E0FA-6F192E6D972A}"/>
              </a:ext>
            </a:extLst>
          </p:cNvPr>
          <p:cNvSpPr/>
          <p:nvPr/>
        </p:nvSpPr>
        <p:spPr>
          <a:xfrm>
            <a:off x="1732839" y="2752927"/>
            <a:ext cx="5224737" cy="2696055"/>
          </a:xfrm>
          <a:prstGeom prst="rect">
            <a:avLst/>
          </a:prstGeom>
          <a:noFill/>
          <a:ln w="381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TextBox 15">
            <a:extLst>
              <a:ext uri="{FF2B5EF4-FFF2-40B4-BE49-F238E27FC236}">
                <a16:creationId xmlns:a16="http://schemas.microsoft.com/office/drawing/2014/main" id="{551A6224-2FD6-5F21-68FF-4F9FCF807ACC}"/>
              </a:ext>
            </a:extLst>
          </p:cNvPr>
          <p:cNvSpPr txBox="1"/>
          <p:nvPr/>
        </p:nvSpPr>
        <p:spPr>
          <a:xfrm>
            <a:off x="2645927" y="5450022"/>
            <a:ext cx="3307187" cy="584775"/>
          </a:xfrm>
          <a:prstGeom prst="rect">
            <a:avLst/>
          </a:prstGeom>
          <a:noFill/>
        </p:spPr>
        <p:txBody>
          <a:bodyPr wrap="none" rtlCol="0">
            <a:spAutoFit/>
          </a:bodyPr>
          <a:lstStyle/>
          <a:p>
            <a:r>
              <a:rPr lang="en-BE" sz="3200">
                <a:solidFill>
                  <a:srgbClr val="00B0F0"/>
                </a:solidFill>
              </a:rPr>
              <a:t>feature extraction</a:t>
            </a:r>
          </a:p>
        </p:txBody>
      </p:sp>
      <p:cxnSp>
        <p:nvCxnSpPr>
          <p:cNvPr id="21" name="Straight Arrow Connector 20">
            <a:extLst>
              <a:ext uri="{FF2B5EF4-FFF2-40B4-BE49-F238E27FC236}">
                <a16:creationId xmlns:a16="http://schemas.microsoft.com/office/drawing/2014/main" id="{1AC5913C-9FE4-766D-5F36-B97AB6D4976C}"/>
              </a:ext>
            </a:extLst>
          </p:cNvPr>
          <p:cNvCxnSpPr>
            <a:cxnSpLocks/>
          </p:cNvCxnSpPr>
          <p:nvPr/>
        </p:nvCxnSpPr>
        <p:spPr>
          <a:xfrm>
            <a:off x="8981829" y="4758329"/>
            <a:ext cx="3112851"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A91E393-EB45-DDBF-5C5D-4456E4D9B5E1}"/>
              </a:ext>
            </a:extLst>
          </p:cNvPr>
          <p:cNvCxnSpPr>
            <a:cxnSpLocks/>
          </p:cNvCxnSpPr>
          <p:nvPr/>
        </p:nvCxnSpPr>
        <p:spPr>
          <a:xfrm flipV="1">
            <a:off x="10262637" y="3201903"/>
            <a:ext cx="0" cy="2627123"/>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1794545-69A7-7E78-A8C2-4BFE217D64F7}"/>
              </a:ext>
            </a:extLst>
          </p:cNvPr>
          <p:cNvCxnSpPr>
            <a:cxnSpLocks/>
          </p:cNvCxnSpPr>
          <p:nvPr/>
        </p:nvCxnSpPr>
        <p:spPr>
          <a:xfrm flipV="1">
            <a:off x="9289874" y="3639648"/>
            <a:ext cx="2522704" cy="1809344"/>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0FEAB75-FC57-8933-2F70-2FED7AA6AB6B}"/>
              </a:ext>
            </a:extLst>
          </p:cNvPr>
          <p:cNvSpPr/>
          <p:nvPr/>
        </p:nvSpPr>
        <p:spPr>
          <a:xfrm>
            <a:off x="6970806" y="2755015"/>
            <a:ext cx="1778015" cy="2696055"/>
          </a:xfrm>
          <a:prstGeom prst="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solidFill>
                <a:srgbClr val="00B050"/>
              </a:solidFill>
            </a:endParaRPr>
          </a:p>
        </p:txBody>
      </p:sp>
      <p:sp>
        <p:nvSpPr>
          <p:cNvPr id="19" name="TextBox 18">
            <a:extLst>
              <a:ext uri="{FF2B5EF4-FFF2-40B4-BE49-F238E27FC236}">
                <a16:creationId xmlns:a16="http://schemas.microsoft.com/office/drawing/2014/main" id="{256E9450-A175-1B26-2235-F4172EC598EE}"/>
              </a:ext>
            </a:extLst>
          </p:cNvPr>
          <p:cNvSpPr txBox="1"/>
          <p:nvPr/>
        </p:nvSpPr>
        <p:spPr>
          <a:xfrm>
            <a:off x="6690395" y="5416289"/>
            <a:ext cx="2549288" cy="584775"/>
          </a:xfrm>
          <a:prstGeom prst="rect">
            <a:avLst/>
          </a:prstGeom>
          <a:noFill/>
          <a:ln>
            <a:noFill/>
          </a:ln>
        </p:spPr>
        <p:txBody>
          <a:bodyPr wrap="none" rtlCol="0">
            <a:spAutoFit/>
          </a:bodyPr>
          <a:lstStyle/>
          <a:p>
            <a:r>
              <a:rPr lang="en-BE" sz="3200">
                <a:solidFill>
                  <a:srgbClr val="00B050"/>
                </a:solidFill>
              </a:rPr>
              <a:t>classification</a:t>
            </a:r>
          </a:p>
        </p:txBody>
      </p:sp>
      <p:sp>
        <p:nvSpPr>
          <p:cNvPr id="9" name="Rectangular Callout 8">
            <a:extLst>
              <a:ext uri="{FF2B5EF4-FFF2-40B4-BE49-F238E27FC236}">
                <a16:creationId xmlns:a16="http://schemas.microsoft.com/office/drawing/2014/main" id="{3A7945D3-B9AF-DC46-51A6-3EA08F90C3C6}"/>
              </a:ext>
            </a:extLst>
          </p:cNvPr>
          <p:cNvSpPr/>
          <p:nvPr/>
        </p:nvSpPr>
        <p:spPr>
          <a:xfrm>
            <a:off x="1732839" y="1252603"/>
            <a:ext cx="5237967" cy="1124456"/>
          </a:xfrm>
          <a:prstGeom prst="wedgeRectCallout">
            <a:avLst>
              <a:gd name="adj1" fmla="val -921"/>
              <a:gd name="adj2" fmla="val 82430"/>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400"/>
              <a:t>Learn this on large data set and reuse it for similar applications for which there is limited data</a:t>
            </a:r>
          </a:p>
        </p:txBody>
      </p:sp>
      <p:sp>
        <p:nvSpPr>
          <p:cNvPr id="23" name="Rectangle 22">
            <a:extLst>
              <a:ext uri="{FF2B5EF4-FFF2-40B4-BE49-F238E27FC236}">
                <a16:creationId xmlns:a16="http://schemas.microsoft.com/office/drawing/2014/main" id="{C1E7D23D-2D7C-E9F0-E5AA-7695781E2CDD}"/>
              </a:ext>
            </a:extLst>
          </p:cNvPr>
          <p:cNvSpPr/>
          <p:nvPr/>
        </p:nvSpPr>
        <p:spPr>
          <a:xfrm>
            <a:off x="1199486" y="6028566"/>
            <a:ext cx="9507255" cy="80945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2400" i="1" u="sng">
                <a:solidFill>
                  <a:schemeClr val="bg1"/>
                </a:solidFill>
              </a:rPr>
              <a:t>TRANSFER LEARNING</a:t>
            </a:r>
            <a:r>
              <a:rPr lang="nl-BE" sz="2400" i="1">
                <a:solidFill>
                  <a:schemeClr val="bg1"/>
                </a:solidFill>
              </a:rPr>
              <a:t>: </a:t>
            </a:r>
            <a:r>
              <a:rPr lang="nl-BE" sz="2400" i="1" kern="1200">
                <a:solidFill>
                  <a:schemeClr val="bg1"/>
                </a:solidFill>
                <a:latin typeface="+mn-lt"/>
                <a:ea typeface="+mn-ea"/>
                <a:cs typeface="+mn-cs"/>
              </a:rPr>
              <a:t>Design of DL models using modern large pre-trained models </a:t>
            </a:r>
            <a:r>
              <a:rPr lang="nl-BE" sz="2400" i="1" u="none" kern="1200">
                <a:solidFill>
                  <a:schemeClr val="bg1"/>
                </a:solidFill>
                <a:latin typeface="+mn-lt"/>
                <a:ea typeface="+mn-ea"/>
                <a:cs typeface="+mn-cs"/>
              </a:rPr>
              <a:t>that reduce the need for training data</a:t>
            </a:r>
          </a:p>
        </p:txBody>
      </p:sp>
    </p:spTree>
    <p:extLst>
      <p:ext uri="{BB962C8B-B14F-4D97-AF65-F5344CB8AC3E}">
        <p14:creationId xmlns:p14="http://schemas.microsoft.com/office/powerpoint/2010/main" val="312878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824E96-3749-F9D6-2170-8FD52F7248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5DD2C1-A5AB-D8E2-A698-C750AFD32318}"/>
              </a:ext>
            </a:extLst>
          </p:cNvPr>
          <p:cNvSpPr>
            <a:spLocks noGrp="1"/>
          </p:cNvSpPr>
          <p:nvPr>
            <p:ph type="title"/>
          </p:nvPr>
        </p:nvSpPr>
        <p:spPr/>
        <p:txBody>
          <a:bodyPr/>
          <a:lstStyle/>
          <a:p>
            <a:r>
              <a:rPr lang="nl-BE"/>
              <a:t>Deep Learning: Training Set Size &amp; </a:t>
            </a:r>
            <a:r>
              <a:rPr lang="nl-BE" u="sng"/>
              <a:t>Model Size</a:t>
            </a:r>
            <a:endParaRPr lang="en-BE" u="sng"/>
          </a:p>
        </p:txBody>
      </p:sp>
      <p:pic>
        <p:nvPicPr>
          <p:cNvPr id="19" name="Picture 18" descr="A graph with blue dots and red lines&#10;&#10;AI-generated content may be incorrect.">
            <a:extLst>
              <a:ext uri="{FF2B5EF4-FFF2-40B4-BE49-F238E27FC236}">
                <a16:creationId xmlns:a16="http://schemas.microsoft.com/office/drawing/2014/main" id="{AD677868-DE07-4B48-1C21-AEF8C559F13F}"/>
              </a:ext>
            </a:extLst>
          </p:cNvPr>
          <p:cNvPicPr>
            <a:picLocks noChangeAspect="1"/>
          </p:cNvPicPr>
          <p:nvPr/>
        </p:nvPicPr>
        <p:blipFill>
          <a:blip r:embed="rId3">
            <a:alphaModFix amt="20000"/>
          </a:blip>
          <a:srcRect t="12250" b="7984"/>
          <a:stretch/>
        </p:blipFill>
        <p:spPr>
          <a:xfrm>
            <a:off x="0" y="2351532"/>
            <a:ext cx="6071743" cy="3178344"/>
          </a:xfrm>
          <a:prstGeom prst="rect">
            <a:avLst/>
          </a:prstGeom>
        </p:spPr>
      </p:pic>
      <p:pic>
        <p:nvPicPr>
          <p:cNvPr id="20" name="Picture 19" descr="A graph with colored dots&#10;&#10;AI-generated content may be incorrect.">
            <a:extLst>
              <a:ext uri="{FF2B5EF4-FFF2-40B4-BE49-F238E27FC236}">
                <a16:creationId xmlns:a16="http://schemas.microsoft.com/office/drawing/2014/main" id="{3BFFA50D-3A0F-AF2D-21D9-4B662903B471}"/>
              </a:ext>
            </a:extLst>
          </p:cNvPr>
          <p:cNvPicPr>
            <a:picLocks noChangeAspect="1"/>
          </p:cNvPicPr>
          <p:nvPr/>
        </p:nvPicPr>
        <p:blipFill>
          <a:blip r:embed="rId4"/>
          <a:srcRect t="12250" b="7984"/>
          <a:stretch/>
        </p:blipFill>
        <p:spPr>
          <a:xfrm>
            <a:off x="6071743" y="2351532"/>
            <a:ext cx="6071750" cy="3178344"/>
          </a:xfrm>
          <a:prstGeom prst="rect">
            <a:avLst/>
          </a:prstGeom>
        </p:spPr>
      </p:pic>
      <p:sp>
        <p:nvSpPr>
          <p:cNvPr id="21" name="TextBox 20">
            <a:extLst>
              <a:ext uri="{FF2B5EF4-FFF2-40B4-BE49-F238E27FC236}">
                <a16:creationId xmlns:a16="http://schemas.microsoft.com/office/drawing/2014/main" id="{73EE8610-80A8-0C4D-5156-6C9847EDC1AE}"/>
              </a:ext>
            </a:extLst>
          </p:cNvPr>
          <p:cNvSpPr txBox="1"/>
          <p:nvPr/>
        </p:nvSpPr>
        <p:spPr>
          <a:xfrm>
            <a:off x="11227965" y="5343873"/>
            <a:ext cx="861133" cy="276999"/>
          </a:xfrm>
          <a:prstGeom prst="rect">
            <a:avLst/>
          </a:prstGeom>
          <a:noFill/>
        </p:spPr>
        <p:txBody>
          <a:bodyPr wrap="none" rtlCol="0">
            <a:spAutoFit/>
          </a:bodyPr>
          <a:lstStyle/>
          <a:p>
            <a:r>
              <a:rPr lang="en-BE" sz="1200"/>
              <a:t>[Epoch AI]</a:t>
            </a:r>
          </a:p>
        </p:txBody>
      </p:sp>
      <p:sp>
        <p:nvSpPr>
          <p:cNvPr id="22" name="TextBox 21">
            <a:extLst>
              <a:ext uri="{FF2B5EF4-FFF2-40B4-BE49-F238E27FC236}">
                <a16:creationId xmlns:a16="http://schemas.microsoft.com/office/drawing/2014/main" id="{E366C228-09A0-541D-6DE2-CB0AECADC341}"/>
              </a:ext>
            </a:extLst>
          </p:cNvPr>
          <p:cNvSpPr txBox="1"/>
          <p:nvPr/>
        </p:nvSpPr>
        <p:spPr>
          <a:xfrm>
            <a:off x="2104943" y="1804162"/>
            <a:ext cx="1861856" cy="369332"/>
          </a:xfrm>
          <a:prstGeom prst="rect">
            <a:avLst/>
          </a:prstGeom>
          <a:noFill/>
        </p:spPr>
        <p:txBody>
          <a:bodyPr wrap="none" rtlCol="0">
            <a:spAutoFit/>
          </a:bodyPr>
          <a:lstStyle/>
          <a:p>
            <a:r>
              <a:rPr lang="en-BE">
                <a:solidFill>
                  <a:schemeClr val="bg1">
                    <a:lumMod val="75000"/>
                  </a:schemeClr>
                </a:solidFill>
              </a:rPr>
              <a:t>Training set sizes</a:t>
            </a:r>
          </a:p>
        </p:txBody>
      </p:sp>
      <p:sp>
        <p:nvSpPr>
          <p:cNvPr id="23" name="TextBox 22">
            <a:extLst>
              <a:ext uri="{FF2B5EF4-FFF2-40B4-BE49-F238E27FC236}">
                <a16:creationId xmlns:a16="http://schemas.microsoft.com/office/drawing/2014/main" id="{738D0892-F381-D5F3-33FD-D08EDABEC0CF}"/>
              </a:ext>
            </a:extLst>
          </p:cNvPr>
          <p:cNvSpPr txBox="1"/>
          <p:nvPr/>
        </p:nvSpPr>
        <p:spPr>
          <a:xfrm>
            <a:off x="8429291" y="1804162"/>
            <a:ext cx="1356653" cy="369332"/>
          </a:xfrm>
          <a:prstGeom prst="rect">
            <a:avLst/>
          </a:prstGeom>
          <a:noFill/>
        </p:spPr>
        <p:txBody>
          <a:bodyPr wrap="none" rtlCol="0">
            <a:spAutoFit/>
          </a:bodyPr>
          <a:lstStyle/>
          <a:p>
            <a:r>
              <a:rPr lang="en-BE"/>
              <a:t>Model sizes</a:t>
            </a:r>
          </a:p>
        </p:txBody>
      </p:sp>
      <p:sp>
        <p:nvSpPr>
          <p:cNvPr id="26" name="Rectangle 25">
            <a:extLst>
              <a:ext uri="{FF2B5EF4-FFF2-40B4-BE49-F238E27FC236}">
                <a16:creationId xmlns:a16="http://schemas.microsoft.com/office/drawing/2014/main" id="{D7505588-5157-6185-2C11-DD4320F2F069}"/>
              </a:ext>
            </a:extLst>
          </p:cNvPr>
          <p:cNvSpPr/>
          <p:nvPr/>
        </p:nvSpPr>
        <p:spPr>
          <a:xfrm>
            <a:off x="1077238" y="5711868"/>
            <a:ext cx="9507255" cy="9895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2800"/>
              <a:t>Larger model sizes require more computing resources</a:t>
            </a:r>
          </a:p>
        </p:txBody>
      </p:sp>
    </p:spTree>
    <p:extLst>
      <p:ext uri="{BB962C8B-B14F-4D97-AF65-F5344CB8AC3E}">
        <p14:creationId xmlns:p14="http://schemas.microsoft.com/office/powerpoint/2010/main" val="187038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9634E-FF16-4D1C-1E55-163869BC8D40}"/>
              </a:ext>
            </a:extLst>
          </p:cNvPr>
          <p:cNvSpPr>
            <a:spLocks noGrp="1"/>
          </p:cNvSpPr>
          <p:nvPr>
            <p:ph type="title"/>
          </p:nvPr>
        </p:nvSpPr>
        <p:spPr/>
        <p:txBody>
          <a:bodyPr/>
          <a:lstStyle/>
          <a:p>
            <a:r>
              <a:rPr lang="nl-BE"/>
              <a:t>Deep Learning: Cloud to Edge</a:t>
            </a:r>
            <a:endParaRPr lang="en-BE"/>
          </a:p>
        </p:txBody>
      </p:sp>
      <p:sp>
        <p:nvSpPr>
          <p:cNvPr id="3" name="Text Placeholder 2">
            <a:extLst>
              <a:ext uri="{FF2B5EF4-FFF2-40B4-BE49-F238E27FC236}">
                <a16:creationId xmlns:a16="http://schemas.microsoft.com/office/drawing/2014/main" id="{6A15D6FF-22A4-2CD5-9B12-E81E8D3FE445}"/>
              </a:ext>
            </a:extLst>
          </p:cNvPr>
          <p:cNvSpPr>
            <a:spLocks noGrp="1"/>
          </p:cNvSpPr>
          <p:nvPr>
            <p:ph type="body" sz="quarter" idx="10"/>
          </p:nvPr>
        </p:nvSpPr>
        <p:spPr/>
        <p:txBody>
          <a:bodyPr/>
          <a:lstStyle/>
          <a:p>
            <a:r>
              <a:rPr lang="en-GB"/>
              <a:t>Shifting from cloud to edge</a:t>
            </a:r>
          </a:p>
          <a:p>
            <a:endParaRPr lang="en-GB"/>
          </a:p>
          <a:p>
            <a:pPr marL="0" indent="0">
              <a:buNone/>
            </a:pPr>
            <a:endParaRPr lang="en-GB"/>
          </a:p>
          <a:p>
            <a:pPr marL="0" indent="0">
              <a:buNone/>
            </a:pPr>
            <a:endParaRPr lang="en-GB"/>
          </a:p>
          <a:p>
            <a:pPr marL="0" indent="0">
              <a:buNone/>
            </a:pPr>
            <a:endParaRPr lang="en-GB"/>
          </a:p>
          <a:p>
            <a:r>
              <a:rPr lang="en-GB"/>
              <a:t>Limited computing resources available at the edge</a:t>
            </a:r>
          </a:p>
        </p:txBody>
      </p:sp>
      <p:grpSp>
        <p:nvGrpSpPr>
          <p:cNvPr id="5" name="Group 4">
            <a:extLst>
              <a:ext uri="{FF2B5EF4-FFF2-40B4-BE49-F238E27FC236}">
                <a16:creationId xmlns:a16="http://schemas.microsoft.com/office/drawing/2014/main" id="{42DD7A02-45AF-897B-C5F3-6B9D42F8445E}"/>
              </a:ext>
            </a:extLst>
          </p:cNvPr>
          <p:cNvGrpSpPr/>
          <p:nvPr/>
        </p:nvGrpSpPr>
        <p:grpSpPr>
          <a:xfrm>
            <a:off x="8404573" y="2517897"/>
            <a:ext cx="1418979" cy="1247157"/>
            <a:chOff x="2130291" y="11712532"/>
            <a:chExt cx="3197048" cy="2809924"/>
          </a:xfrm>
        </p:grpSpPr>
        <p:grpSp>
          <p:nvGrpSpPr>
            <p:cNvPr id="6" name="Group 5">
              <a:extLst>
                <a:ext uri="{FF2B5EF4-FFF2-40B4-BE49-F238E27FC236}">
                  <a16:creationId xmlns:a16="http://schemas.microsoft.com/office/drawing/2014/main" id="{E5D44AAD-A2F6-2219-9D27-301200A05F4C}"/>
                </a:ext>
              </a:extLst>
            </p:cNvPr>
            <p:cNvGrpSpPr/>
            <p:nvPr/>
          </p:nvGrpSpPr>
          <p:grpSpPr>
            <a:xfrm>
              <a:off x="2853699" y="11712532"/>
              <a:ext cx="2101355" cy="1744653"/>
              <a:chOff x="4226466" y="12104904"/>
              <a:chExt cx="2101355" cy="1744653"/>
            </a:xfrm>
          </p:grpSpPr>
          <p:pic>
            <p:nvPicPr>
              <p:cNvPr id="8" name="Graphic 7" descr="Detective male with solid fill">
                <a:extLst>
                  <a:ext uri="{FF2B5EF4-FFF2-40B4-BE49-F238E27FC236}">
                    <a16:creationId xmlns:a16="http://schemas.microsoft.com/office/drawing/2014/main" id="{0959F708-B044-7F0D-A8A9-D8E7795477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26466" y="12104904"/>
                <a:ext cx="1744652" cy="1744653"/>
              </a:xfrm>
              <a:prstGeom prst="rect">
                <a:avLst/>
              </a:prstGeom>
            </p:spPr>
          </p:pic>
          <p:pic>
            <p:nvPicPr>
              <p:cNvPr id="9" name="Graphic 8" descr="Magnifying glass with solid fill">
                <a:extLst>
                  <a:ext uri="{FF2B5EF4-FFF2-40B4-BE49-F238E27FC236}">
                    <a16:creationId xmlns:a16="http://schemas.microsoft.com/office/drawing/2014/main" id="{4279C972-181A-87ED-8086-04E420589F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6160970">
                <a:off x="5558549" y="12417992"/>
                <a:ext cx="769272" cy="769272"/>
              </a:xfrm>
              <a:prstGeom prst="rect">
                <a:avLst/>
              </a:prstGeom>
            </p:spPr>
          </p:pic>
        </p:grpSp>
        <p:sp>
          <p:nvSpPr>
            <p:cNvPr id="7" name="TextBox 6">
              <a:extLst>
                <a:ext uri="{FF2B5EF4-FFF2-40B4-BE49-F238E27FC236}">
                  <a16:creationId xmlns:a16="http://schemas.microsoft.com/office/drawing/2014/main" id="{0E6359E8-0A87-B285-B0DE-EEF68616B1A2}"/>
                </a:ext>
              </a:extLst>
            </p:cNvPr>
            <p:cNvSpPr txBox="1"/>
            <p:nvPr/>
          </p:nvSpPr>
          <p:spPr>
            <a:xfrm>
              <a:off x="2130291" y="13343608"/>
              <a:ext cx="3197048" cy="1178848"/>
            </a:xfrm>
            <a:prstGeom prst="rect">
              <a:avLst/>
            </a:prstGeom>
            <a:noFill/>
          </p:spPr>
          <p:txBody>
            <a:bodyPr wrap="none" rtlCol="0">
              <a:spAutoFit/>
            </a:bodyPr>
            <a:lstStyle/>
            <a:p>
              <a:pPr algn="ctr"/>
              <a:r>
                <a:rPr lang="en-US" sz="1400" b="1">
                  <a:solidFill>
                    <a:srgbClr val="1D8DB0"/>
                  </a:solidFill>
                </a:rPr>
                <a:t>Improved user</a:t>
              </a:r>
            </a:p>
            <a:p>
              <a:pPr algn="ctr"/>
              <a:r>
                <a:rPr lang="en-US" sz="1400" b="1">
                  <a:solidFill>
                    <a:srgbClr val="1D8DB0"/>
                  </a:solidFill>
                </a:rPr>
                <a:t>privacy</a:t>
              </a:r>
            </a:p>
          </p:txBody>
        </p:sp>
      </p:grpSp>
      <p:grpSp>
        <p:nvGrpSpPr>
          <p:cNvPr id="10" name="Group 9">
            <a:extLst>
              <a:ext uri="{FF2B5EF4-FFF2-40B4-BE49-F238E27FC236}">
                <a16:creationId xmlns:a16="http://schemas.microsoft.com/office/drawing/2014/main" id="{4A4F34F8-7DF2-3B79-4890-E96B97354394}"/>
              </a:ext>
            </a:extLst>
          </p:cNvPr>
          <p:cNvGrpSpPr/>
          <p:nvPr/>
        </p:nvGrpSpPr>
        <p:grpSpPr>
          <a:xfrm>
            <a:off x="2128705" y="2460175"/>
            <a:ext cx="1943161" cy="1256924"/>
            <a:chOff x="6460559" y="11771628"/>
            <a:chExt cx="4378063" cy="2831925"/>
          </a:xfrm>
        </p:grpSpPr>
        <p:pic>
          <p:nvPicPr>
            <p:cNvPr id="11" name="Graphic 10" descr="Stopwatch 66% with solid fill">
              <a:extLst>
                <a:ext uri="{FF2B5EF4-FFF2-40B4-BE49-F238E27FC236}">
                  <a16:creationId xmlns:a16="http://schemas.microsoft.com/office/drawing/2014/main" id="{29E6228E-CD8F-7CC7-AB53-48A053F8A27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47421" y="11771628"/>
              <a:ext cx="1744652" cy="1744652"/>
            </a:xfrm>
            <a:prstGeom prst="rect">
              <a:avLst/>
            </a:prstGeom>
          </p:spPr>
        </p:pic>
        <p:sp>
          <p:nvSpPr>
            <p:cNvPr id="12" name="TextBox 11">
              <a:extLst>
                <a:ext uri="{FF2B5EF4-FFF2-40B4-BE49-F238E27FC236}">
                  <a16:creationId xmlns:a16="http://schemas.microsoft.com/office/drawing/2014/main" id="{065286C2-84B6-B88C-D3FA-9CC22C37FAD3}"/>
                </a:ext>
              </a:extLst>
            </p:cNvPr>
            <p:cNvSpPr txBox="1"/>
            <p:nvPr/>
          </p:nvSpPr>
          <p:spPr>
            <a:xfrm>
              <a:off x="6460559" y="13424707"/>
              <a:ext cx="4378063" cy="1178846"/>
            </a:xfrm>
            <a:prstGeom prst="rect">
              <a:avLst/>
            </a:prstGeom>
            <a:noFill/>
          </p:spPr>
          <p:txBody>
            <a:bodyPr wrap="none" rtlCol="0">
              <a:spAutoFit/>
            </a:bodyPr>
            <a:lstStyle/>
            <a:p>
              <a:pPr algn="ctr"/>
              <a:r>
                <a:rPr lang="en-US" sz="1400" b="1">
                  <a:solidFill>
                    <a:srgbClr val="1D8DB0"/>
                  </a:solidFill>
                </a:rPr>
                <a:t>Reduced processing</a:t>
              </a:r>
            </a:p>
            <a:p>
              <a:pPr algn="ctr"/>
              <a:r>
                <a:rPr lang="en-US" sz="1400" b="1">
                  <a:solidFill>
                    <a:srgbClr val="1D8DB0"/>
                  </a:solidFill>
                </a:rPr>
                <a:t>latencies</a:t>
              </a:r>
            </a:p>
          </p:txBody>
        </p:sp>
      </p:grpSp>
      <p:grpSp>
        <p:nvGrpSpPr>
          <p:cNvPr id="13" name="Group 12">
            <a:extLst>
              <a:ext uri="{FF2B5EF4-FFF2-40B4-BE49-F238E27FC236}">
                <a16:creationId xmlns:a16="http://schemas.microsoft.com/office/drawing/2014/main" id="{75DDEEDF-0065-B817-CABC-7570F50E7DE6}"/>
              </a:ext>
            </a:extLst>
          </p:cNvPr>
          <p:cNvGrpSpPr/>
          <p:nvPr/>
        </p:nvGrpSpPr>
        <p:grpSpPr>
          <a:xfrm>
            <a:off x="4045374" y="2496457"/>
            <a:ext cx="2361544" cy="1254425"/>
            <a:chOff x="8652736" y="11755904"/>
            <a:chExt cx="5320706" cy="2826297"/>
          </a:xfrm>
        </p:grpSpPr>
        <p:pic>
          <p:nvPicPr>
            <p:cNvPr id="14" name="Graphic 13" descr="Wireless router with solid fill">
              <a:extLst>
                <a:ext uri="{FF2B5EF4-FFF2-40B4-BE49-F238E27FC236}">
                  <a16:creationId xmlns:a16="http://schemas.microsoft.com/office/drawing/2014/main" id="{536375F5-A878-B41A-6D88-B9E0F3C10E7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34348" y="11755904"/>
              <a:ext cx="1744652" cy="1744652"/>
            </a:xfrm>
            <a:prstGeom prst="rect">
              <a:avLst/>
            </a:prstGeom>
          </p:spPr>
        </p:pic>
        <p:sp>
          <p:nvSpPr>
            <p:cNvPr id="15" name="TextBox 14">
              <a:extLst>
                <a:ext uri="{FF2B5EF4-FFF2-40B4-BE49-F238E27FC236}">
                  <a16:creationId xmlns:a16="http://schemas.microsoft.com/office/drawing/2014/main" id="{BC2AA034-CD05-5884-F771-774B1831CDF9}"/>
                </a:ext>
              </a:extLst>
            </p:cNvPr>
            <p:cNvSpPr txBox="1"/>
            <p:nvPr/>
          </p:nvSpPr>
          <p:spPr>
            <a:xfrm>
              <a:off x="8652736" y="13403354"/>
              <a:ext cx="5320706" cy="1178847"/>
            </a:xfrm>
            <a:prstGeom prst="rect">
              <a:avLst/>
            </a:prstGeom>
            <a:noFill/>
          </p:spPr>
          <p:txBody>
            <a:bodyPr wrap="none" rtlCol="0">
              <a:spAutoFit/>
            </a:bodyPr>
            <a:lstStyle/>
            <a:p>
              <a:pPr algn="ctr"/>
              <a:r>
                <a:rPr lang="en-US" sz="1400" b="1">
                  <a:solidFill>
                    <a:srgbClr val="1D8DB0"/>
                  </a:solidFill>
                </a:rPr>
                <a:t>Reduced communication </a:t>
              </a:r>
            </a:p>
            <a:p>
              <a:pPr algn="ctr"/>
              <a:r>
                <a:rPr lang="en-US" sz="1400" b="1">
                  <a:solidFill>
                    <a:srgbClr val="1D8DB0"/>
                  </a:solidFill>
                </a:rPr>
                <a:t>bandwidth</a:t>
              </a:r>
            </a:p>
          </p:txBody>
        </p:sp>
      </p:grpSp>
      <p:grpSp>
        <p:nvGrpSpPr>
          <p:cNvPr id="16" name="Group 15">
            <a:extLst>
              <a:ext uri="{FF2B5EF4-FFF2-40B4-BE49-F238E27FC236}">
                <a16:creationId xmlns:a16="http://schemas.microsoft.com/office/drawing/2014/main" id="{4896240B-0E70-489A-A33E-A68CD5E23E03}"/>
              </a:ext>
            </a:extLst>
          </p:cNvPr>
          <p:cNvGrpSpPr/>
          <p:nvPr/>
        </p:nvGrpSpPr>
        <p:grpSpPr>
          <a:xfrm>
            <a:off x="6522501" y="2517897"/>
            <a:ext cx="1501391" cy="1232985"/>
            <a:chOff x="7541619" y="17035801"/>
            <a:chExt cx="3382731" cy="2777994"/>
          </a:xfrm>
        </p:grpSpPr>
        <p:grpSp>
          <p:nvGrpSpPr>
            <p:cNvPr id="17" name="Group 16">
              <a:extLst>
                <a:ext uri="{FF2B5EF4-FFF2-40B4-BE49-F238E27FC236}">
                  <a16:creationId xmlns:a16="http://schemas.microsoft.com/office/drawing/2014/main" id="{9C394D46-DD29-386D-274D-0D000FA185BC}"/>
                </a:ext>
              </a:extLst>
            </p:cNvPr>
            <p:cNvGrpSpPr/>
            <p:nvPr/>
          </p:nvGrpSpPr>
          <p:grpSpPr>
            <a:xfrm>
              <a:off x="8327723" y="17035801"/>
              <a:ext cx="2596627" cy="1746000"/>
              <a:chOff x="9367384" y="13979553"/>
              <a:chExt cx="2596627" cy="1746000"/>
            </a:xfrm>
          </p:grpSpPr>
          <p:pic>
            <p:nvPicPr>
              <p:cNvPr id="19" name="Graphic 18" descr="Full battery with solid fill">
                <a:extLst>
                  <a:ext uri="{FF2B5EF4-FFF2-40B4-BE49-F238E27FC236}">
                    <a16:creationId xmlns:a16="http://schemas.microsoft.com/office/drawing/2014/main" id="{442FC91B-2ABA-C5FB-9520-6719984652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67384" y="13979553"/>
                <a:ext cx="1745999" cy="1746000"/>
              </a:xfrm>
              <a:prstGeom prst="rect">
                <a:avLst/>
              </a:prstGeom>
            </p:spPr>
          </p:pic>
          <p:cxnSp>
            <p:nvCxnSpPr>
              <p:cNvPr id="20" name="Straight Arrow Connector 19">
                <a:extLst>
                  <a:ext uri="{FF2B5EF4-FFF2-40B4-BE49-F238E27FC236}">
                    <a16:creationId xmlns:a16="http://schemas.microsoft.com/office/drawing/2014/main" id="{0AE876A3-39CA-344A-A065-472BE65CC1D8}"/>
                  </a:ext>
                </a:extLst>
              </p:cNvPr>
              <p:cNvCxnSpPr>
                <a:cxnSpLocks/>
              </p:cNvCxnSpPr>
              <p:nvPr/>
            </p:nvCxnSpPr>
            <p:spPr>
              <a:xfrm>
                <a:off x="11244011" y="14509275"/>
                <a:ext cx="720000" cy="720000"/>
              </a:xfrm>
              <a:prstGeom prst="straightConnector1">
                <a:avLst/>
              </a:prstGeom>
              <a:solidFill>
                <a:srgbClr val="1D8DB0"/>
              </a:solidFill>
              <a:ln w="76200">
                <a:solidFill>
                  <a:srgbClr val="1D8DB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3BC6A8A5-899C-DF05-E515-ED84CE37802F}"/>
                  </a:ext>
                </a:extLst>
              </p:cNvPr>
              <p:cNvSpPr txBox="1"/>
              <p:nvPr/>
            </p:nvSpPr>
            <p:spPr>
              <a:xfrm>
                <a:off x="9636026" y="14445660"/>
                <a:ext cx="442091" cy="557694"/>
              </a:xfrm>
              <a:prstGeom prst="rect">
                <a:avLst/>
              </a:prstGeom>
              <a:noFill/>
            </p:spPr>
            <p:txBody>
              <a:bodyPr wrap="none" rtlCol="0">
                <a:spAutoFit/>
              </a:bodyPr>
              <a:lstStyle/>
              <a:p>
                <a:r>
                  <a:rPr lang="en-US" sz="1400">
                    <a:solidFill>
                      <a:schemeClr val="bg1"/>
                    </a:solidFill>
                  </a:rPr>
                  <a:t>-</a:t>
                </a:r>
              </a:p>
            </p:txBody>
          </p:sp>
          <p:sp>
            <p:nvSpPr>
              <p:cNvPr id="22" name="TextBox 21">
                <a:extLst>
                  <a:ext uri="{FF2B5EF4-FFF2-40B4-BE49-F238E27FC236}">
                    <a16:creationId xmlns:a16="http://schemas.microsoft.com/office/drawing/2014/main" id="{D0941274-0D91-6D66-AE54-93CA19660DBA}"/>
                  </a:ext>
                </a:extLst>
              </p:cNvPr>
              <p:cNvSpPr txBox="1"/>
              <p:nvPr/>
            </p:nvSpPr>
            <p:spPr>
              <a:xfrm>
                <a:off x="10158547" y="14495998"/>
                <a:ext cx="523422" cy="557694"/>
              </a:xfrm>
              <a:prstGeom prst="rect">
                <a:avLst/>
              </a:prstGeom>
              <a:noFill/>
            </p:spPr>
            <p:txBody>
              <a:bodyPr wrap="none" rtlCol="0">
                <a:spAutoFit/>
              </a:bodyPr>
              <a:lstStyle/>
              <a:p>
                <a:r>
                  <a:rPr lang="en-US" sz="1400">
                    <a:solidFill>
                      <a:schemeClr val="bg1"/>
                    </a:solidFill>
                  </a:rPr>
                  <a:t>+</a:t>
                </a:r>
              </a:p>
            </p:txBody>
          </p:sp>
        </p:grpSp>
        <p:sp>
          <p:nvSpPr>
            <p:cNvPr id="18" name="TextBox 17">
              <a:extLst>
                <a:ext uri="{FF2B5EF4-FFF2-40B4-BE49-F238E27FC236}">
                  <a16:creationId xmlns:a16="http://schemas.microsoft.com/office/drawing/2014/main" id="{EA4D4DED-C2ED-7C2D-8292-BB09A5C58C50}"/>
                </a:ext>
              </a:extLst>
            </p:cNvPr>
            <p:cNvSpPr txBox="1"/>
            <p:nvPr/>
          </p:nvSpPr>
          <p:spPr>
            <a:xfrm>
              <a:off x="7541619" y="18634947"/>
              <a:ext cx="3168153" cy="1178848"/>
            </a:xfrm>
            <a:prstGeom prst="rect">
              <a:avLst/>
            </a:prstGeom>
            <a:noFill/>
          </p:spPr>
          <p:txBody>
            <a:bodyPr wrap="none" rtlCol="0">
              <a:spAutoFit/>
            </a:bodyPr>
            <a:lstStyle/>
            <a:p>
              <a:pPr algn="ctr"/>
              <a:r>
                <a:rPr lang="en-US" sz="1400" b="1">
                  <a:solidFill>
                    <a:srgbClr val="1D8DB0"/>
                  </a:solidFill>
                </a:rPr>
                <a:t>Lower energy</a:t>
              </a:r>
              <a:br>
                <a:rPr lang="en-US" sz="1400" b="1">
                  <a:solidFill>
                    <a:srgbClr val="1D8DB0"/>
                  </a:solidFill>
                </a:rPr>
              </a:br>
              <a:r>
                <a:rPr lang="en-US" sz="1400" b="1">
                  <a:solidFill>
                    <a:srgbClr val="1D8DB0"/>
                  </a:solidFill>
                </a:rPr>
                <a:t>consumptions</a:t>
              </a:r>
            </a:p>
          </p:txBody>
        </p:sp>
      </p:grpSp>
    </p:spTree>
    <p:extLst>
      <p:ext uri="{BB962C8B-B14F-4D97-AF65-F5344CB8AC3E}">
        <p14:creationId xmlns:p14="http://schemas.microsoft.com/office/powerpoint/2010/main" val="156166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5F718-227A-0A1C-B6D7-D65B0AAA83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D7B819-704E-6499-3CBE-1DD6BE56AE4E}"/>
              </a:ext>
            </a:extLst>
          </p:cNvPr>
          <p:cNvSpPr>
            <a:spLocks noGrp="1"/>
          </p:cNvSpPr>
          <p:nvPr>
            <p:ph type="title"/>
          </p:nvPr>
        </p:nvSpPr>
        <p:spPr/>
        <p:txBody>
          <a:bodyPr/>
          <a:lstStyle/>
          <a:p>
            <a:r>
              <a:rPr lang="nl-BE"/>
              <a:t>Deep Learning: Learning vs Inference</a:t>
            </a:r>
            <a:endParaRPr lang="en-BE"/>
          </a:p>
        </p:txBody>
      </p:sp>
      <p:sp>
        <p:nvSpPr>
          <p:cNvPr id="3" name="Text Placeholder 2">
            <a:extLst>
              <a:ext uri="{FF2B5EF4-FFF2-40B4-BE49-F238E27FC236}">
                <a16:creationId xmlns:a16="http://schemas.microsoft.com/office/drawing/2014/main" id="{D83A1C75-D394-F627-3466-89A069DE6233}"/>
              </a:ext>
            </a:extLst>
          </p:cNvPr>
          <p:cNvSpPr>
            <a:spLocks noGrp="1"/>
          </p:cNvSpPr>
          <p:nvPr>
            <p:ph type="body" sz="quarter" idx="10"/>
          </p:nvPr>
        </p:nvSpPr>
        <p:spPr>
          <a:xfrm>
            <a:off x="895350" y="1374776"/>
            <a:ext cx="10401150" cy="5483223"/>
          </a:xfrm>
        </p:spPr>
        <p:txBody>
          <a:bodyPr>
            <a:normAutofit/>
          </a:bodyPr>
          <a:lstStyle/>
          <a:p>
            <a:r>
              <a:rPr lang="en-BE"/>
              <a:t>Large models are required for learning but not necessarily for inference </a:t>
            </a:r>
          </a:p>
          <a:p>
            <a:endParaRPr lang="en-BE">
              <a:sym typeface="Wingdings" pitchFamily="2" charset="2"/>
            </a:endParaRPr>
          </a:p>
          <a:p>
            <a:endParaRPr lang="en-BE">
              <a:sym typeface="Wingdings" pitchFamily="2" charset="2"/>
            </a:endParaRPr>
          </a:p>
          <a:p>
            <a:endParaRPr lang="en-BE">
              <a:sym typeface="Wingdings" pitchFamily="2" charset="2"/>
            </a:endParaRPr>
          </a:p>
          <a:p>
            <a:endParaRPr lang="en-BE">
              <a:sym typeface="Wingdings" pitchFamily="2" charset="2"/>
            </a:endParaRPr>
          </a:p>
          <a:p>
            <a:endParaRPr lang="en-BE">
              <a:sym typeface="Wingdings" pitchFamily="2" charset="2"/>
            </a:endParaRPr>
          </a:p>
          <a:p>
            <a:endParaRPr lang="en-BE">
              <a:sym typeface="Wingdings" pitchFamily="2" charset="2"/>
            </a:endParaRPr>
          </a:p>
          <a:p>
            <a:endParaRPr lang="en-BE">
              <a:sym typeface="Wingdings" pitchFamily="2" charset="2"/>
            </a:endParaRPr>
          </a:p>
          <a:p>
            <a:pPr marL="0" indent="0">
              <a:buNone/>
            </a:pPr>
            <a:endParaRPr lang="en-BE">
              <a:sym typeface="Wingdings" pitchFamily="2" charset="2"/>
            </a:endParaRPr>
          </a:p>
          <a:p>
            <a:pPr marL="0" indent="0">
              <a:buNone/>
            </a:pPr>
            <a:r>
              <a:rPr lang="en-BE">
                <a:sym typeface="Wingdings" pitchFamily="2" charset="2"/>
              </a:rPr>
              <a:t> potential to do inference with less complex models</a:t>
            </a:r>
          </a:p>
          <a:p>
            <a:pPr lvl="1"/>
            <a:endParaRPr lang="en-BE"/>
          </a:p>
        </p:txBody>
      </p:sp>
      <p:pic>
        <p:nvPicPr>
          <p:cNvPr id="27" name="Picture 26">
            <a:extLst>
              <a:ext uri="{FF2B5EF4-FFF2-40B4-BE49-F238E27FC236}">
                <a16:creationId xmlns:a16="http://schemas.microsoft.com/office/drawing/2014/main" id="{C955615C-9F23-5CEA-D1F9-64AE97336D26}"/>
              </a:ext>
            </a:extLst>
          </p:cNvPr>
          <p:cNvPicPr>
            <a:picLocks noChangeAspect="1"/>
          </p:cNvPicPr>
          <p:nvPr/>
        </p:nvPicPr>
        <p:blipFill rotWithShape="1">
          <a:blip r:embed="rId3"/>
          <a:srcRect b="6439"/>
          <a:stretch/>
        </p:blipFill>
        <p:spPr>
          <a:xfrm>
            <a:off x="1461473" y="2128569"/>
            <a:ext cx="8711495" cy="3871085"/>
          </a:xfrm>
          <a:prstGeom prst="rect">
            <a:avLst/>
          </a:prstGeom>
        </p:spPr>
      </p:pic>
      <p:sp>
        <p:nvSpPr>
          <p:cNvPr id="28" name="TextBox 27">
            <a:extLst>
              <a:ext uri="{FF2B5EF4-FFF2-40B4-BE49-F238E27FC236}">
                <a16:creationId xmlns:a16="http://schemas.microsoft.com/office/drawing/2014/main" id="{37683145-AFB3-D81E-22D0-5F4CE3225643}"/>
              </a:ext>
            </a:extLst>
          </p:cNvPr>
          <p:cNvSpPr txBox="1"/>
          <p:nvPr/>
        </p:nvSpPr>
        <p:spPr>
          <a:xfrm>
            <a:off x="2450605" y="4468708"/>
            <a:ext cx="3948517" cy="430887"/>
          </a:xfrm>
          <a:prstGeom prst="rect">
            <a:avLst/>
          </a:prstGeom>
          <a:noFill/>
        </p:spPr>
        <p:txBody>
          <a:bodyPr wrap="none" rtlCol="0">
            <a:spAutoFit/>
          </a:bodyPr>
          <a:lstStyle/>
          <a:p>
            <a:r>
              <a:rPr lang="en-BE" sz="1100"/>
              <a:t>[1] Drachman DA, Do we have brain to spare, Neurology, 2004</a:t>
            </a:r>
          </a:p>
          <a:p>
            <a:r>
              <a:rPr lang="en-BE" sz="1100"/>
              <a:t>Slide inspiration” Alila Medical Media</a:t>
            </a:r>
          </a:p>
        </p:txBody>
      </p:sp>
      <p:sp>
        <p:nvSpPr>
          <p:cNvPr id="29" name="Rectangle 28">
            <a:extLst>
              <a:ext uri="{FF2B5EF4-FFF2-40B4-BE49-F238E27FC236}">
                <a16:creationId xmlns:a16="http://schemas.microsoft.com/office/drawing/2014/main" id="{838348EF-0312-7C0C-A34A-7AE5341FA998}"/>
              </a:ext>
            </a:extLst>
          </p:cNvPr>
          <p:cNvSpPr/>
          <p:nvPr/>
        </p:nvSpPr>
        <p:spPr>
          <a:xfrm>
            <a:off x="9569885" y="3429000"/>
            <a:ext cx="171510" cy="25365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1901617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AF9049-9249-5B76-3010-7800B90CFD46}"/>
            </a:ext>
          </a:extLst>
        </p:cNvPr>
        <p:cNvGrpSpPr/>
        <p:nvPr/>
      </p:nvGrpSpPr>
      <p:grpSpPr>
        <a:xfrm>
          <a:off x="0" y="0"/>
          <a:ext cx="0" cy="0"/>
          <a:chOff x="0" y="0"/>
          <a:chExt cx="0" cy="0"/>
        </a:xfrm>
      </p:grpSpPr>
      <p:pic>
        <p:nvPicPr>
          <p:cNvPr id="24" name="Picture 2" descr="Neural Network Pruning Explained | Paperspace Blog">
            <a:extLst>
              <a:ext uri="{FF2B5EF4-FFF2-40B4-BE49-F238E27FC236}">
                <a16:creationId xmlns:a16="http://schemas.microsoft.com/office/drawing/2014/main" id="{CA059952-D962-E51B-0EE6-86042A42B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0110" y="1985282"/>
            <a:ext cx="3295890" cy="18779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4ACC9D-514E-8D0F-5F90-429925A89133}"/>
              </a:ext>
            </a:extLst>
          </p:cNvPr>
          <p:cNvSpPr>
            <a:spLocks noGrp="1"/>
          </p:cNvSpPr>
          <p:nvPr>
            <p:ph type="title"/>
          </p:nvPr>
        </p:nvSpPr>
        <p:spPr/>
        <p:txBody>
          <a:bodyPr/>
          <a:lstStyle/>
          <a:p>
            <a:r>
              <a:rPr lang="nl-BE"/>
              <a:t>Deep Learning: Model Compression</a:t>
            </a:r>
            <a:endParaRPr lang="en-BE"/>
          </a:p>
        </p:txBody>
      </p:sp>
      <p:sp>
        <p:nvSpPr>
          <p:cNvPr id="3" name="Text Placeholder 2">
            <a:extLst>
              <a:ext uri="{FF2B5EF4-FFF2-40B4-BE49-F238E27FC236}">
                <a16:creationId xmlns:a16="http://schemas.microsoft.com/office/drawing/2014/main" id="{FB662249-877E-AB5C-7F95-9666C002DECA}"/>
              </a:ext>
            </a:extLst>
          </p:cNvPr>
          <p:cNvSpPr>
            <a:spLocks noGrp="1"/>
          </p:cNvSpPr>
          <p:nvPr>
            <p:ph type="body" sz="quarter" idx="10"/>
          </p:nvPr>
        </p:nvSpPr>
        <p:spPr>
          <a:xfrm>
            <a:off x="895350" y="1374777"/>
            <a:ext cx="10401300" cy="4976812"/>
          </a:xfrm>
        </p:spPr>
        <p:txBody>
          <a:bodyPr/>
          <a:lstStyle/>
          <a:p>
            <a:r>
              <a:rPr lang="en-BE">
                <a:sym typeface="Wingdings" pitchFamily="2" charset="2"/>
              </a:rPr>
              <a:t>Compress model by </a:t>
            </a:r>
          </a:p>
          <a:p>
            <a:pPr lvl="1"/>
            <a:r>
              <a:rPr lang="en-BE">
                <a:sym typeface="Wingdings" pitchFamily="2" charset="2"/>
              </a:rPr>
              <a:t>Pruning:						</a:t>
            </a:r>
          </a:p>
          <a:p>
            <a:pPr lvl="1"/>
            <a:endParaRPr lang="en-BE">
              <a:sym typeface="Wingdings" pitchFamily="2" charset="2"/>
            </a:endParaRPr>
          </a:p>
          <a:p>
            <a:pPr lvl="1"/>
            <a:endParaRPr lang="en-BE">
              <a:sym typeface="Wingdings" pitchFamily="2" charset="2"/>
            </a:endParaRPr>
          </a:p>
          <a:p>
            <a:pPr lvl="1"/>
            <a:endParaRPr lang="en-BE">
              <a:sym typeface="Wingdings" pitchFamily="2" charset="2"/>
            </a:endParaRPr>
          </a:p>
          <a:p>
            <a:pPr marL="457200" lvl="1" indent="0">
              <a:buNone/>
            </a:pPr>
            <a:endParaRPr lang="en-BE">
              <a:sym typeface="Wingdings" pitchFamily="2" charset="2"/>
            </a:endParaRPr>
          </a:p>
          <a:p>
            <a:pPr lvl="1"/>
            <a:r>
              <a:rPr lang="en-BE">
                <a:sym typeface="Wingdings" pitchFamily="2" charset="2"/>
              </a:rPr>
              <a:t>Quantisation:</a:t>
            </a:r>
          </a:p>
          <a:p>
            <a:pPr marL="457200" lvl="1" indent="0">
              <a:buNone/>
            </a:pPr>
            <a:endParaRPr lang="en-BE">
              <a:sym typeface="Wingdings" pitchFamily="2" charset="2"/>
            </a:endParaRPr>
          </a:p>
          <a:p>
            <a:pPr lvl="1"/>
            <a:endParaRPr lang="en-BE"/>
          </a:p>
        </p:txBody>
      </p:sp>
      <p:sp>
        <p:nvSpPr>
          <p:cNvPr id="25" name="Rectangle 24">
            <a:extLst>
              <a:ext uri="{FF2B5EF4-FFF2-40B4-BE49-F238E27FC236}">
                <a16:creationId xmlns:a16="http://schemas.microsoft.com/office/drawing/2014/main" id="{EC066ED6-7798-8125-E659-596CE5D18A9C}"/>
              </a:ext>
            </a:extLst>
          </p:cNvPr>
          <p:cNvSpPr/>
          <p:nvPr/>
        </p:nvSpPr>
        <p:spPr>
          <a:xfrm>
            <a:off x="1199486" y="6028566"/>
            <a:ext cx="9507255" cy="80945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nl-BE" sz="2400" i="1" u="sng" kern="1200">
                <a:solidFill>
                  <a:schemeClr val="bg1"/>
                </a:solidFill>
                <a:latin typeface="+mn-lt"/>
                <a:ea typeface="+mn-ea"/>
                <a:cs typeface="+mn-cs"/>
              </a:rPr>
              <a:t>MODEL COMPRESSION</a:t>
            </a:r>
            <a:r>
              <a:rPr lang="nl-BE" sz="2400" i="1" kern="1200">
                <a:solidFill>
                  <a:schemeClr val="bg1"/>
                </a:solidFill>
                <a:latin typeface="+mn-lt"/>
                <a:ea typeface="+mn-ea"/>
                <a:cs typeface="+mn-cs"/>
              </a:rPr>
              <a:t>: Compress large DL models to (without or with limited accuracy drop) fit edge HW</a:t>
            </a:r>
          </a:p>
        </p:txBody>
      </p:sp>
      <p:pic>
        <p:nvPicPr>
          <p:cNvPr id="26" name="Picture 25">
            <a:extLst>
              <a:ext uri="{FF2B5EF4-FFF2-40B4-BE49-F238E27FC236}">
                <a16:creationId xmlns:a16="http://schemas.microsoft.com/office/drawing/2014/main" id="{73948282-3A5C-9351-E250-918DF7E62900}"/>
              </a:ext>
            </a:extLst>
          </p:cNvPr>
          <p:cNvPicPr>
            <a:picLocks noChangeAspect="1"/>
          </p:cNvPicPr>
          <p:nvPr/>
        </p:nvPicPr>
        <p:blipFill rotWithShape="1">
          <a:blip r:embed="rId4"/>
          <a:srcRect b="23057"/>
          <a:stretch/>
        </p:blipFill>
        <p:spPr>
          <a:xfrm>
            <a:off x="2726672" y="4259126"/>
            <a:ext cx="3774337" cy="1633102"/>
          </a:xfrm>
          <a:prstGeom prst="rect">
            <a:avLst/>
          </a:prstGeom>
          <a:ln>
            <a:noFill/>
          </a:ln>
        </p:spPr>
      </p:pic>
      <p:sp>
        <p:nvSpPr>
          <p:cNvPr id="6" name="TextBox 5">
            <a:extLst>
              <a:ext uri="{FF2B5EF4-FFF2-40B4-BE49-F238E27FC236}">
                <a16:creationId xmlns:a16="http://schemas.microsoft.com/office/drawing/2014/main" id="{5CAF9EF2-BAD8-9DBC-4AC8-836434C057B1}"/>
              </a:ext>
            </a:extLst>
          </p:cNvPr>
          <p:cNvSpPr txBox="1"/>
          <p:nvPr/>
        </p:nvSpPr>
        <p:spPr>
          <a:xfrm>
            <a:off x="6501009" y="1933669"/>
            <a:ext cx="7891396" cy="369332"/>
          </a:xfrm>
          <a:prstGeom prst="rect">
            <a:avLst/>
          </a:prstGeom>
          <a:noFill/>
        </p:spPr>
        <p:txBody>
          <a:bodyPr wrap="square">
            <a:spAutoFit/>
          </a:bodyPr>
          <a:lstStyle/>
          <a:p>
            <a:pPr lvl="1"/>
            <a:r>
              <a:rPr lang="en-BE">
                <a:sym typeface="Wingdings" pitchFamily="2" charset="2"/>
              </a:rPr>
              <a:t>Knowledge Distillation:</a:t>
            </a:r>
          </a:p>
        </p:txBody>
      </p:sp>
      <p:pic>
        <p:nvPicPr>
          <p:cNvPr id="7" name="Picture 6">
            <a:extLst>
              <a:ext uri="{FF2B5EF4-FFF2-40B4-BE49-F238E27FC236}">
                <a16:creationId xmlns:a16="http://schemas.microsoft.com/office/drawing/2014/main" id="{69F98648-C899-C0B2-8AB3-D78A42497786}"/>
              </a:ext>
            </a:extLst>
          </p:cNvPr>
          <p:cNvPicPr>
            <a:picLocks noChangeAspect="1"/>
          </p:cNvPicPr>
          <p:nvPr/>
        </p:nvPicPr>
        <p:blipFill>
          <a:blip r:embed="rId5"/>
          <a:stretch>
            <a:fillRect/>
          </a:stretch>
        </p:blipFill>
        <p:spPr>
          <a:xfrm>
            <a:off x="8767882" y="2239679"/>
            <a:ext cx="3209751" cy="2019447"/>
          </a:xfrm>
          <a:prstGeom prst="rect">
            <a:avLst/>
          </a:prstGeom>
        </p:spPr>
      </p:pic>
      <p:pic>
        <p:nvPicPr>
          <p:cNvPr id="10242" name="Picture 2" descr="WashU Expert: How DeepSeek changes the AI industry - The Source - WashU">
            <a:extLst>
              <a:ext uri="{FF2B5EF4-FFF2-40B4-BE49-F238E27FC236}">
                <a16:creationId xmlns:a16="http://schemas.microsoft.com/office/drawing/2014/main" id="{A50C193A-E469-17F6-C0EC-DBE6A0A3F9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7128" y="4160406"/>
            <a:ext cx="1216400" cy="809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6703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8CBCBF59-3F19-B063-E188-2B872B584808}"/>
              </a:ext>
            </a:extLst>
          </p:cNvPr>
          <p:cNvSpPr/>
          <p:nvPr/>
        </p:nvSpPr>
        <p:spPr>
          <a:xfrm>
            <a:off x="-10583" y="1374776"/>
            <a:ext cx="12202583" cy="1272229"/>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70D024A5-D2BD-A377-CFDA-B5909C457E7E}"/>
              </a:ext>
            </a:extLst>
          </p:cNvPr>
          <p:cNvSpPr>
            <a:spLocks noGrp="1"/>
          </p:cNvSpPr>
          <p:nvPr>
            <p:ph type="title"/>
          </p:nvPr>
        </p:nvSpPr>
        <p:spPr/>
        <p:txBody>
          <a:bodyPr/>
          <a:lstStyle/>
          <a:p>
            <a:r>
              <a:rPr lang="en-BE"/>
              <a:t>MEDLI Challenge 1</a:t>
            </a:r>
          </a:p>
        </p:txBody>
      </p:sp>
      <p:sp>
        <p:nvSpPr>
          <p:cNvPr id="3" name="Text Placeholder 2">
            <a:extLst>
              <a:ext uri="{FF2B5EF4-FFF2-40B4-BE49-F238E27FC236}">
                <a16:creationId xmlns:a16="http://schemas.microsoft.com/office/drawing/2014/main" id="{07A87099-CF9E-8EC7-C9F8-FFBB0DB21F53}"/>
              </a:ext>
            </a:extLst>
          </p:cNvPr>
          <p:cNvSpPr>
            <a:spLocks noGrp="1"/>
          </p:cNvSpPr>
          <p:nvPr>
            <p:ph type="body" sz="quarter" idx="10"/>
          </p:nvPr>
        </p:nvSpPr>
        <p:spPr>
          <a:xfrm>
            <a:off x="895350" y="3009014"/>
            <a:ext cx="10401300" cy="3342574"/>
          </a:xfrm>
        </p:spPr>
        <p:txBody>
          <a:bodyPr/>
          <a:lstStyle/>
          <a:p>
            <a:r>
              <a:rPr lang="en-BE" b="1"/>
              <a:t>Challenge 1</a:t>
            </a:r>
            <a:r>
              <a:rPr lang="en-BE"/>
              <a:t>: How to </a:t>
            </a:r>
            <a:r>
              <a:rPr lang="en-BE">
                <a:solidFill>
                  <a:srgbClr val="44CCF0"/>
                </a:solidFill>
              </a:rPr>
              <a:t>“easily” jointly </a:t>
            </a:r>
            <a:r>
              <a:rPr lang="en-BE" u="sng">
                <a:solidFill>
                  <a:srgbClr val="44CCF0"/>
                </a:solidFill>
              </a:rPr>
              <a:t>transfer</a:t>
            </a:r>
            <a:r>
              <a:rPr lang="en-BE">
                <a:solidFill>
                  <a:srgbClr val="44CCF0"/>
                </a:solidFill>
              </a:rPr>
              <a:t> and </a:t>
            </a:r>
            <a:r>
              <a:rPr lang="en-BE" u="sng">
                <a:solidFill>
                  <a:srgbClr val="44CCF0"/>
                </a:solidFill>
              </a:rPr>
              <a:t>compress</a:t>
            </a:r>
            <a:r>
              <a:rPr lang="en-BE">
                <a:solidFill>
                  <a:srgbClr val="44CCF0"/>
                </a:solidFill>
              </a:rPr>
              <a:t> </a:t>
            </a:r>
            <a:r>
              <a:rPr lang="en-BE"/>
              <a:t>the large pretrained model to a smaller alternative that can be deployed on the edge, with limited loss of model accuracy?</a:t>
            </a:r>
          </a:p>
          <a:p>
            <a:pPr marL="0" indent="0">
              <a:buNone/>
            </a:pPr>
            <a:endParaRPr lang="en-BE"/>
          </a:p>
        </p:txBody>
      </p:sp>
      <p:sp>
        <p:nvSpPr>
          <p:cNvPr id="15" name="Chevron 14">
            <a:extLst>
              <a:ext uri="{FF2B5EF4-FFF2-40B4-BE49-F238E27FC236}">
                <a16:creationId xmlns:a16="http://schemas.microsoft.com/office/drawing/2014/main" id="{B10BFF85-5F07-6AC9-9849-E31BF8BC1831}"/>
              </a:ext>
            </a:extLst>
          </p:cNvPr>
          <p:cNvSpPr/>
          <p:nvPr/>
        </p:nvSpPr>
        <p:spPr>
          <a:xfrm>
            <a:off x="1501784" y="1481861"/>
            <a:ext cx="2418863" cy="101679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Transfer learning and compression</a:t>
            </a:r>
            <a:endParaRPr lang="en-BE" sz="1600">
              <a:solidFill>
                <a:schemeClr val="bg1"/>
              </a:solidFill>
            </a:endParaRPr>
          </a:p>
        </p:txBody>
      </p:sp>
      <p:sp>
        <p:nvSpPr>
          <p:cNvPr id="18" name="TextBox 17">
            <a:extLst>
              <a:ext uri="{FF2B5EF4-FFF2-40B4-BE49-F238E27FC236}">
                <a16:creationId xmlns:a16="http://schemas.microsoft.com/office/drawing/2014/main" id="{517598D3-8238-01C7-9DFB-793139530ACB}"/>
              </a:ext>
            </a:extLst>
          </p:cNvPr>
          <p:cNvSpPr txBox="1"/>
          <p:nvPr/>
        </p:nvSpPr>
        <p:spPr>
          <a:xfrm>
            <a:off x="-34264" y="1415899"/>
            <a:ext cx="1525418" cy="1231106"/>
          </a:xfrm>
          <a:prstGeom prst="rect">
            <a:avLst/>
          </a:prstGeom>
          <a:noFill/>
        </p:spPr>
        <p:txBody>
          <a:bodyPr wrap="none" lIns="121920" tIns="60960" rIns="121920" bIns="60960" rtlCol="0" anchor="t">
            <a:spAutoFit/>
          </a:bodyPr>
          <a:lstStyle/>
          <a:p>
            <a:pPr algn="ctr"/>
            <a:r>
              <a:rPr lang="en-US" sz="2400" b="1">
                <a:solidFill>
                  <a:schemeClr val="bg1"/>
                </a:solidFill>
              </a:rPr>
              <a:t>LARGE</a:t>
            </a:r>
            <a:endParaRPr lang="en-US" sz="2400"/>
          </a:p>
          <a:p>
            <a:pPr algn="ctr"/>
            <a:r>
              <a:rPr lang="en-US" sz="2400">
                <a:solidFill>
                  <a:srgbClr val="D92E00"/>
                </a:solidFill>
              </a:rPr>
              <a:t>generic</a:t>
            </a:r>
          </a:p>
          <a:p>
            <a:pPr algn="ctr"/>
            <a:r>
              <a:rPr lang="en-US" sz="2400"/>
              <a:t>DL model</a:t>
            </a:r>
            <a:endParaRPr lang="en-BE" sz="2400"/>
          </a:p>
        </p:txBody>
      </p:sp>
      <p:sp>
        <p:nvSpPr>
          <p:cNvPr id="19" name="TextBox 18">
            <a:extLst>
              <a:ext uri="{FF2B5EF4-FFF2-40B4-BE49-F238E27FC236}">
                <a16:creationId xmlns:a16="http://schemas.microsoft.com/office/drawing/2014/main" id="{88057F8B-A912-EE8B-481E-CE61D78EBBB8}"/>
              </a:ext>
            </a:extLst>
          </p:cNvPr>
          <p:cNvSpPr txBox="1"/>
          <p:nvPr/>
        </p:nvSpPr>
        <p:spPr>
          <a:xfrm>
            <a:off x="3931277" y="1415899"/>
            <a:ext cx="1829155" cy="1231106"/>
          </a:xfrm>
          <a:prstGeom prst="rect">
            <a:avLst/>
          </a:prstGeom>
          <a:noFill/>
        </p:spPr>
        <p:txBody>
          <a:bodyPr wrap="none" lIns="121920" tIns="60960" rIns="121920" bIns="60960" rtlCol="0" anchor="t">
            <a:spAutoFit/>
          </a:bodyPr>
          <a:lstStyle/>
          <a:p>
            <a:pPr algn="ctr"/>
            <a:r>
              <a:rPr lang="en-US" sz="2400" b="1">
                <a:solidFill>
                  <a:schemeClr val="bg1"/>
                </a:solidFill>
              </a:rPr>
              <a:t>SMALL</a:t>
            </a:r>
            <a:r>
              <a:rPr lang="en-US" sz="2400">
                <a:solidFill>
                  <a:schemeClr val="bg1"/>
                </a:solidFill>
              </a:rPr>
              <a:t> </a:t>
            </a:r>
            <a:endParaRPr lang="en-US" sz="2400">
              <a:solidFill>
                <a:schemeClr val="bg1"/>
              </a:solidFill>
              <a:ea typeface="Calibri"/>
              <a:cs typeface="Calibri"/>
            </a:endParaRPr>
          </a:p>
          <a:p>
            <a:pPr algn="ctr"/>
            <a:r>
              <a:rPr lang="en-US" sz="2400" err="1">
                <a:solidFill>
                  <a:srgbClr val="D92E00"/>
                </a:solidFill>
              </a:rPr>
              <a:t>specialised</a:t>
            </a:r>
            <a:r>
              <a:rPr lang="en-US" sz="2400"/>
              <a:t> </a:t>
            </a:r>
          </a:p>
          <a:p>
            <a:pPr algn="ctr"/>
            <a:r>
              <a:rPr lang="en-US" sz="2400"/>
              <a:t>DL model</a:t>
            </a:r>
            <a:endParaRPr lang="en-BE" sz="2400"/>
          </a:p>
        </p:txBody>
      </p:sp>
    </p:spTree>
    <p:extLst>
      <p:ext uri="{BB962C8B-B14F-4D97-AF65-F5344CB8AC3E}">
        <p14:creationId xmlns:p14="http://schemas.microsoft.com/office/powerpoint/2010/main" val="41299693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16D34-F27B-FFDE-1384-E79C623A5C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8CABB7-C307-162D-12BC-30586A94C8DF}"/>
              </a:ext>
            </a:extLst>
          </p:cNvPr>
          <p:cNvSpPr>
            <a:spLocks noGrp="1"/>
          </p:cNvSpPr>
          <p:nvPr>
            <p:ph type="title"/>
          </p:nvPr>
        </p:nvSpPr>
        <p:spPr>
          <a:xfrm>
            <a:off x="895424" y="728445"/>
            <a:ext cx="10954197" cy="646331"/>
          </a:xfrm>
        </p:spPr>
        <p:txBody>
          <a:bodyPr>
            <a:normAutofit fontScale="90000"/>
          </a:bodyPr>
          <a:lstStyle/>
          <a:p>
            <a:r>
              <a:rPr lang="en-BE"/>
              <a:t>MEDLI Approach 1: Joint Specialisation and Compression</a:t>
            </a:r>
          </a:p>
        </p:txBody>
      </p:sp>
      <p:sp>
        <p:nvSpPr>
          <p:cNvPr id="23" name="Rectangle 22">
            <a:extLst>
              <a:ext uri="{FF2B5EF4-FFF2-40B4-BE49-F238E27FC236}">
                <a16:creationId xmlns:a16="http://schemas.microsoft.com/office/drawing/2014/main" id="{1ECC9BF8-EA8A-C67E-66DC-1EDDFD82FBF6}"/>
              </a:ext>
            </a:extLst>
          </p:cNvPr>
          <p:cNvSpPr/>
          <p:nvPr/>
        </p:nvSpPr>
        <p:spPr>
          <a:xfrm>
            <a:off x="3564309" y="1579418"/>
            <a:ext cx="4190312" cy="1454578"/>
          </a:xfrm>
          <a:prstGeom prst="rect">
            <a:avLst/>
          </a:prstGeom>
          <a:noFill/>
          <a:ln w="317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sz="2400"/>
          </a:p>
        </p:txBody>
      </p:sp>
      <p:cxnSp>
        <p:nvCxnSpPr>
          <p:cNvPr id="24" name="Straight Arrow Connector 23">
            <a:extLst>
              <a:ext uri="{FF2B5EF4-FFF2-40B4-BE49-F238E27FC236}">
                <a16:creationId xmlns:a16="http://schemas.microsoft.com/office/drawing/2014/main" id="{A01EAC54-B289-7D46-C671-D35C9F6DA16B}"/>
              </a:ext>
            </a:extLst>
          </p:cNvPr>
          <p:cNvCxnSpPr>
            <a:cxnSpLocks/>
          </p:cNvCxnSpPr>
          <p:nvPr/>
        </p:nvCxnSpPr>
        <p:spPr>
          <a:xfrm flipH="1">
            <a:off x="7764658" y="1919623"/>
            <a:ext cx="2341038"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F6A70D1-DE8C-183A-D65B-6ABCB88DB6FD}"/>
              </a:ext>
            </a:extLst>
          </p:cNvPr>
          <p:cNvSpPr txBox="1"/>
          <p:nvPr/>
        </p:nvSpPr>
        <p:spPr>
          <a:xfrm rot="16200000">
            <a:off x="10537212" y="1902257"/>
            <a:ext cx="2314838" cy="707886"/>
          </a:xfrm>
          <a:prstGeom prst="rect">
            <a:avLst/>
          </a:prstGeom>
          <a:noFill/>
        </p:spPr>
        <p:txBody>
          <a:bodyPr wrap="square" rtlCol="0">
            <a:spAutoFit/>
          </a:bodyPr>
          <a:lstStyle/>
          <a:p>
            <a:pPr algn="ctr"/>
            <a:r>
              <a:rPr lang="en-BE" sz="2000">
                <a:solidFill>
                  <a:srgbClr val="7030A0"/>
                </a:solidFill>
              </a:rPr>
              <a:t>DB of pretrained</a:t>
            </a:r>
          </a:p>
          <a:p>
            <a:pPr algn="ctr"/>
            <a:r>
              <a:rPr lang="en-BE" sz="2000">
                <a:solidFill>
                  <a:srgbClr val="7030A0"/>
                </a:solidFill>
              </a:rPr>
              <a:t>models</a:t>
            </a:r>
          </a:p>
        </p:txBody>
      </p:sp>
      <p:sp>
        <p:nvSpPr>
          <p:cNvPr id="31" name="TextBox 30">
            <a:extLst>
              <a:ext uri="{FF2B5EF4-FFF2-40B4-BE49-F238E27FC236}">
                <a16:creationId xmlns:a16="http://schemas.microsoft.com/office/drawing/2014/main" id="{A6B2FCA6-62DE-3A6C-496C-E79EA11E41DD}"/>
              </a:ext>
            </a:extLst>
          </p:cNvPr>
          <p:cNvSpPr txBox="1"/>
          <p:nvPr/>
        </p:nvSpPr>
        <p:spPr>
          <a:xfrm rot="16200000">
            <a:off x="-643870" y="2136967"/>
            <a:ext cx="2680384" cy="707886"/>
          </a:xfrm>
          <a:prstGeom prst="rect">
            <a:avLst/>
          </a:prstGeom>
          <a:noFill/>
        </p:spPr>
        <p:txBody>
          <a:bodyPr wrap="square" rtlCol="0">
            <a:spAutoFit/>
          </a:bodyPr>
          <a:lstStyle/>
          <a:p>
            <a:pPr algn="ctr"/>
            <a:r>
              <a:rPr lang="en-BE" sz="2000" i="1">
                <a:solidFill>
                  <a:srgbClr val="002060"/>
                </a:solidFill>
              </a:rPr>
              <a:t>Custom small</a:t>
            </a:r>
          </a:p>
          <a:p>
            <a:pPr algn="ctr"/>
            <a:r>
              <a:rPr lang="en-GB" sz="2000" i="1">
                <a:solidFill>
                  <a:srgbClr val="002060"/>
                </a:solidFill>
              </a:rPr>
              <a:t>training d</a:t>
            </a:r>
            <a:r>
              <a:rPr lang="en-BE" sz="2000" i="1">
                <a:solidFill>
                  <a:srgbClr val="002060"/>
                </a:solidFill>
              </a:rPr>
              <a:t>ata set</a:t>
            </a:r>
          </a:p>
        </p:txBody>
      </p:sp>
      <p:pic>
        <p:nvPicPr>
          <p:cNvPr id="32" name="Picture 31">
            <a:extLst>
              <a:ext uri="{FF2B5EF4-FFF2-40B4-BE49-F238E27FC236}">
                <a16:creationId xmlns:a16="http://schemas.microsoft.com/office/drawing/2014/main" id="{CFE5F0B5-1B13-3E14-48D3-0ADDDFAB1DB9}"/>
              </a:ext>
            </a:extLst>
          </p:cNvPr>
          <p:cNvPicPr>
            <a:picLocks noChangeAspect="1"/>
          </p:cNvPicPr>
          <p:nvPr/>
        </p:nvPicPr>
        <p:blipFill rotWithShape="1">
          <a:blip r:embed="rId3"/>
          <a:srcRect l="6993" r="3658"/>
          <a:stretch/>
        </p:blipFill>
        <p:spPr>
          <a:xfrm>
            <a:off x="1009358" y="1807778"/>
            <a:ext cx="1583594" cy="1366264"/>
          </a:xfrm>
          <a:prstGeom prst="rect">
            <a:avLst/>
          </a:prstGeom>
        </p:spPr>
      </p:pic>
      <p:cxnSp>
        <p:nvCxnSpPr>
          <p:cNvPr id="39" name="Straight Arrow Connector 38">
            <a:extLst>
              <a:ext uri="{FF2B5EF4-FFF2-40B4-BE49-F238E27FC236}">
                <a16:creationId xmlns:a16="http://schemas.microsoft.com/office/drawing/2014/main" id="{5836813B-D03C-18BE-1126-33EC7BF1881D}"/>
              </a:ext>
            </a:extLst>
          </p:cNvPr>
          <p:cNvCxnSpPr>
            <a:cxnSpLocks/>
          </p:cNvCxnSpPr>
          <p:nvPr/>
        </p:nvCxnSpPr>
        <p:spPr>
          <a:xfrm>
            <a:off x="2602989" y="2507158"/>
            <a:ext cx="9267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DB99CA28-94C3-42D8-30F5-F8CD5720AE84}"/>
              </a:ext>
            </a:extLst>
          </p:cNvPr>
          <p:cNvSpPr txBox="1"/>
          <p:nvPr/>
        </p:nvSpPr>
        <p:spPr>
          <a:xfrm>
            <a:off x="8760338" y="2101918"/>
            <a:ext cx="1136530" cy="830997"/>
          </a:xfrm>
          <a:prstGeom prst="rect">
            <a:avLst/>
          </a:prstGeom>
          <a:noFill/>
        </p:spPr>
        <p:txBody>
          <a:bodyPr wrap="none" rtlCol="0">
            <a:spAutoFit/>
          </a:bodyPr>
          <a:lstStyle/>
          <a:p>
            <a:r>
              <a:rPr lang="en-BE" sz="2400"/>
              <a:t>Cap</a:t>
            </a:r>
          </a:p>
          <a:p>
            <a:r>
              <a:rPr lang="en-US" sz="2400"/>
              <a:t>No cap</a:t>
            </a:r>
            <a:endParaRPr lang="en-BE" sz="2400"/>
          </a:p>
        </p:txBody>
      </p:sp>
      <p:cxnSp>
        <p:nvCxnSpPr>
          <p:cNvPr id="47" name="Straight Arrow Connector 46">
            <a:extLst>
              <a:ext uri="{FF2B5EF4-FFF2-40B4-BE49-F238E27FC236}">
                <a16:creationId xmlns:a16="http://schemas.microsoft.com/office/drawing/2014/main" id="{4DFB790A-BD55-C021-4470-A674D74C1B41}"/>
              </a:ext>
            </a:extLst>
          </p:cNvPr>
          <p:cNvCxnSpPr/>
          <p:nvPr/>
        </p:nvCxnSpPr>
        <p:spPr>
          <a:xfrm>
            <a:off x="7764658" y="2507158"/>
            <a:ext cx="9956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 name="Graphic 7" descr="Database with solid fill">
            <a:extLst>
              <a:ext uri="{FF2B5EF4-FFF2-40B4-BE49-F238E27FC236}">
                <a16:creationId xmlns:a16="http://schemas.microsoft.com/office/drawing/2014/main" id="{CEC667A5-8C0F-6E90-07B8-FB8BADCB3E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25268" y="1315994"/>
            <a:ext cx="1517984" cy="1574506"/>
          </a:xfrm>
          <a:prstGeom prst="rect">
            <a:avLst/>
          </a:prstGeom>
        </p:spPr>
      </p:pic>
      <p:pic>
        <p:nvPicPr>
          <p:cNvPr id="27" name="Graphic 26">
            <a:extLst>
              <a:ext uri="{FF2B5EF4-FFF2-40B4-BE49-F238E27FC236}">
                <a16:creationId xmlns:a16="http://schemas.microsoft.com/office/drawing/2014/main" id="{6ACC8620-2EB2-5F93-DFEE-8DE03ECF09AB}"/>
              </a:ext>
            </a:extLst>
          </p:cNvPr>
          <p:cNvPicPr>
            <a:picLocks noChangeAspect="1"/>
          </p:cNvPicPr>
          <p:nvPr/>
        </p:nvPicPr>
        <p:blipFill>
          <a:blip r:embed="rId6">
            <a:extLst>
              <a:ext uri="{96DAC541-7B7A-43D3-8B79-37D633B846F1}">
                <asvg:svgBlip xmlns:asvg="http://schemas.microsoft.com/office/drawing/2016/SVG/main" r:embed="rId7"/>
              </a:ext>
            </a:extLst>
          </a:blip>
          <a:srcRect l="39615" t="37010" r="30198" b="37987"/>
          <a:stretch/>
        </p:blipFill>
        <p:spPr>
          <a:xfrm>
            <a:off x="3367326" y="927804"/>
            <a:ext cx="4453729" cy="2496664"/>
          </a:xfrm>
          <a:prstGeom prst="rect">
            <a:avLst/>
          </a:prstGeom>
        </p:spPr>
      </p:pic>
      <p:sp>
        <p:nvSpPr>
          <p:cNvPr id="28" name="Rectangular Callout 27">
            <a:extLst>
              <a:ext uri="{FF2B5EF4-FFF2-40B4-BE49-F238E27FC236}">
                <a16:creationId xmlns:a16="http://schemas.microsoft.com/office/drawing/2014/main" id="{D07CE1FD-6E77-3B11-0748-8C3DD9AD4B92}"/>
              </a:ext>
            </a:extLst>
          </p:cNvPr>
          <p:cNvSpPr/>
          <p:nvPr/>
        </p:nvSpPr>
        <p:spPr>
          <a:xfrm>
            <a:off x="1009358" y="1249687"/>
            <a:ext cx="1583594" cy="441952"/>
          </a:xfrm>
          <a:prstGeom prst="wedgeRectCallout">
            <a:avLst>
              <a:gd name="adj1" fmla="val 642"/>
              <a:gd name="adj2" fmla="val 77646"/>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600"/>
              <a:t>Assume this is available</a:t>
            </a:r>
          </a:p>
        </p:txBody>
      </p:sp>
    </p:spTree>
    <p:extLst>
      <p:ext uri="{BB962C8B-B14F-4D97-AF65-F5344CB8AC3E}">
        <p14:creationId xmlns:p14="http://schemas.microsoft.com/office/powerpoint/2010/main" val="2497938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76FFF-53D5-7B60-44CC-EF8B5968F6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DCFF83-7880-F002-C1E0-F4E39A2DC379}"/>
              </a:ext>
            </a:extLst>
          </p:cNvPr>
          <p:cNvSpPr>
            <a:spLocks noGrp="1"/>
          </p:cNvSpPr>
          <p:nvPr>
            <p:ph type="title"/>
          </p:nvPr>
        </p:nvSpPr>
        <p:spPr>
          <a:xfrm>
            <a:off x="895424" y="728445"/>
            <a:ext cx="10954197" cy="646331"/>
          </a:xfrm>
        </p:spPr>
        <p:txBody>
          <a:bodyPr>
            <a:normAutofit fontScale="90000"/>
          </a:bodyPr>
          <a:lstStyle/>
          <a:p>
            <a:r>
              <a:rPr lang="en-BE"/>
              <a:t>MEDLI Approach 1: Joint Specialisation and Compression</a:t>
            </a:r>
          </a:p>
        </p:txBody>
      </p:sp>
      <p:pic>
        <p:nvPicPr>
          <p:cNvPr id="7" name="Graphic 6" descr="Database with solid fill">
            <a:extLst>
              <a:ext uri="{FF2B5EF4-FFF2-40B4-BE49-F238E27FC236}">
                <a16:creationId xmlns:a16="http://schemas.microsoft.com/office/drawing/2014/main" id="{B47AF217-19EF-F303-B456-7EC376C776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5268" y="3936738"/>
            <a:ext cx="1517984" cy="1574506"/>
          </a:xfrm>
          <a:prstGeom prst="rect">
            <a:avLst/>
          </a:prstGeom>
        </p:spPr>
      </p:pic>
      <p:sp>
        <p:nvSpPr>
          <p:cNvPr id="23" name="Rectangle 22">
            <a:extLst>
              <a:ext uri="{FF2B5EF4-FFF2-40B4-BE49-F238E27FC236}">
                <a16:creationId xmlns:a16="http://schemas.microsoft.com/office/drawing/2014/main" id="{8B37B465-D7D5-6757-23F7-5577AE3F8FD6}"/>
              </a:ext>
            </a:extLst>
          </p:cNvPr>
          <p:cNvSpPr/>
          <p:nvPr/>
        </p:nvSpPr>
        <p:spPr>
          <a:xfrm>
            <a:off x="3564309" y="1579418"/>
            <a:ext cx="4190312" cy="1454578"/>
          </a:xfrm>
          <a:prstGeom prst="rect">
            <a:avLst/>
          </a:prstGeom>
          <a:noFill/>
          <a:ln w="3175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sz="2400"/>
          </a:p>
        </p:txBody>
      </p:sp>
      <p:cxnSp>
        <p:nvCxnSpPr>
          <p:cNvPr id="24" name="Straight Arrow Connector 23">
            <a:extLst>
              <a:ext uri="{FF2B5EF4-FFF2-40B4-BE49-F238E27FC236}">
                <a16:creationId xmlns:a16="http://schemas.microsoft.com/office/drawing/2014/main" id="{AACB5BE0-246D-0087-0D8F-1C5FB79EB956}"/>
              </a:ext>
            </a:extLst>
          </p:cNvPr>
          <p:cNvCxnSpPr>
            <a:cxnSpLocks/>
          </p:cNvCxnSpPr>
          <p:nvPr/>
        </p:nvCxnSpPr>
        <p:spPr>
          <a:xfrm flipH="1">
            <a:off x="7764658" y="1919623"/>
            <a:ext cx="2341038" cy="0"/>
          </a:xfrm>
          <a:prstGeom prst="straightConnector1">
            <a:avLst/>
          </a:prstGeom>
          <a:ln w="317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D2B6412-78A6-F545-8573-D54FBAB82716}"/>
              </a:ext>
            </a:extLst>
          </p:cNvPr>
          <p:cNvSpPr txBox="1"/>
          <p:nvPr/>
        </p:nvSpPr>
        <p:spPr>
          <a:xfrm rot="16200000">
            <a:off x="10537212" y="1902257"/>
            <a:ext cx="2314838" cy="707886"/>
          </a:xfrm>
          <a:prstGeom prst="rect">
            <a:avLst/>
          </a:prstGeom>
          <a:noFill/>
        </p:spPr>
        <p:txBody>
          <a:bodyPr wrap="square" rtlCol="0">
            <a:spAutoFit/>
          </a:bodyPr>
          <a:lstStyle/>
          <a:p>
            <a:pPr algn="ctr"/>
            <a:r>
              <a:rPr lang="en-BE" sz="2000">
                <a:solidFill>
                  <a:srgbClr val="7030A0"/>
                </a:solidFill>
              </a:rPr>
              <a:t>DB of pretrained</a:t>
            </a:r>
          </a:p>
          <a:p>
            <a:pPr algn="ctr"/>
            <a:r>
              <a:rPr lang="en-BE" sz="2000">
                <a:solidFill>
                  <a:srgbClr val="7030A0"/>
                </a:solidFill>
              </a:rPr>
              <a:t>models</a:t>
            </a:r>
          </a:p>
        </p:txBody>
      </p:sp>
      <p:sp>
        <p:nvSpPr>
          <p:cNvPr id="31" name="TextBox 30">
            <a:extLst>
              <a:ext uri="{FF2B5EF4-FFF2-40B4-BE49-F238E27FC236}">
                <a16:creationId xmlns:a16="http://schemas.microsoft.com/office/drawing/2014/main" id="{8092E70C-6532-5087-2642-0A36A281A1C4}"/>
              </a:ext>
            </a:extLst>
          </p:cNvPr>
          <p:cNvSpPr txBox="1"/>
          <p:nvPr/>
        </p:nvSpPr>
        <p:spPr>
          <a:xfrm rot="16200000">
            <a:off x="-643870" y="2136967"/>
            <a:ext cx="2680384" cy="707886"/>
          </a:xfrm>
          <a:prstGeom prst="rect">
            <a:avLst/>
          </a:prstGeom>
          <a:noFill/>
        </p:spPr>
        <p:txBody>
          <a:bodyPr wrap="square" rtlCol="0">
            <a:spAutoFit/>
          </a:bodyPr>
          <a:lstStyle/>
          <a:p>
            <a:pPr algn="ctr"/>
            <a:r>
              <a:rPr lang="en-BE" sz="2000" i="1">
                <a:solidFill>
                  <a:srgbClr val="002060"/>
                </a:solidFill>
              </a:rPr>
              <a:t>Custom small</a:t>
            </a:r>
          </a:p>
          <a:p>
            <a:pPr algn="ctr"/>
            <a:r>
              <a:rPr lang="en-GB" sz="2000" i="1">
                <a:solidFill>
                  <a:srgbClr val="002060"/>
                </a:solidFill>
              </a:rPr>
              <a:t>training d</a:t>
            </a:r>
            <a:r>
              <a:rPr lang="en-BE" sz="2000" i="1">
                <a:solidFill>
                  <a:srgbClr val="002060"/>
                </a:solidFill>
              </a:rPr>
              <a:t>ata set</a:t>
            </a:r>
          </a:p>
        </p:txBody>
      </p:sp>
      <p:pic>
        <p:nvPicPr>
          <p:cNvPr id="32" name="Picture 31">
            <a:extLst>
              <a:ext uri="{FF2B5EF4-FFF2-40B4-BE49-F238E27FC236}">
                <a16:creationId xmlns:a16="http://schemas.microsoft.com/office/drawing/2014/main" id="{16210DD6-6C66-1859-9CFF-C6B877A1EB41}"/>
              </a:ext>
            </a:extLst>
          </p:cNvPr>
          <p:cNvPicPr>
            <a:picLocks noChangeAspect="1"/>
          </p:cNvPicPr>
          <p:nvPr/>
        </p:nvPicPr>
        <p:blipFill rotWithShape="1">
          <a:blip r:embed="rId5"/>
          <a:srcRect l="6993" r="3658"/>
          <a:stretch/>
        </p:blipFill>
        <p:spPr>
          <a:xfrm>
            <a:off x="1009358" y="1807778"/>
            <a:ext cx="1583594" cy="1366264"/>
          </a:xfrm>
          <a:prstGeom prst="rect">
            <a:avLst/>
          </a:prstGeom>
        </p:spPr>
      </p:pic>
      <p:cxnSp>
        <p:nvCxnSpPr>
          <p:cNvPr id="35" name="Straight Connector 34">
            <a:extLst>
              <a:ext uri="{FF2B5EF4-FFF2-40B4-BE49-F238E27FC236}">
                <a16:creationId xmlns:a16="http://schemas.microsoft.com/office/drawing/2014/main" id="{CA15EF95-56B2-15D1-B4D9-59B7AA8CBC50}"/>
              </a:ext>
            </a:extLst>
          </p:cNvPr>
          <p:cNvCxnSpPr>
            <a:cxnSpLocks/>
          </p:cNvCxnSpPr>
          <p:nvPr/>
        </p:nvCxnSpPr>
        <p:spPr>
          <a:xfrm flipV="1">
            <a:off x="2896824" y="2517416"/>
            <a:ext cx="0" cy="1702496"/>
          </a:xfrm>
          <a:prstGeom prst="line">
            <a:avLst/>
          </a:prstGeom>
          <a:ln w="31750"/>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4A7EAB63-87F6-B40C-6601-9DF296CEFD6A}"/>
              </a:ext>
            </a:extLst>
          </p:cNvPr>
          <p:cNvPicPr>
            <a:picLocks noChangeAspect="1"/>
          </p:cNvPicPr>
          <p:nvPr/>
        </p:nvPicPr>
        <p:blipFill>
          <a:blip r:embed="rId6">
            <a:extLst>
              <a:ext uri="{96DAC541-7B7A-43D3-8B79-37D633B846F1}">
                <asvg:svgBlip xmlns:asvg="http://schemas.microsoft.com/office/drawing/2016/SVG/main" r:embed="rId7"/>
              </a:ext>
            </a:extLst>
          </a:blip>
          <a:srcRect l="39615" t="37010" r="30198" b="37987"/>
          <a:stretch/>
        </p:blipFill>
        <p:spPr>
          <a:xfrm>
            <a:off x="3367326" y="927804"/>
            <a:ext cx="4453729" cy="2496664"/>
          </a:xfrm>
          <a:prstGeom prst="rect">
            <a:avLst/>
          </a:prstGeom>
        </p:spPr>
      </p:pic>
      <p:cxnSp>
        <p:nvCxnSpPr>
          <p:cNvPr id="38" name="Straight Arrow Connector 37">
            <a:extLst>
              <a:ext uri="{FF2B5EF4-FFF2-40B4-BE49-F238E27FC236}">
                <a16:creationId xmlns:a16="http://schemas.microsoft.com/office/drawing/2014/main" id="{A67F87E0-9DB0-DC44-E466-659021286C0D}"/>
              </a:ext>
            </a:extLst>
          </p:cNvPr>
          <p:cNvCxnSpPr>
            <a:cxnSpLocks/>
          </p:cNvCxnSpPr>
          <p:nvPr/>
        </p:nvCxnSpPr>
        <p:spPr>
          <a:xfrm>
            <a:off x="2896824" y="4209202"/>
            <a:ext cx="156694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8850B97-C513-D7E1-915C-C85BDA6E8E0B}"/>
              </a:ext>
            </a:extLst>
          </p:cNvPr>
          <p:cNvCxnSpPr>
            <a:cxnSpLocks/>
          </p:cNvCxnSpPr>
          <p:nvPr/>
        </p:nvCxnSpPr>
        <p:spPr>
          <a:xfrm>
            <a:off x="2602989" y="2507158"/>
            <a:ext cx="92678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CD5878E-A4A3-EBDC-AC8F-1D5FA76EEAA2}"/>
              </a:ext>
            </a:extLst>
          </p:cNvPr>
          <p:cNvSpPr txBox="1"/>
          <p:nvPr/>
        </p:nvSpPr>
        <p:spPr>
          <a:xfrm>
            <a:off x="8760338" y="2101918"/>
            <a:ext cx="1136530" cy="830997"/>
          </a:xfrm>
          <a:prstGeom prst="rect">
            <a:avLst/>
          </a:prstGeom>
          <a:noFill/>
        </p:spPr>
        <p:txBody>
          <a:bodyPr wrap="none" rtlCol="0">
            <a:spAutoFit/>
          </a:bodyPr>
          <a:lstStyle/>
          <a:p>
            <a:r>
              <a:rPr lang="en-BE" sz="2400"/>
              <a:t>Cap</a:t>
            </a:r>
          </a:p>
          <a:p>
            <a:r>
              <a:rPr lang="en-US" sz="2400"/>
              <a:t>No cap</a:t>
            </a:r>
            <a:endParaRPr lang="en-BE" sz="2400"/>
          </a:p>
        </p:txBody>
      </p:sp>
      <p:cxnSp>
        <p:nvCxnSpPr>
          <p:cNvPr id="47" name="Straight Arrow Connector 46">
            <a:extLst>
              <a:ext uri="{FF2B5EF4-FFF2-40B4-BE49-F238E27FC236}">
                <a16:creationId xmlns:a16="http://schemas.microsoft.com/office/drawing/2014/main" id="{D78BBF66-2C3C-A63D-9204-89D900117B3D}"/>
              </a:ext>
            </a:extLst>
          </p:cNvPr>
          <p:cNvCxnSpPr/>
          <p:nvPr/>
        </p:nvCxnSpPr>
        <p:spPr>
          <a:xfrm>
            <a:off x="7764658" y="2507158"/>
            <a:ext cx="9956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FA73D59A-259A-49A7-50F5-FA9A1935B975}"/>
              </a:ext>
            </a:extLst>
          </p:cNvPr>
          <p:cNvSpPr/>
          <p:nvPr/>
        </p:nvSpPr>
        <p:spPr>
          <a:xfrm>
            <a:off x="4463767" y="3760882"/>
            <a:ext cx="2418006" cy="1095852"/>
          </a:xfrm>
          <a:prstGeom prst="rect">
            <a:avLst/>
          </a:prstGeom>
          <a:noFill/>
          <a:ln w="317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sz="2400"/>
          </a:p>
        </p:txBody>
      </p:sp>
      <p:cxnSp>
        <p:nvCxnSpPr>
          <p:cNvPr id="4" name="Straight Arrow Connector 3">
            <a:extLst>
              <a:ext uri="{FF2B5EF4-FFF2-40B4-BE49-F238E27FC236}">
                <a16:creationId xmlns:a16="http://schemas.microsoft.com/office/drawing/2014/main" id="{B3597498-CBFC-3A80-A12B-3CA46E5EA78C}"/>
              </a:ext>
            </a:extLst>
          </p:cNvPr>
          <p:cNvCxnSpPr>
            <a:cxnSpLocks/>
          </p:cNvCxnSpPr>
          <p:nvPr/>
        </p:nvCxnSpPr>
        <p:spPr>
          <a:xfrm flipH="1" flipV="1">
            <a:off x="6885189" y="4694185"/>
            <a:ext cx="3223923" cy="0"/>
          </a:xfrm>
          <a:prstGeom prst="straightConnector1">
            <a:avLst/>
          </a:prstGeom>
          <a:ln w="3175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E7EE974A-DE1B-56DB-5223-31F7D60D6EDF}"/>
              </a:ext>
            </a:extLst>
          </p:cNvPr>
          <p:cNvPicPr>
            <a:picLocks noChangeAspect="1"/>
          </p:cNvPicPr>
          <p:nvPr/>
        </p:nvPicPr>
        <p:blipFill>
          <a:blip r:embed="rId8">
            <a:extLst>
              <a:ext uri="{96DAC541-7B7A-43D3-8B79-37D633B846F1}">
                <asvg:svgBlip xmlns:asvg="http://schemas.microsoft.com/office/drawing/2016/SVG/main" r:embed="rId9"/>
              </a:ext>
            </a:extLst>
          </a:blip>
          <a:srcRect l="43738" t="41991" r="36739" b="41244"/>
          <a:stretch/>
        </p:blipFill>
        <p:spPr>
          <a:xfrm>
            <a:off x="4696849" y="3623750"/>
            <a:ext cx="2160916" cy="1356276"/>
          </a:xfrm>
          <a:prstGeom prst="rect">
            <a:avLst/>
          </a:prstGeom>
        </p:spPr>
      </p:pic>
      <p:pic>
        <p:nvPicPr>
          <p:cNvPr id="8" name="Graphic 7" descr="Database with solid fill">
            <a:extLst>
              <a:ext uri="{FF2B5EF4-FFF2-40B4-BE49-F238E27FC236}">
                <a16:creationId xmlns:a16="http://schemas.microsoft.com/office/drawing/2014/main" id="{6E413BA0-F492-D3E0-13BA-AEE53BDD46A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25268" y="1315994"/>
            <a:ext cx="1517984" cy="1574506"/>
          </a:xfrm>
          <a:prstGeom prst="rect">
            <a:avLst/>
          </a:prstGeom>
        </p:spPr>
      </p:pic>
      <p:sp>
        <p:nvSpPr>
          <p:cNvPr id="9" name="TextBox 8">
            <a:extLst>
              <a:ext uri="{FF2B5EF4-FFF2-40B4-BE49-F238E27FC236}">
                <a16:creationId xmlns:a16="http://schemas.microsoft.com/office/drawing/2014/main" id="{FCFBC965-F38C-7A7B-0DA2-9F707A6D3E0F}"/>
              </a:ext>
            </a:extLst>
          </p:cNvPr>
          <p:cNvSpPr txBox="1"/>
          <p:nvPr/>
        </p:nvSpPr>
        <p:spPr>
          <a:xfrm rot="16200000">
            <a:off x="10422172" y="4488183"/>
            <a:ext cx="2544918" cy="707886"/>
          </a:xfrm>
          <a:prstGeom prst="rect">
            <a:avLst/>
          </a:prstGeom>
          <a:noFill/>
        </p:spPr>
        <p:txBody>
          <a:bodyPr wrap="square" rtlCol="0">
            <a:spAutoFit/>
          </a:bodyPr>
          <a:lstStyle/>
          <a:p>
            <a:pPr algn="ctr"/>
            <a:r>
              <a:rPr lang="en-BE" sz="2000">
                <a:solidFill>
                  <a:srgbClr val="00B0F0"/>
                </a:solidFill>
              </a:rPr>
              <a:t>DB of small model architectures</a:t>
            </a:r>
          </a:p>
        </p:txBody>
      </p:sp>
      <p:sp>
        <p:nvSpPr>
          <p:cNvPr id="10" name="TextBox 9">
            <a:extLst>
              <a:ext uri="{FF2B5EF4-FFF2-40B4-BE49-F238E27FC236}">
                <a16:creationId xmlns:a16="http://schemas.microsoft.com/office/drawing/2014/main" id="{5C1C6616-BCAF-6D06-14D1-FA79E171EB8A}"/>
              </a:ext>
            </a:extLst>
          </p:cNvPr>
          <p:cNvSpPr txBox="1"/>
          <p:nvPr/>
        </p:nvSpPr>
        <p:spPr>
          <a:xfrm>
            <a:off x="8760338" y="3760882"/>
            <a:ext cx="1136530" cy="830997"/>
          </a:xfrm>
          <a:prstGeom prst="rect">
            <a:avLst/>
          </a:prstGeom>
          <a:noFill/>
        </p:spPr>
        <p:txBody>
          <a:bodyPr wrap="none" rtlCol="0">
            <a:spAutoFit/>
          </a:bodyPr>
          <a:lstStyle/>
          <a:p>
            <a:r>
              <a:rPr lang="en-BE" sz="2400"/>
              <a:t>Cap</a:t>
            </a:r>
          </a:p>
          <a:p>
            <a:r>
              <a:rPr lang="en-US" sz="2400"/>
              <a:t>No cap</a:t>
            </a:r>
            <a:endParaRPr lang="en-BE" sz="2400"/>
          </a:p>
        </p:txBody>
      </p:sp>
      <p:cxnSp>
        <p:nvCxnSpPr>
          <p:cNvPr id="11" name="Straight Arrow Connector 10">
            <a:extLst>
              <a:ext uri="{FF2B5EF4-FFF2-40B4-BE49-F238E27FC236}">
                <a16:creationId xmlns:a16="http://schemas.microsoft.com/office/drawing/2014/main" id="{FCDA4711-9027-46BC-68EA-E62733930B99}"/>
              </a:ext>
            </a:extLst>
          </p:cNvPr>
          <p:cNvCxnSpPr>
            <a:cxnSpLocks/>
          </p:cNvCxnSpPr>
          <p:nvPr/>
        </p:nvCxnSpPr>
        <p:spPr>
          <a:xfrm flipV="1">
            <a:off x="6905781" y="4213121"/>
            <a:ext cx="1830549" cy="125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Down Arrow 14">
            <a:extLst>
              <a:ext uri="{FF2B5EF4-FFF2-40B4-BE49-F238E27FC236}">
                <a16:creationId xmlns:a16="http://schemas.microsoft.com/office/drawing/2014/main" id="{156E0C44-5553-0B66-3675-FD5E602AD071}"/>
              </a:ext>
            </a:extLst>
          </p:cNvPr>
          <p:cNvSpPr/>
          <p:nvPr/>
        </p:nvSpPr>
        <p:spPr>
          <a:xfrm>
            <a:off x="5418016" y="3242015"/>
            <a:ext cx="467638" cy="389945"/>
          </a:xfrm>
          <a:prstGeom prst="downArrow">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2400"/>
          </a:p>
        </p:txBody>
      </p:sp>
      <p:sp>
        <p:nvSpPr>
          <p:cNvPr id="16" name="TextBox 15">
            <a:extLst>
              <a:ext uri="{FF2B5EF4-FFF2-40B4-BE49-F238E27FC236}">
                <a16:creationId xmlns:a16="http://schemas.microsoft.com/office/drawing/2014/main" id="{CB3543A8-90DF-5AD5-0857-1D5A8EC318A1}"/>
              </a:ext>
            </a:extLst>
          </p:cNvPr>
          <p:cNvSpPr txBox="1"/>
          <p:nvPr/>
        </p:nvSpPr>
        <p:spPr>
          <a:xfrm>
            <a:off x="5952574" y="3050728"/>
            <a:ext cx="2587953" cy="707886"/>
          </a:xfrm>
          <a:prstGeom prst="rect">
            <a:avLst/>
          </a:prstGeom>
          <a:noFill/>
        </p:spPr>
        <p:txBody>
          <a:bodyPr wrap="none" rtlCol="0">
            <a:spAutoFit/>
          </a:bodyPr>
          <a:lstStyle/>
          <a:p>
            <a:r>
              <a:rPr lang="en-BE" sz="2000" i="1">
                <a:solidFill>
                  <a:srgbClr val="C00000"/>
                </a:solidFill>
              </a:rPr>
              <a:t>Joint specialisation +</a:t>
            </a:r>
          </a:p>
          <a:p>
            <a:r>
              <a:rPr lang="en-BE" sz="2000" i="1">
                <a:solidFill>
                  <a:srgbClr val="C00000"/>
                </a:solidFill>
              </a:rPr>
              <a:t>knowledge distillation</a:t>
            </a:r>
          </a:p>
        </p:txBody>
      </p:sp>
      <p:pic>
        <p:nvPicPr>
          <p:cNvPr id="17" name="Afbeelding 58">
            <a:extLst>
              <a:ext uri="{FF2B5EF4-FFF2-40B4-BE49-F238E27FC236}">
                <a16:creationId xmlns:a16="http://schemas.microsoft.com/office/drawing/2014/main" id="{CB4A0138-1D5F-351E-F17B-95B7892016A1}"/>
              </a:ext>
            </a:extLst>
          </p:cNvPr>
          <p:cNvPicPr>
            <a:picLocks noChangeAspect="1"/>
          </p:cNvPicPr>
          <p:nvPr/>
        </p:nvPicPr>
        <p:blipFill>
          <a:blip r:embed="rId12"/>
          <a:stretch>
            <a:fillRect/>
          </a:stretch>
        </p:blipFill>
        <p:spPr>
          <a:xfrm>
            <a:off x="5255609" y="5180526"/>
            <a:ext cx="973487" cy="738876"/>
          </a:xfrm>
          <a:prstGeom prst="rect">
            <a:avLst/>
          </a:prstGeom>
        </p:spPr>
      </p:pic>
      <p:sp>
        <p:nvSpPr>
          <p:cNvPr id="18" name="Down Arrow 17">
            <a:extLst>
              <a:ext uri="{FF2B5EF4-FFF2-40B4-BE49-F238E27FC236}">
                <a16:creationId xmlns:a16="http://schemas.microsoft.com/office/drawing/2014/main" id="{ED41F702-2E29-797E-C8F8-11FA5BCD9F67}"/>
              </a:ext>
            </a:extLst>
          </p:cNvPr>
          <p:cNvSpPr/>
          <p:nvPr/>
        </p:nvSpPr>
        <p:spPr>
          <a:xfrm>
            <a:off x="5418016" y="4929704"/>
            <a:ext cx="467638" cy="389945"/>
          </a:xfrm>
          <a:prstGeom prst="downArrow">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E" sz="2400"/>
          </a:p>
        </p:txBody>
      </p:sp>
      <p:sp>
        <p:nvSpPr>
          <p:cNvPr id="26" name="TextBox 25">
            <a:extLst>
              <a:ext uri="{FF2B5EF4-FFF2-40B4-BE49-F238E27FC236}">
                <a16:creationId xmlns:a16="http://schemas.microsoft.com/office/drawing/2014/main" id="{FFC12106-AC8E-E6C0-C8BC-8B01ED1FF84C}"/>
              </a:ext>
            </a:extLst>
          </p:cNvPr>
          <p:cNvSpPr txBox="1"/>
          <p:nvPr/>
        </p:nvSpPr>
        <p:spPr>
          <a:xfrm>
            <a:off x="895387" y="6137199"/>
            <a:ext cx="10401225" cy="523220"/>
          </a:xfrm>
          <a:prstGeom prst="rect">
            <a:avLst/>
          </a:prstGeom>
          <a:noFill/>
        </p:spPr>
        <p:txBody>
          <a:bodyPr wrap="square">
            <a:spAutoFit/>
          </a:bodyPr>
          <a:lstStyle/>
          <a:p>
            <a:pPr lvl="1"/>
            <a:r>
              <a:rPr lang="en-GB" sz="2800" b="1">
                <a:solidFill>
                  <a:srgbClr val="00B0F0"/>
                </a:solidFill>
              </a:rPr>
              <a:t>MEDLI Goal 1: </a:t>
            </a:r>
            <a:r>
              <a:rPr lang="en-GB" sz="2400" i="1">
                <a:solidFill>
                  <a:schemeClr val="tx2"/>
                </a:solidFill>
              </a:rPr>
              <a:t>Reduce the design time for edge AI models</a:t>
            </a:r>
          </a:p>
        </p:txBody>
      </p:sp>
      <p:sp>
        <p:nvSpPr>
          <p:cNvPr id="5" name="Rectangle 4">
            <a:extLst>
              <a:ext uri="{FF2B5EF4-FFF2-40B4-BE49-F238E27FC236}">
                <a16:creationId xmlns:a16="http://schemas.microsoft.com/office/drawing/2014/main" id="{BE944F65-3B93-1A47-9287-FEEAB551B410}"/>
              </a:ext>
            </a:extLst>
          </p:cNvPr>
          <p:cNvSpPr/>
          <p:nvPr/>
        </p:nvSpPr>
        <p:spPr>
          <a:xfrm>
            <a:off x="895387" y="6034363"/>
            <a:ext cx="10401225" cy="730785"/>
          </a:xfrm>
          <a:prstGeom prst="rect">
            <a:avLst/>
          </a:prstGeom>
          <a:noFill/>
          <a:ln w="38100">
            <a:solidFill>
              <a:srgbClr val="44CC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21881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p:bldP spid="26" grpId="0"/>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4D5B060-C343-ABBD-A2F8-0AD5B47C6BC5}"/>
              </a:ext>
            </a:extLst>
          </p:cNvPr>
          <p:cNvSpPr>
            <a:spLocks noGrp="1"/>
          </p:cNvSpPr>
          <p:nvPr>
            <p:ph type="title"/>
          </p:nvPr>
        </p:nvSpPr>
        <p:spPr/>
        <p:txBody>
          <a:bodyPr/>
          <a:lstStyle/>
          <a:p>
            <a:r>
              <a:rPr lang="nl-BE"/>
              <a:t>User Group</a:t>
            </a:r>
            <a:endParaRPr lang="en-BE"/>
          </a:p>
        </p:txBody>
      </p:sp>
      <p:sp>
        <p:nvSpPr>
          <p:cNvPr id="5" name="Tijdelijke aanduiding voor tekst 4">
            <a:extLst>
              <a:ext uri="{FF2B5EF4-FFF2-40B4-BE49-F238E27FC236}">
                <a16:creationId xmlns:a16="http://schemas.microsoft.com/office/drawing/2014/main" id="{618CF1C5-77F6-A403-2CF0-BDB26604C5C3}"/>
              </a:ext>
            </a:extLst>
          </p:cNvPr>
          <p:cNvSpPr>
            <a:spLocks noGrp="1"/>
          </p:cNvSpPr>
          <p:nvPr>
            <p:ph type="body" sz="quarter" idx="10"/>
          </p:nvPr>
        </p:nvSpPr>
        <p:spPr>
          <a:xfrm>
            <a:off x="895350" y="1668463"/>
            <a:ext cx="10401300" cy="5189537"/>
          </a:xfrm>
        </p:spPr>
        <p:txBody>
          <a:bodyPr vert="horz" lIns="91440" tIns="45720" rIns="91440" bIns="45720" rtlCol="0" anchor="t">
            <a:normAutofit/>
          </a:bodyPr>
          <a:lstStyle/>
          <a:p>
            <a:pPr algn="l">
              <a:buFont typeface="Arial" panose="020B0604020202020204" pitchFamily="34" charset="0"/>
              <a:buChar char="•"/>
            </a:pPr>
            <a:r>
              <a:rPr lang="en-GB" sz="2400"/>
              <a:t>Act as an advisory and as a </a:t>
            </a:r>
            <a:r>
              <a:rPr lang="en-GB" sz="2400" b="1"/>
              <a:t>sounding board </a:t>
            </a:r>
            <a:r>
              <a:rPr lang="en-GB" sz="2400"/>
              <a:t>to explore the possibilities of economic implementation of the reusable results</a:t>
            </a:r>
            <a:br>
              <a:rPr lang="en-GB"/>
            </a:br>
            <a:r>
              <a:rPr lang="en-GB" sz="1800"/>
              <a:t> </a:t>
            </a:r>
          </a:p>
          <a:p>
            <a:pPr algn="l">
              <a:buFont typeface="Arial" panose="020B0604020202020204" pitchFamily="34" charset="0"/>
              <a:buChar char="•"/>
            </a:pPr>
            <a:r>
              <a:rPr lang="en-US" sz="2400" b="1">
                <a:effectLst/>
                <a:ea typeface="Calibri"/>
              </a:rPr>
              <a:t>User group meetings, </a:t>
            </a:r>
            <a:r>
              <a:rPr lang="en-US" sz="2400" b="1">
                <a:ea typeface="Calibri"/>
              </a:rPr>
              <a:t>2x/year</a:t>
            </a:r>
            <a:r>
              <a:rPr lang="en-US" sz="2400">
                <a:ea typeface="Calibri"/>
              </a:rPr>
              <a:t>: to </a:t>
            </a:r>
            <a:r>
              <a:rPr lang="en-US" sz="2400">
                <a:effectLst/>
                <a:ea typeface="Calibri"/>
              </a:rPr>
              <a:t>provide information about </a:t>
            </a:r>
            <a:r>
              <a:rPr lang="en-US" sz="2400">
                <a:ea typeface="Calibri"/>
              </a:rPr>
              <a:t>project status,</a:t>
            </a:r>
            <a:r>
              <a:rPr lang="en-US" sz="2400">
                <a:effectLst/>
                <a:ea typeface="Calibri"/>
              </a:rPr>
              <a:t> and to collect feedback from the companies</a:t>
            </a:r>
          </a:p>
          <a:p>
            <a:pPr marL="0" indent="0" algn="l">
              <a:buNone/>
            </a:pPr>
            <a:endParaRPr lang="en-GB" sz="2400"/>
          </a:p>
          <a:p>
            <a:pPr marL="0" indent="0" algn="l">
              <a:buNone/>
            </a:pPr>
            <a:endParaRPr lang="en-BE"/>
          </a:p>
        </p:txBody>
      </p:sp>
    </p:spTree>
    <p:extLst>
      <p:ext uri="{BB962C8B-B14F-4D97-AF65-F5344CB8AC3E}">
        <p14:creationId xmlns:p14="http://schemas.microsoft.com/office/powerpoint/2010/main" val="202461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E0438-11DB-FAA1-B974-FF916614DA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1741E9-1661-E4C6-26F4-A821524E91F9}"/>
              </a:ext>
            </a:extLst>
          </p:cNvPr>
          <p:cNvSpPr>
            <a:spLocks noGrp="1"/>
          </p:cNvSpPr>
          <p:nvPr>
            <p:ph type="title"/>
          </p:nvPr>
        </p:nvSpPr>
        <p:spPr/>
        <p:txBody>
          <a:bodyPr/>
          <a:lstStyle/>
          <a:p>
            <a:r>
              <a:rPr lang="en-BE"/>
              <a:t>MEDLI Challenge 2</a:t>
            </a:r>
          </a:p>
        </p:txBody>
      </p:sp>
      <p:sp>
        <p:nvSpPr>
          <p:cNvPr id="3" name="Text Placeholder 2">
            <a:extLst>
              <a:ext uri="{FF2B5EF4-FFF2-40B4-BE49-F238E27FC236}">
                <a16:creationId xmlns:a16="http://schemas.microsoft.com/office/drawing/2014/main" id="{DA4418B8-2E86-7EDF-071A-D563C55D8419}"/>
              </a:ext>
            </a:extLst>
          </p:cNvPr>
          <p:cNvSpPr>
            <a:spLocks noGrp="1"/>
          </p:cNvSpPr>
          <p:nvPr>
            <p:ph type="body" sz="quarter" idx="10"/>
          </p:nvPr>
        </p:nvSpPr>
        <p:spPr>
          <a:xfrm>
            <a:off x="895350" y="3009014"/>
            <a:ext cx="10401300" cy="3342574"/>
          </a:xfrm>
        </p:spPr>
        <p:txBody>
          <a:bodyPr>
            <a:normAutofit/>
          </a:bodyPr>
          <a:lstStyle/>
          <a:p>
            <a:r>
              <a:rPr lang="en-BE" b="1"/>
              <a:t>Challenge 2</a:t>
            </a:r>
            <a:r>
              <a:rPr lang="en-BE"/>
              <a:t>: Which HW and/or SW ecosystem to select to deploy small model on the edge</a:t>
            </a:r>
            <a:r>
              <a:rPr lang="en-GB"/>
              <a:t>?</a:t>
            </a:r>
          </a:p>
          <a:p>
            <a:endParaRPr lang="en-BE"/>
          </a:p>
        </p:txBody>
      </p:sp>
      <p:sp>
        <p:nvSpPr>
          <p:cNvPr id="14" name="Rectangle 13">
            <a:extLst>
              <a:ext uri="{FF2B5EF4-FFF2-40B4-BE49-F238E27FC236}">
                <a16:creationId xmlns:a16="http://schemas.microsoft.com/office/drawing/2014/main" id="{67483BAA-BF25-7064-3909-32D625CD7AA4}"/>
              </a:ext>
            </a:extLst>
          </p:cNvPr>
          <p:cNvSpPr/>
          <p:nvPr/>
        </p:nvSpPr>
        <p:spPr>
          <a:xfrm>
            <a:off x="-10583" y="1374776"/>
            <a:ext cx="12202583" cy="1272229"/>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Chevron 14">
            <a:extLst>
              <a:ext uri="{FF2B5EF4-FFF2-40B4-BE49-F238E27FC236}">
                <a16:creationId xmlns:a16="http://schemas.microsoft.com/office/drawing/2014/main" id="{91966461-6603-DE72-CB8E-3E580DC066AE}"/>
              </a:ext>
            </a:extLst>
          </p:cNvPr>
          <p:cNvSpPr/>
          <p:nvPr/>
        </p:nvSpPr>
        <p:spPr>
          <a:xfrm>
            <a:off x="1501784" y="1481861"/>
            <a:ext cx="2319131" cy="101679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Transfer learning and knowledge distillation</a:t>
            </a:r>
            <a:endParaRPr lang="en-BE" sz="1600">
              <a:solidFill>
                <a:schemeClr val="bg1"/>
              </a:solidFill>
            </a:endParaRPr>
          </a:p>
        </p:txBody>
      </p:sp>
      <p:sp>
        <p:nvSpPr>
          <p:cNvPr id="18" name="TextBox 17">
            <a:extLst>
              <a:ext uri="{FF2B5EF4-FFF2-40B4-BE49-F238E27FC236}">
                <a16:creationId xmlns:a16="http://schemas.microsoft.com/office/drawing/2014/main" id="{6F67A561-D5BC-59F8-8A54-FE25A00F84B6}"/>
              </a:ext>
            </a:extLst>
          </p:cNvPr>
          <p:cNvSpPr txBox="1"/>
          <p:nvPr/>
        </p:nvSpPr>
        <p:spPr>
          <a:xfrm>
            <a:off x="-34264" y="1415899"/>
            <a:ext cx="1525418" cy="1231106"/>
          </a:xfrm>
          <a:prstGeom prst="rect">
            <a:avLst/>
          </a:prstGeom>
          <a:noFill/>
        </p:spPr>
        <p:txBody>
          <a:bodyPr wrap="none" lIns="121920" tIns="60960" rIns="121920" bIns="60960" rtlCol="0" anchor="t">
            <a:spAutoFit/>
          </a:bodyPr>
          <a:lstStyle/>
          <a:p>
            <a:pPr algn="ctr"/>
            <a:r>
              <a:rPr lang="en-US" sz="2400" b="1">
                <a:solidFill>
                  <a:schemeClr val="bg1"/>
                </a:solidFill>
              </a:rPr>
              <a:t>LARGE</a:t>
            </a:r>
            <a:endParaRPr lang="en-US" sz="2400"/>
          </a:p>
          <a:p>
            <a:pPr algn="ctr"/>
            <a:r>
              <a:rPr lang="en-US" sz="2400">
                <a:solidFill>
                  <a:srgbClr val="D92E00"/>
                </a:solidFill>
              </a:rPr>
              <a:t>generic</a:t>
            </a:r>
          </a:p>
          <a:p>
            <a:pPr algn="ctr"/>
            <a:r>
              <a:rPr lang="en-US" sz="2400"/>
              <a:t>DL model</a:t>
            </a:r>
            <a:endParaRPr lang="en-BE" sz="2400"/>
          </a:p>
        </p:txBody>
      </p:sp>
      <p:sp>
        <p:nvSpPr>
          <p:cNvPr id="19" name="TextBox 18">
            <a:extLst>
              <a:ext uri="{FF2B5EF4-FFF2-40B4-BE49-F238E27FC236}">
                <a16:creationId xmlns:a16="http://schemas.microsoft.com/office/drawing/2014/main" id="{25FB2E20-EA43-4B7F-8045-33373E5BAF43}"/>
              </a:ext>
            </a:extLst>
          </p:cNvPr>
          <p:cNvSpPr txBox="1"/>
          <p:nvPr/>
        </p:nvSpPr>
        <p:spPr>
          <a:xfrm>
            <a:off x="3820915" y="1415899"/>
            <a:ext cx="1829155" cy="1231106"/>
          </a:xfrm>
          <a:prstGeom prst="rect">
            <a:avLst/>
          </a:prstGeom>
          <a:noFill/>
        </p:spPr>
        <p:txBody>
          <a:bodyPr wrap="none" lIns="121920" tIns="60960" rIns="121920" bIns="60960" rtlCol="0" anchor="t">
            <a:spAutoFit/>
          </a:bodyPr>
          <a:lstStyle/>
          <a:p>
            <a:pPr algn="ctr"/>
            <a:r>
              <a:rPr lang="en-US" sz="2400" b="1">
                <a:solidFill>
                  <a:schemeClr val="bg1"/>
                </a:solidFill>
              </a:rPr>
              <a:t>SMALL</a:t>
            </a:r>
            <a:r>
              <a:rPr lang="en-US" sz="2400">
                <a:solidFill>
                  <a:schemeClr val="bg1"/>
                </a:solidFill>
              </a:rPr>
              <a:t> </a:t>
            </a:r>
            <a:endParaRPr lang="en-US" sz="2400">
              <a:solidFill>
                <a:schemeClr val="bg1"/>
              </a:solidFill>
              <a:ea typeface="Calibri"/>
              <a:cs typeface="Calibri"/>
            </a:endParaRPr>
          </a:p>
          <a:p>
            <a:pPr algn="ctr"/>
            <a:r>
              <a:rPr lang="en-US" sz="2400" err="1">
                <a:solidFill>
                  <a:srgbClr val="D92E00"/>
                </a:solidFill>
              </a:rPr>
              <a:t>specialised</a:t>
            </a:r>
            <a:r>
              <a:rPr lang="en-US" sz="2400"/>
              <a:t> </a:t>
            </a:r>
          </a:p>
          <a:p>
            <a:pPr algn="ctr"/>
            <a:r>
              <a:rPr lang="en-US" sz="2400"/>
              <a:t>DL model</a:t>
            </a:r>
            <a:endParaRPr lang="en-BE" sz="2400"/>
          </a:p>
        </p:txBody>
      </p:sp>
      <p:sp>
        <p:nvSpPr>
          <p:cNvPr id="4" name="Chevron 3">
            <a:extLst>
              <a:ext uri="{FF2B5EF4-FFF2-40B4-BE49-F238E27FC236}">
                <a16:creationId xmlns:a16="http://schemas.microsoft.com/office/drawing/2014/main" id="{D333C508-2F2D-AC1F-9AC7-BBA20F4CD8B9}"/>
              </a:ext>
            </a:extLst>
          </p:cNvPr>
          <p:cNvSpPr/>
          <p:nvPr/>
        </p:nvSpPr>
        <p:spPr>
          <a:xfrm>
            <a:off x="5548664" y="1481861"/>
            <a:ext cx="2420537" cy="101679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solidFill>
                  <a:schemeClr val="bg1"/>
                </a:solidFill>
              </a:rPr>
              <a:t>Optimization</a:t>
            </a:r>
            <a:r>
              <a:rPr lang="en-BE" sz="1600">
                <a:solidFill>
                  <a:schemeClr val="bg1"/>
                </a:solidFill>
              </a:rPr>
              <a:t> &amp; edge HW deployment</a:t>
            </a:r>
          </a:p>
        </p:txBody>
      </p:sp>
      <p:pic>
        <p:nvPicPr>
          <p:cNvPr id="5" name="Picture 2" descr="Buy the Latest Jetson Products | NVIDIA Developer">
            <a:extLst>
              <a:ext uri="{FF2B5EF4-FFF2-40B4-BE49-F238E27FC236}">
                <a16:creationId xmlns:a16="http://schemas.microsoft.com/office/drawing/2014/main" id="{13F3CFB3-E71E-73D4-74E9-9296CC52F2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24" t="25600" r="23809" b="30400"/>
          <a:stretch/>
        </p:blipFill>
        <p:spPr bwMode="auto">
          <a:xfrm>
            <a:off x="8054261" y="1551995"/>
            <a:ext cx="1440616" cy="876521"/>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27668BC4-A000-98D7-8613-3D6F1E641A91}"/>
              </a:ext>
            </a:extLst>
          </p:cNvPr>
          <p:cNvPicPr>
            <a:picLocks noChangeAspect="1"/>
          </p:cNvPicPr>
          <p:nvPr/>
        </p:nvPicPr>
        <p:blipFill>
          <a:blip r:embed="rId3">
            <a:extLst>
              <a:ext uri="{96DAC541-7B7A-43D3-8B79-37D633B846F1}">
                <asvg:svgBlip xmlns:asvg="http://schemas.microsoft.com/office/drawing/2016/SVG/main" r:embed="rId4"/>
              </a:ext>
            </a:extLst>
          </a:blip>
          <a:srcRect l="43738" t="41991" r="36739" b="41244"/>
          <a:stretch/>
        </p:blipFill>
        <p:spPr>
          <a:xfrm>
            <a:off x="4947821" y="3651411"/>
            <a:ext cx="2692064" cy="1689646"/>
          </a:xfrm>
          <a:prstGeom prst="rect">
            <a:avLst/>
          </a:prstGeom>
        </p:spPr>
      </p:pic>
      <p:sp>
        <p:nvSpPr>
          <p:cNvPr id="7" name="TextBox 6">
            <a:extLst>
              <a:ext uri="{FF2B5EF4-FFF2-40B4-BE49-F238E27FC236}">
                <a16:creationId xmlns:a16="http://schemas.microsoft.com/office/drawing/2014/main" id="{CC155673-B2F1-9C55-50FF-D2CD29ABB981}"/>
              </a:ext>
            </a:extLst>
          </p:cNvPr>
          <p:cNvSpPr txBox="1"/>
          <p:nvPr/>
        </p:nvSpPr>
        <p:spPr>
          <a:xfrm>
            <a:off x="3481890" y="6519446"/>
            <a:ext cx="992451" cy="338554"/>
          </a:xfrm>
          <a:prstGeom prst="rect">
            <a:avLst/>
          </a:prstGeom>
          <a:noFill/>
        </p:spPr>
        <p:txBody>
          <a:bodyPr wrap="none" rtlCol="0">
            <a:spAutoFit/>
          </a:bodyPr>
          <a:lstStyle/>
          <a:p>
            <a:r>
              <a:rPr lang="en-BE" sz="1600"/>
              <a:t>Device A</a:t>
            </a:r>
          </a:p>
        </p:txBody>
      </p:sp>
      <p:sp>
        <p:nvSpPr>
          <p:cNvPr id="8" name="TextBox 7">
            <a:extLst>
              <a:ext uri="{FF2B5EF4-FFF2-40B4-BE49-F238E27FC236}">
                <a16:creationId xmlns:a16="http://schemas.microsoft.com/office/drawing/2014/main" id="{08F9361F-4D5C-3F5A-21C7-EAA7731D7330}"/>
              </a:ext>
            </a:extLst>
          </p:cNvPr>
          <p:cNvSpPr txBox="1"/>
          <p:nvPr/>
        </p:nvSpPr>
        <p:spPr>
          <a:xfrm>
            <a:off x="8567513" y="6513225"/>
            <a:ext cx="992451" cy="338554"/>
          </a:xfrm>
          <a:prstGeom prst="rect">
            <a:avLst/>
          </a:prstGeom>
          <a:noFill/>
        </p:spPr>
        <p:txBody>
          <a:bodyPr wrap="none" rtlCol="0">
            <a:spAutoFit/>
          </a:bodyPr>
          <a:lstStyle/>
          <a:p>
            <a:r>
              <a:rPr lang="en-BE" sz="1600"/>
              <a:t>Device Z</a:t>
            </a:r>
          </a:p>
        </p:txBody>
      </p:sp>
      <p:pic>
        <p:nvPicPr>
          <p:cNvPr id="9" name="Afbeelding 57">
            <a:extLst>
              <a:ext uri="{FF2B5EF4-FFF2-40B4-BE49-F238E27FC236}">
                <a16:creationId xmlns:a16="http://schemas.microsoft.com/office/drawing/2014/main" id="{CBE204B5-92ED-B78D-31DF-D5E1E7A57ACE}"/>
              </a:ext>
            </a:extLst>
          </p:cNvPr>
          <p:cNvPicPr>
            <a:picLocks noChangeAspect="1"/>
          </p:cNvPicPr>
          <p:nvPr/>
        </p:nvPicPr>
        <p:blipFill>
          <a:blip r:embed="rId5"/>
          <a:stretch>
            <a:fillRect/>
          </a:stretch>
        </p:blipFill>
        <p:spPr>
          <a:xfrm>
            <a:off x="5210082" y="6006733"/>
            <a:ext cx="686367" cy="686367"/>
          </a:xfrm>
          <a:prstGeom prst="rect">
            <a:avLst/>
          </a:prstGeom>
        </p:spPr>
      </p:pic>
      <p:pic>
        <p:nvPicPr>
          <p:cNvPr id="10" name="Afbeelding 58">
            <a:extLst>
              <a:ext uri="{FF2B5EF4-FFF2-40B4-BE49-F238E27FC236}">
                <a16:creationId xmlns:a16="http://schemas.microsoft.com/office/drawing/2014/main" id="{3AD405D5-4947-5727-ED29-6E13A1DCBBF0}"/>
              </a:ext>
            </a:extLst>
          </p:cNvPr>
          <p:cNvPicPr>
            <a:picLocks noChangeAspect="1"/>
          </p:cNvPicPr>
          <p:nvPr/>
        </p:nvPicPr>
        <p:blipFill>
          <a:blip r:embed="rId6"/>
          <a:stretch>
            <a:fillRect/>
          </a:stretch>
        </p:blipFill>
        <p:spPr>
          <a:xfrm>
            <a:off x="6068193" y="6036007"/>
            <a:ext cx="798551" cy="606100"/>
          </a:xfrm>
          <a:prstGeom prst="rect">
            <a:avLst/>
          </a:prstGeom>
        </p:spPr>
      </p:pic>
      <p:pic>
        <p:nvPicPr>
          <p:cNvPr id="11" name="Afbeelding 59">
            <a:extLst>
              <a:ext uri="{FF2B5EF4-FFF2-40B4-BE49-F238E27FC236}">
                <a16:creationId xmlns:a16="http://schemas.microsoft.com/office/drawing/2014/main" id="{9AED420A-8FC7-1727-C0D6-D3CDB8DB6003}"/>
              </a:ext>
            </a:extLst>
          </p:cNvPr>
          <p:cNvPicPr>
            <a:picLocks noChangeAspect="1"/>
          </p:cNvPicPr>
          <p:nvPr/>
        </p:nvPicPr>
        <p:blipFill>
          <a:blip r:embed="rId7"/>
          <a:stretch>
            <a:fillRect/>
          </a:stretch>
        </p:blipFill>
        <p:spPr>
          <a:xfrm>
            <a:off x="4149860" y="6083349"/>
            <a:ext cx="707924" cy="471949"/>
          </a:xfrm>
          <a:prstGeom prst="rect">
            <a:avLst/>
          </a:prstGeom>
        </p:spPr>
      </p:pic>
      <p:pic>
        <p:nvPicPr>
          <p:cNvPr id="12" name="Afbeelding 60">
            <a:extLst>
              <a:ext uri="{FF2B5EF4-FFF2-40B4-BE49-F238E27FC236}">
                <a16:creationId xmlns:a16="http://schemas.microsoft.com/office/drawing/2014/main" id="{5BAEDE52-0ADD-5BF0-DFA1-71223DB98898}"/>
              </a:ext>
            </a:extLst>
          </p:cNvPr>
          <p:cNvPicPr>
            <a:picLocks noChangeAspect="1"/>
          </p:cNvPicPr>
          <p:nvPr/>
        </p:nvPicPr>
        <p:blipFill>
          <a:blip r:embed="rId8"/>
          <a:stretch>
            <a:fillRect/>
          </a:stretch>
        </p:blipFill>
        <p:spPr>
          <a:xfrm>
            <a:off x="3110595" y="6142715"/>
            <a:ext cx="739246" cy="406585"/>
          </a:xfrm>
          <a:prstGeom prst="rect">
            <a:avLst/>
          </a:prstGeom>
        </p:spPr>
      </p:pic>
      <p:pic>
        <p:nvPicPr>
          <p:cNvPr id="13" name="Afbeelding 61">
            <a:extLst>
              <a:ext uri="{FF2B5EF4-FFF2-40B4-BE49-F238E27FC236}">
                <a16:creationId xmlns:a16="http://schemas.microsoft.com/office/drawing/2014/main" id="{48FAA6CB-B1AF-E935-65D6-908C9ECE0C48}"/>
              </a:ext>
            </a:extLst>
          </p:cNvPr>
          <p:cNvPicPr>
            <a:picLocks noChangeAspect="1"/>
          </p:cNvPicPr>
          <p:nvPr/>
        </p:nvPicPr>
        <p:blipFill>
          <a:blip r:embed="rId9"/>
          <a:stretch>
            <a:fillRect/>
          </a:stretch>
        </p:blipFill>
        <p:spPr>
          <a:xfrm>
            <a:off x="7916071" y="6098441"/>
            <a:ext cx="690880" cy="442803"/>
          </a:xfrm>
          <a:prstGeom prst="rect">
            <a:avLst/>
          </a:prstGeom>
        </p:spPr>
      </p:pic>
      <p:pic>
        <p:nvPicPr>
          <p:cNvPr id="16" name="Afbeelding 62">
            <a:extLst>
              <a:ext uri="{FF2B5EF4-FFF2-40B4-BE49-F238E27FC236}">
                <a16:creationId xmlns:a16="http://schemas.microsoft.com/office/drawing/2014/main" id="{5A53C390-547C-BD98-A1DB-F96928A8F660}"/>
              </a:ext>
            </a:extLst>
          </p:cNvPr>
          <p:cNvPicPr>
            <a:picLocks noChangeAspect="1"/>
          </p:cNvPicPr>
          <p:nvPr/>
        </p:nvPicPr>
        <p:blipFill>
          <a:blip r:embed="rId10"/>
          <a:stretch>
            <a:fillRect/>
          </a:stretch>
        </p:blipFill>
        <p:spPr>
          <a:xfrm>
            <a:off x="9207417" y="6077033"/>
            <a:ext cx="705094" cy="507262"/>
          </a:xfrm>
          <a:prstGeom prst="rect">
            <a:avLst/>
          </a:prstGeom>
        </p:spPr>
      </p:pic>
      <p:sp>
        <p:nvSpPr>
          <p:cNvPr id="17" name="Rechthoek 63">
            <a:extLst>
              <a:ext uri="{FF2B5EF4-FFF2-40B4-BE49-F238E27FC236}">
                <a16:creationId xmlns:a16="http://schemas.microsoft.com/office/drawing/2014/main" id="{2955C1B3-2FF5-3311-75DE-04B08C98624D}"/>
              </a:ext>
            </a:extLst>
          </p:cNvPr>
          <p:cNvSpPr/>
          <p:nvPr/>
        </p:nvSpPr>
        <p:spPr>
          <a:xfrm>
            <a:off x="3111195" y="6060373"/>
            <a:ext cx="1851964" cy="51790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hthoek 64">
            <a:extLst>
              <a:ext uri="{FF2B5EF4-FFF2-40B4-BE49-F238E27FC236}">
                <a16:creationId xmlns:a16="http://schemas.microsoft.com/office/drawing/2014/main" id="{A2F578B7-DB04-9ED7-3607-2ED0B14A3779}"/>
              </a:ext>
            </a:extLst>
          </p:cNvPr>
          <p:cNvSpPr/>
          <p:nvPr/>
        </p:nvSpPr>
        <p:spPr>
          <a:xfrm>
            <a:off x="5141598" y="6061525"/>
            <a:ext cx="1847318" cy="5167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hthoek 65">
            <a:extLst>
              <a:ext uri="{FF2B5EF4-FFF2-40B4-BE49-F238E27FC236}">
                <a16:creationId xmlns:a16="http://schemas.microsoft.com/office/drawing/2014/main" id="{4C9CAD8D-0C5B-E027-A444-17D3B7B17CCD}"/>
              </a:ext>
            </a:extLst>
          </p:cNvPr>
          <p:cNvSpPr/>
          <p:nvPr/>
        </p:nvSpPr>
        <p:spPr>
          <a:xfrm>
            <a:off x="7922915" y="6077033"/>
            <a:ext cx="2182341" cy="48105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05596D70-D138-EE6E-5BE0-17C02C331EBE}"/>
              </a:ext>
            </a:extLst>
          </p:cNvPr>
          <p:cNvSpPr txBox="1"/>
          <p:nvPr/>
        </p:nvSpPr>
        <p:spPr>
          <a:xfrm>
            <a:off x="7286765" y="6122599"/>
            <a:ext cx="415498" cy="369332"/>
          </a:xfrm>
          <a:prstGeom prst="rect">
            <a:avLst/>
          </a:prstGeom>
          <a:noFill/>
        </p:spPr>
        <p:txBody>
          <a:bodyPr wrap="none" rtlCol="0">
            <a:spAutoFit/>
          </a:bodyPr>
          <a:lstStyle/>
          <a:p>
            <a:r>
              <a:rPr lang="en-BE"/>
              <a:t>…</a:t>
            </a:r>
          </a:p>
        </p:txBody>
      </p:sp>
      <p:cxnSp>
        <p:nvCxnSpPr>
          <p:cNvPr id="23" name="Straight Arrow Connector 22">
            <a:extLst>
              <a:ext uri="{FF2B5EF4-FFF2-40B4-BE49-F238E27FC236}">
                <a16:creationId xmlns:a16="http://schemas.microsoft.com/office/drawing/2014/main" id="{696C2058-2677-4133-07C5-30657119C6C0}"/>
              </a:ext>
            </a:extLst>
          </p:cNvPr>
          <p:cNvCxnSpPr>
            <a:cxnSpLocks/>
            <a:endCxn id="17" idx="0"/>
          </p:cNvCxnSpPr>
          <p:nvPr/>
        </p:nvCxnSpPr>
        <p:spPr>
          <a:xfrm flipH="1">
            <a:off x="4037177" y="5433237"/>
            <a:ext cx="2228508" cy="627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A9C2579-DB18-A4C1-D472-B18071513308}"/>
              </a:ext>
            </a:extLst>
          </p:cNvPr>
          <p:cNvCxnSpPr>
            <a:cxnSpLocks/>
            <a:endCxn id="20" idx="0"/>
          </p:cNvCxnSpPr>
          <p:nvPr/>
        </p:nvCxnSpPr>
        <p:spPr>
          <a:xfrm flipH="1">
            <a:off x="6065257" y="5433237"/>
            <a:ext cx="200428" cy="6282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A326EB0-3F6F-9E01-0A86-BF9BC51CB7FF}"/>
              </a:ext>
            </a:extLst>
          </p:cNvPr>
          <p:cNvCxnSpPr>
            <a:cxnSpLocks/>
            <a:endCxn id="21" idx="0"/>
          </p:cNvCxnSpPr>
          <p:nvPr/>
        </p:nvCxnSpPr>
        <p:spPr>
          <a:xfrm>
            <a:off x="6265685" y="5433237"/>
            <a:ext cx="2748401" cy="643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Graphic 25" descr="Help with solid fill">
            <a:extLst>
              <a:ext uri="{FF2B5EF4-FFF2-40B4-BE49-F238E27FC236}">
                <a16:creationId xmlns:a16="http://schemas.microsoft.com/office/drawing/2014/main" id="{0E30B112-18BC-C007-9B1C-4411F99E18C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8485" y="5028889"/>
            <a:ext cx="914400" cy="914400"/>
          </a:xfrm>
          <a:prstGeom prst="rect">
            <a:avLst/>
          </a:prstGeom>
        </p:spPr>
      </p:pic>
      <p:pic>
        <p:nvPicPr>
          <p:cNvPr id="27" name="Picture 2" descr="Fruits Classification using Edge Impulse | by Mamadou K. KEITA |  ILLUMINATION | Medium">
            <a:extLst>
              <a:ext uri="{FF2B5EF4-FFF2-40B4-BE49-F238E27FC236}">
                <a16:creationId xmlns:a16="http://schemas.microsoft.com/office/drawing/2014/main" id="{D05EC4A5-6CF0-3CB1-2D5D-5CED514D04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69969" y="5057883"/>
            <a:ext cx="1281082" cy="63651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ONNX Runtime · GitHub">
            <a:extLst>
              <a:ext uri="{FF2B5EF4-FFF2-40B4-BE49-F238E27FC236}">
                <a16:creationId xmlns:a16="http://schemas.microsoft.com/office/drawing/2014/main" id="{46131606-D927-90E9-4932-A7960EEF6DB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36856" y="5025906"/>
            <a:ext cx="1004127" cy="34166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Neural Network Compression Apache TVM">
            <a:extLst>
              <a:ext uri="{FF2B5EF4-FFF2-40B4-BE49-F238E27FC236}">
                <a16:creationId xmlns:a16="http://schemas.microsoft.com/office/drawing/2014/main" id="{3257FD9C-0674-13EA-517C-04997816AB8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9819" t="35095" r="8914" b="34036"/>
          <a:stretch/>
        </p:blipFill>
        <p:spPr bwMode="auto">
          <a:xfrm>
            <a:off x="3014869" y="4960110"/>
            <a:ext cx="1070354" cy="40658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imob and Syntiant to Accelerate Development of Production-ready tinyML  Applications - Edge AI and Vision Alliance">
            <a:extLst>
              <a:ext uri="{FF2B5EF4-FFF2-40B4-BE49-F238E27FC236}">
                <a16:creationId xmlns:a16="http://schemas.microsoft.com/office/drawing/2014/main" id="{34D2B121-CE08-FEC8-ED4B-B213DBA8652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86330" y="5485479"/>
            <a:ext cx="1630985" cy="31785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ow to Speed Up Deep Learning Inference Using TensorRT | NVIDIA Technical  Blog">
            <a:extLst>
              <a:ext uri="{FF2B5EF4-FFF2-40B4-BE49-F238E27FC236}">
                <a16:creationId xmlns:a16="http://schemas.microsoft.com/office/drawing/2014/main" id="{5E3F2B0C-27A7-9E1F-44C5-DB182109ED3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56855" y="4840690"/>
            <a:ext cx="1250096" cy="77910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DB:Install OpenVINO - openSUSE Wiki">
            <a:extLst>
              <a:ext uri="{FF2B5EF4-FFF2-40B4-BE49-F238E27FC236}">
                <a16:creationId xmlns:a16="http://schemas.microsoft.com/office/drawing/2014/main" id="{526033FC-B233-B5C9-3B08-ADFF5DC59F6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606951" y="5306005"/>
            <a:ext cx="1953406" cy="53274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GitHub - go-vela/compiler: Compiler for Vela (Target's official Pipeline  Automation Framework)">
            <a:extLst>
              <a:ext uri="{FF2B5EF4-FFF2-40B4-BE49-F238E27FC236}">
                <a16:creationId xmlns:a16="http://schemas.microsoft.com/office/drawing/2014/main" id="{EE7571F6-E97B-589E-4E76-5ABF33AC38A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30482" y="4451716"/>
            <a:ext cx="1501440" cy="750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32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4BDE97-1B3E-113D-500B-946EB572B5BE}"/>
              </a:ext>
            </a:extLst>
          </p:cNvPr>
          <p:cNvSpPr>
            <a:spLocks noGrp="1"/>
          </p:cNvSpPr>
          <p:nvPr>
            <p:ph idx="1"/>
          </p:nvPr>
        </p:nvSpPr>
        <p:spPr/>
        <p:txBody>
          <a:bodyPr/>
          <a:lstStyle/>
          <a:p>
            <a:r>
              <a:rPr lang="en-BE"/>
              <a:t>Different eco-systems to help the user: e.g. edge impulse </a:t>
            </a:r>
          </a:p>
        </p:txBody>
      </p:sp>
      <p:sp>
        <p:nvSpPr>
          <p:cNvPr id="4" name="Title 3">
            <a:extLst>
              <a:ext uri="{FF2B5EF4-FFF2-40B4-BE49-F238E27FC236}">
                <a16:creationId xmlns:a16="http://schemas.microsoft.com/office/drawing/2014/main" id="{4C837EFB-B9A0-BDE6-1966-352392EE48DD}"/>
              </a:ext>
            </a:extLst>
          </p:cNvPr>
          <p:cNvSpPr>
            <a:spLocks noGrp="1"/>
          </p:cNvSpPr>
          <p:nvPr>
            <p:ph type="title"/>
          </p:nvPr>
        </p:nvSpPr>
        <p:spPr/>
        <p:txBody>
          <a:bodyPr>
            <a:normAutofit/>
          </a:bodyPr>
          <a:lstStyle/>
          <a:p>
            <a:endParaRPr lang="en-BE" sz="3600" i="1"/>
          </a:p>
        </p:txBody>
      </p:sp>
      <p:pic>
        <p:nvPicPr>
          <p:cNvPr id="3" name="Picture 2">
            <a:extLst>
              <a:ext uri="{FF2B5EF4-FFF2-40B4-BE49-F238E27FC236}">
                <a16:creationId xmlns:a16="http://schemas.microsoft.com/office/drawing/2014/main" id="{46794AD2-E39E-F58C-CA1B-302C91184A7C}"/>
              </a:ext>
            </a:extLst>
          </p:cNvPr>
          <p:cNvPicPr>
            <a:picLocks noChangeAspect="1"/>
          </p:cNvPicPr>
          <p:nvPr/>
        </p:nvPicPr>
        <p:blipFill>
          <a:blip r:embed="rId3"/>
          <a:stretch>
            <a:fillRect/>
          </a:stretch>
        </p:blipFill>
        <p:spPr>
          <a:xfrm>
            <a:off x="3063240" y="2214880"/>
            <a:ext cx="6065520" cy="3129038"/>
          </a:xfrm>
          <a:prstGeom prst="rect">
            <a:avLst/>
          </a:prstGeom>
        </p:spPr>
      </p:pic>
      <p:sp>
        <p:nvSpPr>
          <p:cNvPr id="5" name="TextBox 4">
            <a:extLst>
              <a:ext uri="{FF2B5EF4-FFF2-40B4-BE49-F238E27FC236}">
                <a16:creationId xmlns:a16="http://schemas.microsoft.com/office/drawing/2014/main" id="{31AEBB0A-8371-1902-683F-301115BB4896}"/>
              </a:ext>
            </a:extLst>
          </p:cNvPr>
          <p:cNvSpPr txBox="1"/>
          <p:nvPr/>
        </p:nvSpPr>
        <p:spPr>
          <a:xfrm>
            <a:off x="1028700" y="6364548"/>
            <a:ext cx="5729454" cy="261610"/>
          </a:xfrm>
          <a:prstGeom prst="rect">
            <a:avLst/>
          </a:prstGeom>
          <a:noFill/>
        </p:spPr>
        <p:txBody>
          <a:bodyPr wrap="none" rtlCol="0">
            <a:spAutoFit/>
          </a:bodyPr>
          <a:lstStyle/>
          <a:p>
            <a:r>
              <a:rPr lang="en-GB" sz="1100" b="0">
                <a:solidFill>
                  <a:schemeClr val="bg1"/>
                </a:solidFill>
                <a:effectLst/>
                <a:latin typeface="NimbusRomNo9L"/>
              </a:rPr>
              <a:t>Shawn Hymel et al., EDGE IMPULSE: AN MLOPS PLATFORM FOR TINY MACHINE LEARNING. 2023.</a:t>
            </a:r>
            <a:endParaRPr lang="en-GB" sz="1100">
              <a:solidFill>
                <a:schemeClr val="bg1"/>
              </a:solidFill>
            </a:endParaRPr>
          </a:p>
        </p:txBody>
      </p:sp>
      <p:sp>
        <p:nvSpPr>
          <p:cNvPr id="6" name="Slide Number Placeholder 5">
            <a:extLst>
              <a:ext uri="{FF2B5EF4-FFF2-40B4-BE49-F238E27FC236}">
                <a16:creationId xmlns:a16="http://schemas.microsoft.com/office/drawing/2014/main" id="{AD103728-D86C-07D9-DE6A-4B399A7DFF89}"/>
              </a:ext>
            </a:extLst>
          </p:cNvPr>
          <p:cNvSpPr>
            <a:spLocks noGrp="1"/>
          </p:cNvSpPr>
          <p:nvPr>
            <p:ph type="sldNum" sz="quarter" idx="12"/>
          </p:nvPr>
        </p:nvSpPr>
        <p:spPr/>
        <p:txBody>
          <a:bodyPr/>
          <a:lstStyle/>
          <a:p>
            <a:fld id="{0A297500-7527-634B-90F4-69D0994C32B4}" type="slidenum">
              <a:rPr lang="nl-NL" smtClean="0"/>
              <a:t>31</a:t>
            </a:fld>
            <a:endParaRPr lang="nl-NL"/>
          </a:p>
        </p:txBody>
      </p:sp>
    </p:spTree>
    <p:extLst>
      <p:ext uri="{BB962C8B-B14F-4D97-AF65-F5344CB8AC3E}">
        <p14:creationId xmlns:p14="http://schemas.microsoft.com/office/powerpoint/2010/main" val="1642958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D3C94-9A74-95FE-D80B-FB0AEE554036}"/>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D24C6FF9-1959-9B82-A5AC-B4360A2D304A}"/>
              </a:ext>
            </a:extLst>
          </p:cNvPr>
          <p:cNvPicPr>
            <a:picLocks noChangeAspect="1"/>
          </p:cNvPicPr>
          <p:nvPr/>
        </p:nvPicPr>
        <p:blipFill rotWithShape="1">
          <a:blip r:embed="rId3"/>
          <a:srcRect r="30704"/>
          <a:stretch/>
        </p:blipFill>
        <p:spPr>
          <a:xfrm>
            <a:off x="2508056" y="3765190"/>
            <a:ext cx="2950004" cy="1300782"/>
          </a:xfrm>
          <a:prstGeom prst="rect">
            <a:avLst/>
          </a:prstGeom>
        </p:spPr>
      </p:pic>
      <p:sp>
        <p:nvSpPr>
          <p:cNvPr id="2" name="Title 1">
            <a:extLst>
              <a:ext uri="{FF2B5EF4-FFF2-40B4-BE49-F238E27FC236}">
                <a16:creationId xmlns:a16="http://schemas.microsoft.com/office/drawing/2014/main" id="{CB388BA0-E682-0C99-50BF-A7DF07FFCA46}"/>
              </a:ext>
            </a:extLst>
          </p:cNvPr>
          <p:cNvSpPr>
            <a:spLocks noGrp="1"/>
          </p:cNvSpPr>
          <p:nvPr>
            <p:ph type="title"/>
          </p:nvPr>
        </p:nvSpPr>
        <p:spPr/>
        <p:txBody>
          <a:bodyPr>
            <a:normAutofit/>
          </a:bodyPr>
          <a:lstStyle/>
          <a:p>
            <a:r>
              <a:rPr lang="en-BE"/>
              <a:t>MEDLI Challenge 2</a:t>
            </a:r>
            <a:endParaRPr lang="en-BE" i="1"/>
          </a:p>
        </p:txBody>
      </p:sp>
      <p:sp>
        <p:nvSpPr>
          <p:cNvPr id="6" name="TextBox 5">
            <a:extLst>
              <a:ext uri="{FF2B5EF4-FFF2-40B4-BE49-F238E27FC236}">
                <a16:creationId xmlns:a16="http://schemas.microsoft.com/office/drawing/2014/main" id="{0C0F8441-2F6A-AEA5-CF1A-0532BC7B3531}"/>
              </a:ext>
            </a:extLst>
          </p:cNvPr>
          <p:cNvSpPr txBox="1"/>
          <p:nvPr/>
        </p:nvSpPr>
        <p:spPr>
          <a:xfrm>
            <a:off x="8640009" y="2616476"/>
            <a:ext cx="1195905" cy="400110"/>
          </a:xfrm>
          <a:prstGeom prst="rect">
            <a:avLst/>
          </a:prstGeom>
          <a:noFill/>
        </p:spPr>
        <p:txBody>
          <a:bodyPr wrap="none" rtlCol="0">
            <a:spAutoFit/>
          </a:bodyPr>
          <a:lstStyle/>
          <a:p>
            <a:r>
              <a:rPr lang="en-BE" sz="2000">
                <a:solidFill>
                  <a:schemeClr val="tx2"/>
                </a:solidFill>
              </a:rPr>
              <a:t>Edge HW</a:t>
            </a:r>
          </a:p>
        </p:txBody>
      </p:sp>
      <p:sp>
        <p:nvSpPr>
          <p:cNvPr id="7" name="TextBox 6">
            <a:extLst>
              <a:ext uri="{FF2B5EF4-FFF2-40B4-BE49-F238E27FC236}">
                <a16:creationId xmlns:a16="http://schemas.microsoft.com/office/drawing/2014/main" id="{6526B5C6-E8D6-8CD7-824E-DB833910741B}"/>
              </a:ext>
            </a:extLst>
          </p:cNvPr>
          <p:cNvSpPr txBox="1"/>
          <p:nvPr/>
        </p:nvSpPr>
        <p:spPr>
          <a:xfrm>
            <a:off x="509109" y="2583331"/>
            <a:ext cx="1876347" cy="400110"/>
          </a:xfrm>
          <a:prstGeom prst="rect">
            <a:avLst/>
          </a:prstGeom>
          <a:noFill/>
        </p:spPr>
        <p:txBody>
          <a:bodyPr wrap="none" rtlCol="0">
            <a:spAutoFit/>
          </a:bodyPr>
          <a:lstStyle/>
          <a:p>
            <a:r>
              <a:rPr lang="en-BE" sz="2000">
                <a:solidFill>
                  <a:schemeClr val="tx2"/>
                </a:solidFill>
              </a:rPr>
              <a:t>ML frameworks</a:t>
            </a:r>
          </a:p>
        </p:txBody>
      </p:sp>
      <p:sp>
        <p:nvSpPr>
          <p:cNvPr id="8" name="Rectangle 7">
            <a:extLst>
              <a:ext uri="{FF2B5EF4-FFF2-40B4-BE49-F238E27FC236}">
                <a16:creationId xmlns:a16="http://schemas.microsoft.com/office/drawing/2014/main" id="{14854061-9758-D2C7-0CD3-5244066126A6}"/>
              </a:ext>
            </a:extLst>
          </p:cNvPr>
          <p:cNvSpPr/>
          <p:nvPr/>
        </p:nvSpPr>
        <p:spPr>
          <a:xfrm>
            <a:off x="8120604" y="2593110"/>
            <a:ext cx="2320673" cy="2961644"/>
          </a:xfrm>
          <a:prstGeom prst="rect">
            <a:avLst/>
          </a:prstGeom>
          <a:noFill/>
          <a:ln w="22225">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9" name="Picture 2" descr="HP nVidia Quadro P6000 - Refurbished">
            <a:extLst>
              <a:ext uri="{FF2B5EF4-FFF2-40B4-BE49-F238E27FC236}">
                <a16:creationId xmlns:a16="http://schemas.microsoft.com/office/drawing/2014/main" id="{988CB72E-D8DA-391E-3D94-A9CEF9A95F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558" b="32321"/>
          <a:stretch/>
        </p:blipFill>
        <p:spPr bwMode="auto">
          <a:xfrm>
            <a:off x="8228889" y="3235343"/>
            <a:ext cx="1005439" cy="4543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Logos &amp; Brand Guidelines | NVIDIA">
            <a:extLst>
              <a:ext uri="{FF2B5EF4-FFF2-40B4-BE49-F238E27FC236}">
                <a16:creationId xmlns:a16="http://schemas.microsoft.com/office/drawing/2014/main" id="{9B2F5A63-8B4B-6AB6-A227-84A35FDEEB8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700" t="33125" r="5399" b="34557"/>
          <a:stretch/>
        </p:blipFill>
        <p:spPr bwMode="auto">
          <a:xfrm>
            <a:off x="9299571" y="3318600"/>
            <a:ext cx="1072686" cy="230030"/>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1E15D8C0-7E3B-0A9F-820B-B4A7CC3E0750}"/>
              </a:ext>
            </a:extLst>
          </p:cNvPr>
          <p:cNvSpPr/>
          <p:nvPr/>
        </p:nvSpPr>
        <p:spPr>
          <a:xfrm>
            <a:off x="403349" y="1728391"/>
            <a:ext cx="11434787" cy="784105"/>
          </a:xfrm>
          <a:prstGeom prst="rightArrow">
            <a:avLst/>
          </a:prstGeom>
          <a:gradFill flip="none" rotWithShape="1">
            <a:gsLst>
              <a:gs pos="0">
                <a:schemeClr val="accent1">
                  <a:lumMod val="5000"/>
                  <a:lumOff val="95000"/>
                </a:schemeClr>
              </a:gs>
              <a:gs pos="0">
                <a:schemeClr val="accent1">
                  <a:lumMod val="45000"/>
                  <a:lumOff val="55000"/>
                </a:schemeClr>
              </a:gs>
              <a:gs pos="0">
                <a:schemeClr val="accent1">
                  <a:lumMod val="45000"/>
                  <a:lumOff val="55000"/>
                </a:schemeClr>
              </a:gs>
              <a:gs pos="99000">
                <a:srgbClr val="002060"/>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t>HW independent 							HW dependent</a:t>
            </a:r>
          </a:p>
        </p:txBody>
      </p:sp>
      <p:sp>
        <p:nvSpPr>
          <p:cNvPr id="13" name="TextBox 12">
            <a:extLst>
              <a:ext uri="{FF2B5EF4-FFF2-40B4-BE49-F238E27FC236}">
                <a16:creationId xmlns:a16="http://schemas.microsoft.com/office/drawing/2014/main" id="{55522253-E351-C166-655C-358FC8B53A58}"/>
              </a:ext>
            </a:extLst>
          </p:cNvPr>
          <p:cNvSpPr txBox="1"/>
          <p:nvPr/>
        </p:nvSpPr>
        <p:spPr>
          <a:xfrm>
            <a:off x="2253497" y="2591540"/>
            <a:ext cx="3436504" cy="707886"/>
          </a:xfrm>
          <a:prstGeom prst="rect">
            <a:avLst/>
          </a:prstGeom>
          <a:noFill/>
        </p:spPr>
        <p:txBody>
          <a:bodyPr wrap="square" rtlCol="0">
            <a:spAutoFit/>
          </a:bodyPr>
          <a:lstStyle/>
          <a:p>
            <a:pPr algn="ctr"/>
            <a:r>
              <a:rPr lang="en-BE" sz="2000">
                <a:solidFill>
                  <a:schemeClr val="tx2"/>
                </a:solidFill>
              </a:rPr>
              <a:t>Execution graph</a:t>
            </a:r>
          </a:p>
          <a:p>
            <a:pPr algn="ctr"/>
            <a:r>
              <a:rPr lang="en-BE" sz="2000">
                <a:solidFill>
                  <a:schemeClr val="tx2"/>
                </a:solidFill>
              </a:rPr>
              <a:t>optimization</a:t>
            </a:r>
          </a:p>
        </p:txBody>
      </p:sp>
      <p:sp>
        <p:nvSpPr>
          <p:cNvPr id="14" name="TextBox 13">
            <a:extLst>
              <a:ext uri="{FF2B5EF4-FFF2-40B4-BE49-F238E27FC236}">
                <a16:creationId xmlns:a16="http://schemas.microsoft.com/office/drawing/2014/main" id="{591EF544-4647-E36E-5EA9-C0E6E85DBE89}"/>
              </a:ext>
            </a:extLst>
          </p:cNvPr>
          <p:cNvSpPr txBox="1"/>
          <p:nvPr/>
        </p:nvSpPr>
        <p:spPr>
          <a:xfrm>
            <a:off x="5585818" y="2616476"/>
            <a:ext cx="2392834" cy="1323439"/>
          </a:xfrm>
          <a:prstGeom prst="rect">
            <a:avLst/>
          </a:prstGeom>
          <a:noFill/>
        </p:spPr>
        <p:txBody>
          <a:bodyPr wrap="square" rtlCol="0">
            <a:spAutoFit/>
          </a:bodyPr>
          <a:lstStyle/>
          <a:p>
            <a:pPr algn="ctr"/>
            <a:r>
              <a:rPr lang="en-BE" sz="2000">
                <a:solidFill>
                  <a:schemeClr val="tx2"/>
                </a:solidFill>
              </a:rPr>
              <a:t>Offload to heavily </a:t>
            </a:r>
          </a:p>
          <a:p>
            <a:pPr algn="ctr"/>
            <a:r>
              <a:rPr lang="en-BE" sz="2000">
                <a:solidFill>
                  <a:schemeClr val="tx2"/>
                </a:solidFill>
              </a:rPr>
              <a:t>HW optimized DNN library</a:t>
            </a:r>
          </a:p>
          <a:p>
            <a:pPr algn="ctr"/>
            <a:r>
              <a:rPr lang="en-BE" sz="2000">
                <a:solidFill>
                  <a:schemeClr val="tx2"/>
                </a:solidFill>
              </a:rPr>
              <a:t>(e.g. cuDNN)</a:t>
            </a:r>
          </a:p>
        </p:txBody>
      </p:sp>
      <p:sp>
        <p:nvSpPr>
          <p:cNvPr id="17" name="Rectangle 16">
            <a:extLst>
              <a:ext uri="{FF2B5EF4-FFF2-40B4-BE49-F238E27FC236}">
                <a16:creationId xmlns:a16="http://schemas.microsoft.com/office/drawing/2014/main" id="{92A81CC1-BDD1-F55C-5644-C11B5F3063A3}"/>
              </a:ext>
            </a:extLst>
          </p:cNvPr>
          <p:cNvSpPr/>
          <p:nvPr/>
        </p:nvSpPr>
        <p:spPr>
          <a:xfrm>
            <a:off x="5816231" y="4172307"/>
            <a:ext cx="651510" cy="131691"/>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100">
                <a:solidFill>
                  <a:schemeClr val="bg2">
                    <a:lumMod val="10000"/>
                  </a:schemeClr>
                </a:solidFill>
              </a:rPr>
              <a:t>conv2d</a:t>
            </a:r>
          </a:p>
        </p:txBody>
      </p:sp>
      <p:sp>
        <p:nvSpPr>
          <p:cNvPr id="18" name="Rectangle 17">
            <a:extLst>
              <a:ext uri="{FF2B5EF4-FFF2-40B4-BE49-F238E27FC236}">
                <a16:creationId xmlns:a16="http://schemas.microsoft.com/office/drawing/2014/main" id="{D1C7C3D3-E226-1E0B-3D34-8FE13C34F9C2}"/>
              </a:ext>
            </a:extLst>
          </p:cNvPr>
          <p:cNvSpPr/>
          <p:nvPr/>
        </p:nvSpPr>
        <p:spPr>
          <a:xfrm>
            <a:off x="6500514" y="4172307"/>
            <a:ext cx="651510" cy="131691"/>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100">
                <a:solidFill>
                  <a:schemeClr val="bg2">
                    <a:lumMod val="10000"/>
                  </a:schemeClr>
                </a:solidFill>
              </a:rPr>
              <a:t>relu</a:t>
            </a:r>
          </a:p>
        </p:txBody>
      </p:sp>
      <p:sp>
        <p:nvSpPr>
          <p:cNvPr id="19" name="Rectangle 18">
            <a:extLst>
              <a:ext uri="{FF2B5EF4-FFF2-40B4-BE49-F238E27FC236}">
                <a16:creationId xmlns:a16="http://schemas.microsoft.com/office/drawing/2014/main" id="{84D24DA8-3EAD-6258-2319-61DCC9FBF736}"/>
              </a:ext>
            </a:extLst>
          </p:cNvPr>
          <p:cNvSpPr/>
          <p:nvPr/>
        </p:nvSpPr>
        <p:spPr>
          <a:xfrm>
            <a:off x="7184797" y="4172307"/>
            <a:ext cx="651510" cy="131691"/>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100">
                <a:solidFill>
                  <a:schemeClr val="bg2">
                    <a:lumMod val="10000"/>
                  </a:schemeClr>
                </a:solidFill>
              </a:rPr>
              <a:t>flatten</a:t>
            </a:r>
          </a:p>
        </p:txBody>
      </p:sp>
      <p:sp>
        <p:nvSpPr>
          <p:cNvPr id="20" name="Rectangle 19">
            <a:extLst>
              <a:ext uri="{FF2B5EF4-FFF2-40B4-BE49-F238E27FC236}">
                <a16:creationId xmlns:a16="http://schemas.microsoft.com/office/drawing/2014/main" id="{790F2CB1-C27C-A385-116A-B353A490691D}"/>
              </a:ext>
            </a:extLst>
          </p:cNvPr>
          <p:cNvSpPr/>
          <p:nvPr/>
        </p:nvSpPr>
        <p:spPr>
          <a:xfrm>
            <a:off x="5816231" y="4366421"/>
            <a:ext cx="651510" cy="131691"/>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100">
                <a:solidFill>
                  <a:schemeClr val="bg2">
                    <a:lumMod val="10000"/>
                  </a:schemeClr>
                </a:solidFill>
              </a:rPr>
              <a:t>dense</a:t>
            </a:r>
          </a:p>
        </p:txBody>
      </p:sp>
      <p:sp>
        <p:nvSpPr>
          <p:cNvPr id="21" name="TextBox 20">
            <a:extLst>
              <a:ext uri="{FF2B5EF4-FFF2-40B4-BE49-F238E27FC236}">
                <a16:creationId xmlns:a16="http://schemas.microsoft.com/office/drawing/2014/main" id="{9AB192E1-6AB2-FB09-AFB6-55EF8766DCC2}"/>
              </a:ext>
            </a:extLst>
          </p:cNvPr>
          <p:cNvSpPr txBox="1"/>
          <p:nvPr/>
        </p:nvSpPr>
        <p:spPr>
          <a:xfrm>
            <a:off x="7266526" y="4215421"/>
            <a:ext cx="415498" cy="369332"/>
          </a:xfrm>
          <a:prstGeom prst="rect">
            <a:avLst/>
          </a:prstGeom>
          <a:noFill/>
        </p:spPr>
        <p:txBody>
          <a:bodyPr wrap="none" rtlCol="0">
            <a:spAutoFit/>
          </a:bodyPr>
          <a:lstStyle/>
          <a:p>
            <a:r>
              <a:rPr lang="en-BE"/>
              <a:t>…</a:t>
            </a:r>
          </a:p>
        </p:txBody>
      </p:sp>
      <p:sp>
        <p:nvSpPr>
          <p:cNvPr id="22" name="Rectangle 21">
            <a:extLst>
              <a:ext uri="{FF2B5EF4-FFF2-40B4-BE49-F238E27FC236}">
                <a16:creationId xmlns:a16="http://schemas.microsoft.com/office/drawing/2014/main" id="{14DCE8BE-7C9F-923A-D4A5-C48A40153940}"/>
              </a:ext>
            </a:extLst>
          </p:cNvPr>
          <p:cNvSpPr/>
          <p:nvPr/>
        </p:nvSpPr>
        <p:spPr>
          <a:xfrm>
            <a:off x="5648979" y="4008231"/>
            <a:ext cx="2359721" cy="662786"/>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3" name="Rectangle 22">
            <a:extLst>
              <a:ext uri="{FF2B5EF4-FFF2-40B4-BE49-F238E27FC236}">
                <a16:creationId xmlns:a16="http://schemas.microsoft.com/office/drawing/2014/main" id="{CB44A612-19C9-AED9-B178-FB2874091931}"/>
              </a:ext>
            </a:extLst>
          </p:cNvPr>
          <p:cNvSpPr/>
          <p:nvPr/>
        </p:nvSpPr>
        <p:spPr>
          <a:xfrm>
            <a:off x="6500514" y="4366421"/>
            <a:ext cx="651510" cy="131691"/>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100">
                <a:solidFill>
                  <a:schemeClr val="bg2">
                    <a:lumMod val="10000"/>
                  </a:schemeClr>
                </a:solidFill>
              </a:rPr>
              <a:t>lstm</a:t>
            </a:r>
          </a:p>
        </p:txBody>
      </p:sp>
      <p:cxnSp>
        <p:nvCxnSpPr>
          <p:cNvPr id="24" name="Straight Arrow Connector 23">
            <a:extLst>
              <a:ext uri="{FF2B5EF4-FFF2-40B4-BE49-F238E27FC236}">
                <a16:creationId xmlns:a16="http://schemas.microsoft.com/office/drawing/2014/main" id="{321A81BA-3104-C5E8-C025-F65ED0C4CAB7}"/>
              </a:ext>
            </a:extLst>
          </p:cNvPr>
          <p:cNvCxnSpPr>
            <a:cxnSpLocks/>
            <a:endCxn id="20" idx="1"/>
          </p:cNvCxnSpPr>
          <p:nvPr/>
        </p:nvCxnSpPr>
        <p:spPr>
          <a:xfrm flipV="1">
            <a:off x="5413780" y="4432267"/>
            <a:ext cx="402451" cy="45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4" descr="Lcd,Capacitive Multi-touch Black Vivo Y19 Mobile Phones, Display Size: 6.59  cm (6.53 Inch), Model Name/Number: 1915 at Rs 15990 in Dehradun">
            <a:extLst>
              <a:ext uri="{FF2B5EF4-FFF2-40B4-BE49-F238E27FC236}">
                <a16:creationId xmlns:a16="http://schemas.microsoft.com/office/drawing/2014/main" id="{E6C29D28-9A90-1055-9178-97576B9DB30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485" t="6119" r="25203" b="5170"/>
          <a:stretch/>
        </p:blipFill>
        <p:spPr bwMode="auto">
          <a:xfrm>
            <a:off x="8701150" y="3896651"/>
            <a:ext cx="365850" cy="67179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Jetson Nano Developer Kit for AI and Robotics | NVIDIA">
            <a:extLst>
              <a:ext uri="{FF2B5EF4-FFF2-40B4-BE49-F238E27FC236}">
                <a16:creationId xmlns:a16="http://schemas.microsoft.com/office/drawing/2014/main" id="{2AB2C501-9BA5-A2C4-EA2F-32B4BF3F47D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917" t="16502" r="22754" b="14718"/>
          <a:stretch/>
        </p:blipFill>
        <p:spPr bwMode="auto">
          <a:xfrm>
            <a:off x="8303633" y="4797856"/>
            <a:ext cx="1040762" cy="65652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Raspberry Pi 5 - 8GB">
            <a:extLst>
              <a:ext uri="{FF2B5EF4-FFF2-40B4-BE49-F238E27FC236}">
                <a16:creationId xmlns:a16="http://schemas.microsoft.com/office/drawing/2014/main" id="{2E9019B6-D548-85C7-5E50-19D2A52F11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45977" y="3819724"/>
            <a:ext cx="1113288" cy="74267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STM32H7_series">
            <a:extLst>
              <a:ext uri="{FF2B5EF4-FFF2-40B4-BE49-F238E27FC236}">
                <a16:creationId xmlns:a16="http://schemas.microsoft.com/office/drawing/2014/main" id="{C1135E30-00A1-A25B-6452-595255EE76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85756" y="4749218"/>
            <a:ext cx="776276" cy="776276"/>
          </a:xfrm>
          <a:prstGeom prst="rect">
            <a:avLst/>
          </a:prstGeom>
          <a:noFill/>
          <a:extLst>
            <a:ext uri="{909E8E84-426E-40DD-AFC4-6F175D3DCCD1}">
              <a14:hiddenFill xmlns:a14="http://schemas.microsoft.com/office/drawing/2010/main">
                <a:solidFill>
                  <a:srgbClr val="FFFFFF"/>
                </a:solidFill>
              </a14:hiddenFill>
            </a:ext>
          </a:extLst>
        </p:spPr>
      </p:pic>
      <p:pic>
        <p:nvPicPr>
          <p:cNvPr id="33" name="Graphic 32" descr="Gauge with solid fill">
            <a:extLst>
              <a:ext uri="{FF2B5EF4-FFF2-40B4-BE49-F238E27FC236}">
                <a16:creationId xmlns:a16="http://schemas.microsoft.com/office/drawing/2014/main" id="{C33422E1-BAE0-C8AF-DCC8-A4A313F2B0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95637" y="3815509"/>
            <a:ext cx="639410" cy="639410"/>
          </a:xfrm>
          <a:prstGeom prst="rect">
            <a:avLst/>
          </a:prstGeom>
        </p:spPr>
      </p:pic>
      <p:sp>
        <p:nvSpPr>
          <p:cNvPr id="35" name="Rectangle 34">
            <a:extLst>
              <a:ext uri="{FF2B5EF4-FFF2-40B4-BE49-F238E27FC236}">
                <a16:creationId xmlns:a16="http://schemas.microsoft.com/office/drawing/2014/main" id="{92F9A33E-8B2F-7A3E-7B7B-242B7854F4E2}"/>
              </a:ext>
            </a:extLst>
          </p:cNvPr>
          <p:cNvSpPr/>
          <p:nvPr/>
        </p:nvSpPr>
        <p:spPr>
          <a:xfrm>
            <a:off x="2473497" y="2584227"/>
            <a:ext cx="2996505" cy="2961644"/>
          </a:xfrm>
          <a:prstGeom prst="rect">
            <a:avLst/>
          </a:prstGeom>
          <a:noFill/>
          <a:ln w="22225">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6" name="Rectangle 35">
            <a:extLst>
              <a:ext uri="{FF2B5EF4-FFF2-40B4-BE49-F238E27FC236}">
                <a16:creationId xmlns:a16="http://schemas.microsoft.com/office/drawing/2014/main" id="{16E69C91-B531-F371-59A4-94A1890D0C74}"/>
              </a:ext>
            </a:extLst>
          </p:cNvPr>
          <p:cNvSpPr/>
          <p:nvPr/>
        </p:nvSpPr>
        <p:spPr>
          <a:xfrm>
            <a:off x="5535246" y="2591540"/>
            <a:ext cx="2534786" cy="2961644"/>
          </a:xfrm>
          <a:prstGeom prst="rect">
            <a:avLst/>
          </a:prstGeom>
          <a:noFill/>
          <a:ln w="22225">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37" name="Rectangle 36">
            <a:extLst>
              <a:ext uri="{FF2B5EF4-FFF2-40B4-BE49-F238E27FC236}">
                <a16:creationId xmlns:a16="http://schemas.microsoft.com/office/drawing/2014/main" id="{68AC544B-A0B1-4A94-29E5-3F4422BAFC84}"/>
              </a:ext>
            </a:extLst>
          </p:cNvPr>
          <p:cNvSpPr/>
          <p:nvPr/>
        </p:nvSpPr>
        <p:spPr>
          <a:xfrm>
            <a:off x="403349" y="2597090"/>
            <a:ext cx="2029116" cy="2961644"/>
          </a:xfrm>
          <a:prstGeom prst="rect">
            <a:avLst/>
          </a:prstGeom>
          <a:noFill/>
          <a:ln w="22225">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pic>
        <p:nvPicPr>
          <p:cNvPr id="41" name="Picture 40">
            <a:extLst>
              <a:ext uri="{FF2B5EF4-FFF2-40B4-BE49-F238E27FC236}">
                <a16:creationId xmlns:a16="http://schemas.microsoft.com/office/drawing/2014/main" id="{BC7D4BEF-B221-1674-68D2-3B2FA9B2EC8F}"/>
              </a:ext>
            </a:extLst>
          </p:cNvPr>
          <p:cNvPicPr>
            <a:picLocks noChangeAspect="1"/>
          </p:cNvPicPr>
          <p:nvPr/>
        </p:nvPicPr>
        <p:blipFill>
          <a:blip r:embed="rId12"/>
          <a:stretch>
            <a:fillRect/>
          </a:stretch>
        </p:blipFill>
        <p:spPr>
          <a:xfrm>
            <a:off x="417786" y="2924831"/>
            <a:ext cx="622300" cy="647700"/>
          </a:xfrm>
          <a:prstGeom prst="rect">
            <a:avLst/>
          </a:prstGeom>
        </p:spPr>
      </p:pic>
      <p:pic>
        <p:nvPicPr>
          <p:cNvPr id="1026" name="Picture 2" descr="TensorFlow - Wikipedia">
            <a:extLst>
              <a:ext uri="{FF2B5EF4-FFF2-40B4-BE49-F238E27FC236}">
                <a16:creationId xmlns:a16="http://schemas.microsoft.com/office/drawing/2014/main" id="{07241A73-36A5-F45B-A097-7F917BAC652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47693" y="2995992"/>
            <a:ext cx="445828" cy="478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y Is The Python Programming Language So Popular?">
            <a:extLst>
              <a:ext uri="{FF2B5EF4-FFF2-40B4-BE49-F238E27FC236}">
                <a16:creationId xmlns:a16="http://schemas.microsoft.com/office/drawing/2014/main" id="{3E749AED-B650-4B63-AD05-C682CA41AA6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53467" y="2924192"/>
            <a:ext cx="622301" cy="622301"/>
          </a:xfrm>
          <a:prstGeom prst="rect">
            <a:avLst/>
          </a:prstGeom>
          <a:noFill/>
          <a:extLst>
            <a:ext uri="{909E8E84-426E-40DD-AFC4-6F175D3DCCD1}">
              <a14:hiddenFill xmlns:a14="http://schemas.microsoft.com/office/drawing/2010/main">
                <a:solidFill>
                  <a:srgbClr val="FFFFFF"/>
                </a:solidFill>
              </a14:hiddenFill>
            </a:ext>
          </a:extLst>
        </p:spPr>
      </p:pic>
      <p:pic>
        <p:nvPicPr>
          <p:cNvPr id="42" name="Graphic 41">
            <a:extLst>
              <a:ext uri="{FF2B5EF4-FFF2-40B4-BE49-F238E27FC236}">
                <a16:creationId xmlns:a16="http://schemas.microsoft.com/office/drawing/2014/main" id="{8C18D9BE-0F0F-4BD1-5732-F4EB673871F6}"/>
              </a:ext>
            </a:extLst>
          </p:cNvPr>
          <p:cNvPicPr>
            <a:picLocks noChangeAspect="1"/>
          </p:cNvPicPr>
          <p:nvPr/>
        </p:nvPicPr>
        <p:blipFill>
          <a:blip r:embed="rId15">
            <a:extLst>
              <a:ext uri="{96DAC541-7B7A-43D3-8B79-37D633B846F1}">
                <asvg:svgBlip xmlns:asvg="http://schemas.microsoft.com/office/drawing/2016/SVG/main" r:embed="rId16"/>
              </a:ext>
            </a:extLst>
          </a:blip>
          <a:srcRect l="39615" t="37010" r="30198" b="37987"/>
          <a:stretch/>
        </p:blipFill>
        <p:spPr>
          <a:xfrm>
            <a:off x="463143" y="3529678"/>
            <a:ext cx="1890360" cy="1059695"/>
          </a:xfrm>
          <a:prstGeom prst="rect">
            <a:avLst/>
          </a:prstGeom>
        </p:spPr>
      </p:pic>
      <p:pic>
        <p:nvPicPr>
          <p:cNvPr id="43" name="Graphic 42">
            <a:extLst>
              <a:ext uri="{FF2B5EF4-FFF2-40B4-BE49-F238E27FC236}">
                <a16:creationId xmlns:a16="http://schemas.microsoft.com/office/drawing/2014/main" id="{9260AD35-2601-3D15-7ABA-4D031B79A9DE}"/>
              </a:ext>
            </a:extLst>
          </p:cNvPr>
          <p:cNvPicPr>
            <a:picLocks noChangeAspect="1"/>
          </p:cNvPicPr>
          <p:nvPr/>
        </p:nvPicPr>
        <p:blipFill>
          <a:blip r:embed="rId17">
            <a:extLst>
              <a:ext uri="{96DAC541-7B7A-43D3-8B79-37D633B846F1}">
                <asvg:svgBlip xmlns:asvg="http://schemas.microsoft.com/office/drawing/2016/SVG/main" r:embed="rId18"/>
              </a:ext>
            </a:extLst>
          </a:blip>
          <a:srcRect l="43738" t="41991" r="36739" b="41244"/>
          <a:stretch/>
        </p:blipFill>
        <p:spPr>
          <a:xfrm>
            <a:off x="830611" y="4830478"/>
            <a:ext cx="1213965" cy="761933"/>
          </a:xfrm>
          <a:prstGeom prst="rect">
            <a:avLst/>
          </a:prstGeom>
        </p:spPr>
      </p:pic>
      <p:sp>
        <p:nvSpPr>
          <p:cNvPr id="44" name="Right Arrow 43">
            <a:extLst>
              <a:ext uri="{FF2B5EF4-FFF2-40B4-BE49-F238E27FC236}">
                <a16:creationId xmlns:a16="http://schemas.microsoft.com/office/drawing/2014/main" id="{942C2F96-5202-37DF-4665-1CC1DFFB32E2}"/>
              </a:ext>
            </a:extLst>
          </p:cNvPr>
          <p:cNvSpPr/>
          <p:nvPr/>
        </p:nvSpPr>
        <p:spPr>
          <a:xfrm rot="5400000">
            <a:off x="1227810" y="4427363"/>
            <a:ext cx="416642" cy="314780"/>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5" name="Rectangle 44">
            <a:extLst>
              <a:ext uri="{FF2B5EF4-FFF2-40B4-BE49-F238E27FC236}">
                <a16:creationId xmlns:a16="http://schemas.microsoft.com/office/drawing/2014/main" id="{CE6A1483-FDC7-9263-C0CD-10AC8038F3C2}"/>
              </a:ext>
            </a:extLst>
          </p:cNvPr>
          <p:cNvSpPr/>
          <p:nvPr/>
        </p:nvSpPr>
        <p:spPr>
          <a:xfrm>
            <a:off x="10486710" y="2604073"/>
            <a:ext cx="1319719" cy="2961644"/>
          </a:xfrm>
          <a:prstGeom prst="rect">
            <a:avLst/>
          </a:prstGeom>
          <a:noFill/>
          <a:ln w="22225">
            <a:solidFill>
              <a:schemeClr val="bg1">
                <a:lumMod val="7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7" name="TextBox 46">
            <a:extLst>
              <a:ext uri="{FF2B5EF4-FFF2-40B4-BE49-F238E27FC236}">
                <a16:creationId xmlns:a16="http://schemas.microsoft.com/office/drawing/2014/main" id="{D55DFF45-8AA2-3327-BF4C-D25D88C776F5}"/>
              </a:ext>
            </a:extLst>
          </p:cNvPr>
          <p:cNvSpPr txBox="1"/>
          <p:nvPr/>
        </p:nvSpPr>
        <p:spPr>
          <a:xfrm>
            <a:off x="10548616" y="2626639"/>
            <a:ext cx="1289520" cy="400110"/>
          </a:xfrm>
          <a:prstGeom prst="rect">
            <a:avLst/>
          </a:prstGeom>
          <a:noFill/>
        </p:spPr>
        <p:txBody>
          <a:bodyPr wrap="none" rtlCol="0">
            <a:spAutoFit/>
          </a:bodyPr>
          <a:lstStyle/>
          <a:p>
            <a:r>
              <a:rPr lang="en-BE" sz="2000">
                <a:solidFill>
                  <a:schemeClr val="tx2"/>
                </a:solidFill>
              </a:rPr>
              <a:t>Validation</a:t>
            </a:r>
          </a:p>
        </p:txBody>
      </p:sp>
      <p:grpSp>
        <p:nvGrpSpPr>
          <p:cNvPr id="50" name="Group 49">
            <a:extLst>
              <a:ext uri="{FF2B5EF4-FFF2-40B4-BE49-F238E27FC236}">
                <a16:creationId xmlns:a16="http://schemas.microsoft.com/office/drawing/2014/main" id="{B01C3F3D-BB2E-9FB0-EED5-674B84DBDF82}"/>
              </a:ext>
            </a:extLst>
          </p:cNvPr>
          <p:cNvGrpSpPr/>
          <p:nvPr/>
        </p:nvGrpSpPr>
        <p:grpSpPr>
          <a:xfrm>
            <a:off x="1278741" y="5676953"/>
            <a:ext cx="9973565" cy="601721"/>
            <a:chOff x="1278741" y="5676953"/>
            <a:chExt cx="9973565" cy="601721"/>
          </a:xfrm>
        </p:grpSpPr>
        <p:sp>
          <p:nvSpPr>
            <p:cNvPr id="48" name="Bent Up Arrow 47">
              <a:extLst>
                <a:ext uri="{FF2B5EF4-FFF2-40B4-BE49-F238E27FC236}">
                  <a16:creationId xmlns:a16="http://schemas.microsoft.com/office/drawing/2014/main" id="{AE16485B-F4FC-4B5E-58DB-F40BAEC87B61}"/>
                </a:ext>
              </a:extLst>
            </p:cNvPr>
            <p:cNvSpPr/>
            <p:nvPr/>
          </p:nvSpPr>
          <p:spPr>
            <a:xfrm flipH="1">
              <a:off x="1278741" y="5676953"/>
              <a:ext cx="9973565" cy="601721"/>
            </a:xfrm>
            <a:prstGeom prst="bentUp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49" name="Rectangle 48">
              <a:extLst>
                <a:ext uri="{FF2B5EF4-FFF2-40B4-BE49-F238E27FC236}">
                  <a16:creationId xmlns:a16="http://schemas.microsoft.com/office/drawing/2014/main" id="{EA89923E-CA49-E0C4-6E47-A3C4C2008953}"/>
                </a:ext>
              </a:extLst>
            </p:cNvPr>
            <p:cNvSpPr/>
            <p:nvPr/>
          </p:nvSpPr>
          <p:spPr>
            <a:xfrm>
              <a:off x="11098442" y="5676953"/>
              <a:ext cx="153864" cy="601721"/>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grpSp>
      <p:sp>
        <p:nvSpPr>
          <p:cNvPr id="4" name="TextBox 3">
            <a:extLst>
              <a:ext uri="{FF2B5EF4-FFF2-40B4-BE49-F238E27FC236}">
                <a16:creationId xmlns:a16="http://schemas.microsoft.com/office/drawing/2014/main" id="{ACA2FE1B-EE9C-1452-EE1A-96C8B46A936E}"/>
              </a:ext>
            </a:extLst>
          </p:cNvPr>
          <p:cNvSpPr txBox="1"/>
          <p:nvPr/>
        </p:nvSpPr>
        <p:spPr>
          <a:xfrm>
            <a:off x="3134312" y="6381288"/>
            <a:ext cx="7127720" cy="400110"/>
          </a:xfrm>
          <a:prstGeom prst="rect">
            <a:avLst/>
          </a:prstGeom>
          <a:noFill/>
        </p:spPr>
        <p:txBody>
          <a:bodyPr wrap="none" rtlCol="0">
            <a:spAutoFit/>
          </a:bodyPr>
          <a:lstStyle/>
          <a:p>
            <a:r>
              <a:rPr lang="en-BE" sz="2000">
                <a:solidFill>
                  <a:srgbClr val="00B0F0"/>
                </a:solidFill>
              </a:rPr>
              <a:t>Modify design or HW when </a:t>
            </a:r>
            <a:r>
              <a:rPr lang="en-BE" sz="2000">
                <a:solidFill>
                  <a:srgbClr val="C00000"/>
                </a:solidFill>
              </a:rPr>
              <a:t>computational metrics</a:t>
            </a:r>
            <a:r>
              <a:rPr lang="en-BE" sz="2000">
                <a:solidFill>
                  <a:srgbClr val="00B0F0"/>
                </a:solidFill>
              </a:rPr>
              <a:t> not satisfied</a:t>
            </a:r>
          </a:p>
        </p:txBody>
      </p:sp>
      <p:sp>
        <p:nvSpPr>
          <p:cNvPr id="5" name="Right Arrow 4">
            <a:extLst>
              <a:ext uri="{FF2B5EF4-FFF2-40B4-BE49-F238E27FC236}">
                <a16:creationId xmlns:a16="http://schemas.microsoft.com/office/drawing/2014/main" id="{D3435103-089A-9C9E-0DA6-ED0DFE28FF0F}"/>
              </a:ext>
            </a:extLst>
          </p:cNvPr>
          <p:cNvSpPr/>
          <p:nvPr/>
        </p:nvSpPr>
        <p:spPr>
          <a:xfrm rot="16200000">
            <a:off x="6551825" y="5749973"/>
            <a:ext cx="460819" cy="314780"/>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5" name="Right Arrow 14">
            <a:extLst>
              <a:ext uri="{FF2B5EF4-FFF2-40B4-BE49-F238E27FC236}">
                <a16:creationId xmlns:a16="http://schemas.microsoft.com/office/drawing/2014/main" id="{7AFD435E-488A-ACF2-C26B-112022906601}"/>
              </a:ext>
            </a:extLst>
          </p:cNvPr>
          <p:cNvSpPr/>
          <p:nvPr/>
        </p:nvSpPr>
        <p:spPr>
          <a:xfrm rot="16200000">
            <a:off x="3741340" y="5745050"/>
            <a:ext cx="460819" cy="314780"/>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6" name="Right Arrow 15">
            <a:extLst>
              <a:ext uri="{FF2B5EF4-FFF2-40B4-BE49-F238E27FC236}">
                <a16:creationId xmlns:a16="http://schemas.microsoft.com/office/drawing/2014/main" id="{072407C7-1C37-378B-AFF6-50D899B39822}"/>
              </a:ext>
            </a:extLst>
          </p:cNvPr>
          <p:cNvSpPr/>
          <p:nvPr/>
        </p:nvSpPr>
        <p:spPr>
          <a:xfrm rot="16200000">
            <a:off x="9097956" y="5739010"/>
            <a:ext cx="460819" cy="314780"/>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02678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D0D8D4-82F0-BCDB-0607-2F44E84108BF}"/>
            </a:ext>
          </a:extLst>
        </p:cNvPr>
        <p:cNvGrpSpPr/>
        <p:nvPr/>
      </p:nvGrpSpPr>
      <p:grpSpPr>
        <a:xfrm>
          <a:off x="0" y="0"/>
          <a:ext cx="0" cy="0"/>
          <a:chOff x="0" y="0"/>
          <a:chExt cx="0" cy="0"/>
        </a:xfrm>
      </p:grpSpPr>
      <p:sp>
        <p:nvSpPr>
          <p:cNvPr id="6" name="Rectangular Callout 5">
            <a:extLst>
              <a:ext uri="{FF2B5EF4-FFF2-40B4-BE49-F238E27FC236}">
                <a16:creationId xmlns:a16="http://schemas.microsoft.com/office/drawing/2014/main" id="{EE18FC7D-A1F3-E979-BFB7-57CCF417D1EB}"/>
              </a:ext>
            </a:extLst>
          </p:cNvPr>
          <p:cNvSpPr/>
          <p:nvPr/>
        </p:nvSpPr>
        <p:spPr>
          <a:xfrm>
            <a:off x="7149902" y="2554802"/>
            <a:ext cx="4954416" cy="2442576"/>
          </a:xfrm>
          <a:prstGeom prst="wedgeRectCallout">
            <a:avLst>
              <a:gd name="adj1" fmla="val -64073"/>
              <a:gd name="adj2" fmla="val 15211"/>
            </a:avLst>
          </a:prstGeom>
          <a:solidFill>
            <a:schemeClr val="bg1">
              <a:lumMod val="85000"/>
            </a:schemeClr>
          </a:soli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 name="Title 1">
            <a:extLst>
              <a:ext uri="{FF2B5EF4-FFF2-40B4-BE49-F238E27FC236}">
                <a16:creationId xmlns:a16="http://schemas.microsoft.com/office/drawing/2014/main" id="{DEA4FF1A-E9D5-A5DF-80B5-1624080B743F}"/>
              </a:ext>
            </a:extLst>
          </p:cNvPr>
          <p:cNvSpPr>
            <a:spLocks noGrp="1"/>
          </p:cNvSpPr>
          <p:nvPr>
            <p:ph type="title"/>
          </p:nvPr>
        </p:nvSpPr>
        <p:spPr>
          <a:xfrm>
            <a:off x="895425" y="728445"/>
            <a:ext cx="10896082" cy="646331"/>
          </a:xfrm>
        </p:spPr>
        <p:txBody>
          <a:bodyPr>
            <a:normAutofit fontScale="90000"/>
          </a:bodyPr>
          <a:lstStyle/>
          <a:p>
            <a:r>
              <a:rPr lang="en-BE"/>
              <a:t>Approach 2: Compression to Model Architecture with Known Computational Specifications </a:t>
            </a:r>
          </a:p>
        </p:txBody>
      </p:sp>
      <p:pic>
        <p:nvPicPr>
          <p:cNvPr id="8" name="Afbeelding 73">
            <a:extLst>
              <a:ext uri="{FF2B5EF4-FFF2-40B4-BE49-F238E27FC236}">
                <a16:creationId xmlns:a16="http://schemas.microsoft.com/office/drawing/2014/main" id="{26E9CCC4-4534-2480-717E-1FC1B0262400}"/>
              </a:ext>
            </a:extLst>
          </p:cNvPr>
          <p:cNvPicPr>
            <a:picLocks noChangeAspect="1"/>
          </p:cNvPicPr>
          <p:nvPr/>
        </p:nvPicPr>
        <p:blipFill>
          <a:blip r:embed="rId2"/>
          <a:stretch>
            <a:fillRect/>
          </a:stretch>
        </p:blipFill>
        <p:spPr>
          <a:xfrm>
            <a:off x="7358897" y="2692081"/>
            <a:ext cx="4560629" cy="2217107"/>
          </a:xfrm>
          <a:prstGeom prst="rect">
            <a:avLst/>
          </a:prstGeom>
        </p:spPr>
      </p:pic>
      <p:pic>
        <p:nvPicPr>
          <p:cNvPr id="3" name="Picture 2">
            <a:extLst>
              <a:ext uri="{FF2B5EF4-FFF2-40B4-BE49-F238E27FC236}">
                <a16:creationId xmlns:a16="http://schemas.microsoft.com/office/drawing/2014/main" id="{ECEE958A-0EA6-6579-E5E1-E99B52649BF3}"/>
              </a:ext>
            </a:extLst>
          </p:cNvPr>
          <p:cNvPicPr>
            <a:picLocks noChangeAspect="1"/>
          </p:cNvPicPr>
          <p:nvPr/>
        </p:nvPicPr>
        <p:blipFill>
          <a:blip r:embed="rId3"/>
          <a:stretch>
            <a:fillRect/>
          </a:stretch>
        </p:blipFill>
        <p:spPr>
          <a:xfrm>
            <a:off x="87682" y="1660206"/>
            <a:ext cx="6508316" cy="3337172"/>
          </a:xfrm>
          <a:prstGeom prst="rect">
            <a:avLst/>
          </a:prstGeom>
        </p:spPr>
      </p:pic>
      <p:sp>
        <p:nvSpPr>
          <p:cNvPr id="9" name="TextBox 8">
            <a:extLst>
              <a:ext uri="{FF2B5EF4-FFF2-40B4-BE49-F238E27FC236}">
                <a16:creationId xmlns:a16="http://schemas.microsoft.com/office/drawing/2014/main" id="{5E8664CE-893A-0023-4095-BF38799F889A}"/>
              </a:ext>
            </a:extLst>
          </p:cNvPr>
          <p:cNvSpPr txBox="1"/>
          <p:nvPr/>
        </p:nvSpPr>
        <p:spPr>
          <a:xfrm>
            <a:off x="407602" y="5072027"/>
            <a:ext cx="11383905" cy="1754326"/>
          </a:xfrm>
          <a:prstGeom prst="rect">
            <a:avLst/>
          </a:prstGeom>
          <a:noFill/>
        </p:spPr>
        <p:txBody>
          <a:bodyPr wrap="square">
            <a:spAutoFit/>
          </a:bodyPr>
          <a:lstStyle/>
          <a:p>
            <a:pPr lvl="1"/>
            <a:r>
              <a:rPr lang="en-GB" sz="2800" b="1">
                <a:solidFill>
                  <a:srgbClr val="00B0F0"/>
                </a:solidFill>
              </a:rPr>
              <a:t>MEDLI Goal 2</a:t>
            </a:r>
            <a:r>
              <a:rPr lang="en-GB" sz="2000">
                <a:solidFill>
                  <a:schemeClr val="tx2"/>
                </a:solidFill>
              </a:rPr>
              <a:t>: </a:t>
            </a:r>
          </a:p>
          <a:p>
            <a:pPr marL="800100" lvl="1" indent="-342900">
              <a:buFont typeface="Arial" panose="020B0604020202020204" pitchFamily="34" charset="0"/>
              <a:buChar char="•"/>
            </a:pPr>
            <a:r>
              <a:rPr lang="en-GB" sz="2000" i="1">
                <a:solidFill>
                  <a:schemeClr val="tx2"/>
                </a:solidFill>
              </a:rPr>
              <a:t>Provide tools that facilitate the selection of a suitable combination of edge-HW and deployment tools for the intended application</a:t>
            </a:r>
          </a:p>
          <a:p>
            <a:pPr marL="800100" lvl="1" indent="-342900">
              <a:buFont typeface="Arial" panose="020B0604020202020204" pitchFamily="34" charset="0"/>
              <a:buChar char="•"/>
            </a:pPr>
            <a:r>
              <a:rPr lang="en-GB" sz="2000" i="1">
                <a:solidFill>
                  <a:schemeClr val="tx2"/>
                </a:solidFill>
              </a:rPr>
              <a:t>Make (and explain how to build a) DB of small model architectures a) that work well on certain tasks, b) that satisfy certain computational performance metrics on selected edge HW</a:t>
            </a:r>
          </a:p>
        </p:txBody>
      </p:sp>
      <p:sp>
        <p:nvSpPr>
          <p:cNvPr id="10" name="Rectangle 9">
            <a:extLst>
              <a:ext uri="{FF2B5EF4-FFF2-40B4-BE49-F238E27FC236}">
                <a16:creationId xmlns:a16="http://schemas.microsoft.com/office/drawing/2014/main" id="{BDD2462A-C600-F7D4-3093-EB849628A8D0}"/>
              </a:ext>
            </a:extLst>
          </p:cNvPr>
          <p:cNvSpPr/>
          <p:nvPr/>
        </p:nvSpPr>
        <p:spPr>
          <a:xfrm>
            <a:off x="895350" y="5122638"/>
            <a:ext cx="10896157" cy="1628891"/>
          </a:xfrm>
          <a:prstGeom prst="rect">
            <a:avLst/>
          </a:prstGeom>
          <a:noFill/>
          <a:ln w="38100">
            <a:solidFill>
              <a:srgbClr val="44CC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390884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51E5A-A8CA-69FD-432B-72BD4320B4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4A57CC-9017-C938-0E78-E9E298F416B6}"/>
              </a:ext>
            </a:extLst>
          </p:cNvPr>
          <p:cNvSpPr>
            <a:spLocks noGrp="1"/>
          </p:cNvSpPr>
          <p:nvPr>
            <p:ph type="title"/>
          </p:nvPr>
        </p:nvSpPr>
        <p:spPr/>
        <p:txBody>
          <a:bodyPr/>
          <a:lstStyle/>
          <a:p>
            <a:r>
              <a:rPr lang="en-BE"/>
              <a:t>MEDLI Challenge 3</a:t>
            </a:r>
          </a:p>
        </p:txBody>
      </p:sp>
      <p:sp>
        <p:nvSpPr>
          <p:cNvPr id="3" name="Text Placeholder 2">
            <a:extLst>
              <a:ext uri="{FF2B5EF4-FFF2-40B4-BE49-F238E27FC236}">
                <a16:creationId xmlns:a16="http://schemas.microsoft.com/office/drawing/2014/main" id="{6B9F51D4-0FFA-DF9E-4FC5-53B2BB65BF08}"/>
              </a:ext>
            </a:extLst>
          </p:cNvPr>
          <p:cNvSpPr>
            <a:spLocks noGrp="1"/>
          </p:cNvSpPr>
          <p:nvPr>
            <p:ph type="body" sz="quarter" idx="10"/>
          </p:nvPr>
        </p:nvSpPr>
        <p:spPr>
          <a:xfrm>
            <a:off x="895350" y="3009014"/>
            <a:ext cx="10401300" cy="3342574"/>
          </a:xfrm>
        </p:spPr>
        <p:txBody>
          <a:bodyPr/>
          <a:lstStyle/>
          <a:p>
            <a:r>
              <a:rPr lang="en-BE" b="1"/>
              <a:t>RQ3</a:t>
            </a:r>
            <a:r>
              <a:rPr lang="en-BE"/>
              <a:t>: Out of the diverse set of choices, which edge model monitoring SW to select? </a:t>
            </a:r>
          </a:p>
          <a:p>
            <a:endParaRPr lang="en-GB"/>
          </a:p>
          <a:p>
            <a:endParaRPr lang="en-GB"/>
          </a:p>
          <a:p>
            <a:endParaRPr lang="en-BE"/>
          </a:p>
        </p:txBody>
      </p:sp>
      <p:sp>
        <p:nvSpPr>
          <p:cNvPr id="14" name="Rectangle 13">
            <a:extLst>
              <a:ext uri="{FF2B5EF4-FFF2-40B4-BE49-F238E27FC236}">
                <a16:creationId xmlns:a16="http://schemas.microsoft.com/office/drawing/2014/main" id="{B7581CF3-26B7-3C40-09BA-BF951DAA3697}"/>
              </a:ext>
            </a:extLst>
          </p:cNvPr>
          <p:cNvSpPr/>
          <p:nvPr/>
        </p:nvSpPr>
        <p:spPr>
          <a:xfrm>
            <a:off x="-10583" y="1374776"/>
            <a:ext cx="12202583" cy="1272229"/>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5" name="Chevron 14">
            <a:extLst>
              <a:ext uri="{FF2B5EF4-FFF2-40B4-BE49-F238E27FC236}">
                <a16:creationId xmlns:a16="http://schemas.microsoft.com/office/drawing/2014/main" id="{A7494E88-44D8-3CEF-E64F-12B12F313CED}"/>
              </a:ext>
            </a:extLst>
          </p:cNvPr>
          <p:cNvSpPr/>
          <p:nvPr/>
        </p:nvSpPr>
        <p:spPr>
          <a:xfrm>
            <a:off x="1501784" y="1481861"/>
            <a:ext cx="2319131" cy="101679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Transfer learning and knowledge distillation</a:t>
            </a:r>
            <a:endParaRPr lang="en-BE" sz="1600">
              <a:solidFill>
                <a:schemeClr val="bg1"/>
              </a:solidFill>
            </a:endParaRPr>
          </a:p>
        </p:txBody>
      </p:sp>
      <p:sp>
        <p:nvSpPr>
          <p:cNvPr id="18" name="TextBox 17">
            <a:extLst>
              <a:ext uri="{FF2B5EF4-FFF2-40B4-BE49-F238E27FC236}">
                <a16:creationId xmlns:a16="http://schemas.microsoft.com/office/drawing/2014/main" id="{32C0A72D-2C65-BF99-8254-3CEB791BF4B5}"/>
              </a:ext>
            </a:extLst>
          </p:cNvPr>
          <p:cNvSpPr txBox="1"/>
          <p:nvPr/>
        </p:nvSpPr>
        <p:spPr>
          <a:xfrm>
            <a:off x="-34264" y="1415899"/>
            <a:ext cx="1525418" cy="1231106"/>
          </a:xfrm>
          <a:prstGeom prst="rect">
            <a:avLst/>
          </a:prstGeom>
          <a:noFill/>
        </p:spPr>
        <p:txBody>
          <a:bodyPr wrap="none" lIns="121920" tIns="60960" rIns="121920" bIns="60960" rtlCol="0" anchor="t">
            <a:spAutoFit/>
          </a:bodyPr>
          <a:lstStyle/>
          <a:p>
            <a:pPr algn="ctr"/>
            <a:r>
              <a:rPr lang="en-US" sz="2400" b="1">
                <a:solidFill>
                  <a:schemeClr val="bg1"/>
                </a:solidFill>
              </a:rPr>
              <a:t>LARGE</a:t>
            </a:r>
            <a:endParaRPr lang="en-US" sz="2400"/>
          </a:p>
          <a:p>
            <a:pPr algn="ctr"/>
            <a:r>
              <a:rPr lang="en-US" sz="2400">
                <a:solidFill>
                  <a:srgbClr val="D92E00"/>
                </a:solidFill>
              </a:rPr>
              <a:t>generic</a:t>
            </a:r>
          </a:p>
          <a:p>
            <a:pPr algn="ctr"/>
            <a:r>
              <a:rPr lang="en-US" sz="2400"/>
              <a:t>DL model</a:t>
            </a:r>
            <a:endParaRPr lang="en-BE" sz="2400"/>
          </a:p>
        </p:txBody>
      </p:sp>
      <p:sp>
        <p:nvSpPr>
          <p:cNvPr id="19" name="TextBox 18">
            <a:extLst>
              <a:ext uri="{FF2B5EF4-FFF2-40B4-BE49-F238E27FC236}">
                <a16:creationId xmlns:a16="http://schemas.microsoft.com/office/drawing/2014/main" id="{CCC36BC9-9464-543E-E39A-858ABC2942E8}"/>
              </a:ext>
            </a:extLst>
          </p:cNvPr>
          <p:cNvSpPr txBox="1"/>
          <p:nvPr/>
        </p:nvSpPr>
        <p:spPr>
          <a:xfrm>
            <a:off x="3820915" y="1415899"/>
            <a:ext cx="1829155" cy="1231106"/>
          </a:xfrm>
          <a:prstGeom prst="rect">
            <a:avLst/>
          </a:prstGeom>
          <a:noFill/>
        </p:spPr>
        <p:txBody>
          <a:bodyPr wrap="none" lIns="121920" tIns="60960" rIns="121920" bIns="60960" rtlCol="0" anchor="t">
            <a:spAutoFit/>
          </a:bodyPr>
          <a:lstStyle/>
          <a:p>
            <a:pPr algn="ctr"/>
            <a:r>
              <a:rPr lang="en-US" sz="2400" b="1">
                <a:solidFill>
                  <a:schemeClr val="bg1"/>
                </a:solidFill>
              </a:rPr>
              <a:t>SMALL</a:t>
            </a:r>
            <a:r>
              <a:rPr lang="en-US" sz="2400">
                <a:solidFill>
                  <a:schemeClr val="bg1"/>
                </a:solidFill>
              </a:rPr>
              <a:t> </a:t>
            </a:r>
            <a:endParaRPr lang="en-US" sz="2400">
              <a:solidFill>
                <a:schemeClr val="bg1"/>
              </a:solidFill>
              <a:ea typeface="Calibri"/>
              <a:cs typeface="Calibri"/>
            </a:endParaRPr>
          </a:p>
          <a:p>
            <a:pPr algn="ctr"/>
            <a:r>
              <a:rPr lang="en-US" sz="2400" err="1">
                <a:solidFill>
                  <a:srgbClr val="D92E00"/>
                </a:solidFill>
              </a:rPr>
              <a:t>specialised</a:t>
            </a:r>
            <a:r>
              <a:rPr lang="en-US" sz="2400"/>
              <a:t> </a:t>
            </a:r>
          </a:p>
          <a:p>
            <a:pPr algn="ctr"/>
            <a:r>
              <a:rPr lang="en-US" sz="2400"/>
              <a:t>DL model</a:t>
            </a:r>
            <a:endParaRPr lang="en-BE" sz="2400"/>
          </a:p>
        </p:txBody>
      </p:sp>
      <p:sp>
        <p:nvSpPr>
          <p:cNvPr id="4" name="Chevron 3">
            <a:extLst>
              <a:ext uri="{FF2B5EF4-FFF2-40B4-BE49-F238E27FC236}">
                <a16:creationId xmlns:a16="http://schemas.microsoft.com/office/drawing/2014/main" id="{82480D7D-42AE-FDCE-2CE1-A89BA1C245B5}"/>
              </a:ext>
            </a:extLst>
          </p:cNvPr>
          <p:cNvSpPr/>
          <p:nvPr/>
        </p:nvSpPr>
        <p:spPr>
          <a:xfrm>
            <a:off x="5548664" y="1481861"/>
            <a:ext cx="2420537" cy="101679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solidFill>
                  <a:schemeClr val="bg1"/>
                </a:solidFill>
              </a:rPr>
              <a:t>Optimization</a:t>
            </a:r>
            <a:r>
              <a:rPr lang="en-BE" sz="1600">
                <a:solidFill>
                  <a:schemeClr val="bg1"/>
                </a:solidFill>
              </a:rPr>
              <a:t> &amp; edge HW deployment</a:t>
            </a:r>
          </a:p>
        </p:txBody>
      </p:sp>
      <p:pic>
        <p:nvPicPr>
          <p:cNvPr id="5" name="Picture 2" descr="Buy the Latest Jetson Products | NVIDIA Developer">
            <a:extLst>
              <a:ext uri="{FF2B5EF4-FFF2-40B4-BE49-F238E27FC236}">
                <a16:creationId xmlns:a16="http://schemas.microsoft.com/office/drawing/2014/main" id="{DFEA6581-3874-83C1-63FE-D9846E77CC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24" t="25600" r="23809" b="30400"/>
          <a:stretch/>
        </p:blipFill>
        <p:spPr bwMode="auto">
          <a:xfrm>
            <a:off x="8054261" y="1551995"/>
            <a:ext cx="1440616" cy="876521"/>
          </a:xfrm>
          <a:prstGeom prst="rect">
            <a:avLst/>
          </a:prstGeom>
          <a:noFill/>
          <a:extLst>
            <a:ext uri="{909E8E84-426E-40DD-AFC4-6F175D3DCCD1}">
              <a14:hiddenFill xmlns:a14="http://schemas.microsoft.com/office/drawing/2010/main">
                <a:solidFill>
                  <a:srgbClr val="FFFFFF"/>
                </a:solidFill>
              </a14:hiddenFill>
            </a:ext>
          </a:extLst>
        </p:spPr>
      </p:pic>
      <p:sp>
        <p:nvSpPr>
          <p:cNvPr id="6" name="Chevron 5">
            <a:extLst>
              <a:ext uri="{FF2B5EF4-FFF2-40B4-BE49-F238E27FC236}">
                <a16:creationId xmlns:a16="http://schemas.microsoft.com/office/drawing/2014/main" id="{BF1D1E19-CD65-B2EE-F686-3A53E3C077D2}"/>
              </a:ext>
            </a:extLst>
          </p:cNvPr>
          <p:cNvSpPr/>
          <p:nvPr/>
        </p:nvSpPr>
        <p:spPr>
          <a:xfrm>
            <a:off x="9633170" y="1481860"/>
            <a:ext cx="2420537" cy="101679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solidFill>
                  <a:schemeClr val="bg1"/>
                </a:solidFill>
              </a:rPr>
              <a:t>Edge monitoring</a:t>
            </a:r>
            <a:endParaRPr lang="en-BE" sz="1600">
              <a:solidFill>
                <a:schemeClr val="bg1"/>
              </a:solidFill>
            </a:endParaRPr>
          </a:p>
        </p:txBody>
      </p:sp>
    </p:spTree>
    <p:extLst>
      <p:ext uri="{BB962C8B-B14F-4D97-AF65-F5344CB8AC3E}">
        <p14:creationId xmlns:p14="http://schemas.microsoft.com/office/powerpoint/2010/main" val="2777714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7463E-B634-74F1-B5CA-E2BBDCCBCF57}"/>
              </a:ext>
            </a:extLst>
          </p:cNvPr>
          <p:cNvSpPr>
            <a:spLocks noGrp="1"/>
          </p:cNvSpPr>
          <p:nvPr>
            <p:ph type="title"/>
          </p:nvPr>
        </p:nvSpPr>
        <p:spPr/>
        <p:txBody>
          <a:bodyPr>
            <a:normAutofit/>
          </a:bodyPr>
          <a:lstStyle/>
          <a:p>
            <a:r>
              <a:rPr lang="en-BE"/>
              <a:t>MEDLI Approach 3: Edge Model Monitoring </a:t>
            </a:r>
          </a:p>
        </p:txBody>
      </p:sp>
      <p:sp>
        <p:nvSpPr>
          <p:cNvPr id="3" name="Text Placeholder 2">
            <a:extLst>
              <a:ext uri="{FF2B5EF4-FFF2-40B4-BE49-F238E27FC236}">
                <a16:creationId xmlns:a16="http://schemas.microsoft.com/office/drawing/2014/main" id="{4579D8A8-B5ED-0104-975C-DBF100BA43F9}"/>
              </a:ext>
            </a:extLst>
          </p:cNvPr>
          <p:cNvSpPr>
            <a:spLocks noGrp="1"/>
          </p:cNvSpPr>
          <p:nvPr>
            <p:ph type="body" sz="quarter" idx="10"/>
          </p:nvPr>
        </p:nvSpPr>
        <p:spPr>
          <a:xfrm>
            <a:off x="895350" y="1668463"/>
            <a:ext cx="10401300" cy="5018087"/>
          </a:xfrm>
        </p:spPr>
        <p:txBody>
          <a:bodyPr>
            <a:normAutofit/>
          </a:bodyPr>
          <a:lstStyle/>
          <a:p>
            <a:r>
              <a:rPr lang="en-GB" b="1"/>
              <a:t>Monitoring edge models is hard</a:t>
            </a:r>
            <a:r>
              <a:rPr lang="en-GB"/>
              <a:t>: With cloud inference, metrics are collected from a single endpoint, but with edge ML, each device should have own metrics (without access to targets) which need to be reported back</a:t>
            </a:r>
          </a:p>
          <a:p>
            <a:r>
              <a:rPr lang="en-GB"/>
              <a:t>Example tools:</a:t>
            </a:r>
          </a:p>
          <a:p>
            <a:endParaRPr lang="en-GB"/>
          </a:p>
          <a:p>
            <a:endParaRPr lang="en-GB"/>
          </a:p>
          <a:p>
            <a:endParaRPr lang="en-GB"/>
          </a:p>
        </p:txBody>
      </p:sp>
      <p:pic>
        <p:nvPicPr>
          <p:cNvPr id="6" name="Picture 6" descr="NannyML">
            <a:extLst>
              <a:ext uri="{FF2B5EF4-FFF2-40B4-BE49-F238E27FC236}">
                <a16:creationId xmlns:a16="http://schemas.microsoft.com/office/drawing/2014/main" id="{61243305-ED2A-42A5-E949-7A72E6207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0691" y="4247589"/>
            <a:ext cx="2421966" cy="45906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Evidently AI · GitHub">
            <a:extLst>
              <a:ext uri="{FF2B5EF4-FFF2-40B4-BE49-F238E27FC236}">
                <a16:creationId xmlns:a16="http://schemas.microsoft.com/office/drawing/2014/main" id="{DB90684B-28B8-D1D2-29D3-B96AEA384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0849" y="3658557"/>
            <a:ext cx="1178064" cy="117806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Wallaroo-logo - AI &amp; Big Data Expo North America - Conference &amp; Exhibition">
            <a:extLst>
              <a:ext uri="{FF2B5EF4-FFF2-40B4-BE49-F238E27FC236}">
                <a16:creationId xmlns:a16="http://schemas.microsoft.com/office/drawing/2014/main" id="{986B2079-13A2-7C67-DF10-9A5F73B6BB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7105" y="4506604"/>
            <a:ext cx="1782120" cy="40399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GitHub - openvinotoolkit/anomalib: An anomaly detection library comprising  state-of-the-art algorithms and features such as experiment management,  hyper-parameter optimization, and edge inference.">
            <a:extLst>
              <a:ext uri="{FF2B5EF4-FFF2-40B4-BE49-F238E27FC236}">
                <a16:creationId xmlns:a16="http://schemas.microsoft.com/office/drawing/2014/main" id="{235633F8-F2C8-CE37-190B-A311295508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5833" y="3642596"/>
            <a:ext cx="2482037" cy="46568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Jobs at neptune.ai">
            <a:extLst>
              <a:ext uri="{FF2B5EF4-FFF2-40B4-BE49-F238E27FC236}">
                <a16:creationId xmlns:a16="http://schemas.microsoft.com/office/drawing/2014/main" id="{72F4B8A5-CF63-A4F0-74C6-1284543181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0478" y="3747253"/>
            <a:ext cx="1987905" cy="742079"/>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Hopsworks AI Lakehouse + Azure ML = better together.">
            <a:extLst>
              <a:ext uri="{FF2B5EF4-FFF2-40B4-BE49-F238E27FC236}">
                <a16:creationId xmlns:a16="http://schemas.microsoft.com/office/drawing/2014/main" id="{65067B4F-D386-C054-2AF9-16144FB00A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3465" y="4614324"/>
            <a:ext cx="2108034" cy="74208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E8AF27B0-F89A-B10C-AFFD-99444DA06AD7}"/>
              </a:ext>
            </a:extLst>
          </p:cNvPr>
          <p:cNvSpPr/>
          <p:nvPr/>
        </p:nvSpPr>
        <p:spPr>
          <a:xfrm>
            <a:off x="895350" y="5356404"/>
            <a:ext cx="10641121" cy="1267655"/>
          </a:xfrm>
          <a:prstGeom prst="rect">
            <a:avLst/>
          </a:prstGeom>
          <a:noFill/>
          <a:ln w="38100">
            <a:solidFill>
              <a:srgbClr val="44CC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3" name="TextBox 12">
            <a:extLst>
              <a:ext uri="{FF2B5EF4-FFF2-40B4-BE49-F238E27FC236}">
                <a16:creationId xmlns:a16="http://schemas.microsoft.com/office/drawing/2014/main" id="{13D47BFC-DFCD-4C4C-DC00-AC7922B3F942}"/>
              </a:ext>
            </a:extLst>
          </p:cNvPr>
          <p:cNvSpPr txBox="1"/>
          <p:nvPr/>
        </p:nvSpPr>
        <p:spPr>
          <a:xfrm>
            <a:off x="895275" y="5473565"/>
            <a:ext cx="10753930" cy="1200329"/>
          </a:xfrm>
          <a:prstGeom prst="rect">
            <a:avLst/>
          </a:prstGeom>
          <a:noFill/>
        </p:spPr>
        <p:txBody>
          <a:bodyPr wrap="square">
            <a:spAutoFit/>
          </a:bodyPr>
          <a:lstStyle/>
          <a:p>
            <a:r>
              <a:rPr lang="en-BE" sz="2400" b="1">
                <a:solidFill>
                  <a:srgbClr val="00B0F0"/>
                </a:solidFill>
              </a:rPr>
              <a:t>MEDLI Goal 3</a:t>
            </a:r>
            <a:r>
              <a:rPr lang="en-BE" sz="2400">
                <a:solidFill>
                  <a:srgbClr val="00B0F0"/>
                </a:solidFill>
              </a:rPr>
              <a:t>: </a:t>
            </a:r>
          </a:p>
          <a:p>
            <a:r>
              <a:rPr lang="en-GB" sz="2400" i="1">
                <a:solidFill>
                  <a:schemeClr val="tx2"/>
                </a:solidFill>
              </a:rPr>
              <a:t>Provide overview of tools (and incl. a selection in demonstrators) for companies to monitor edge AI models when they are in use on an edge platform</a:t>
            </a:r>
            <a:endParaRPr lang="en-GB" sz="2800" i="1">
              <a:solidFill>
                <a:schemeClr val="tx2"/>
              </a:solidFill>
            </a:endParaRPr>
          </a:p>
        </p:txBody>
      </p:sp>
    </p:spTree>
    <p:extLst>
      <p:ext uri="{BB962C8B-B14F-4D97-AF65-F5344CB8AC3E}">
        <p14:creationId xmlns:p14="http://schemas.microsoft.com/office/powerpoint/2010/main" val="2733635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0441-198F-D22F-2BBE-FAA71D4A2314}"/>
              </a:ext>
            </a:extLst>
          </p:cNvPr>
          <p:cNvSpPr>
            <a:spLocks noGrp="1"/>
          </p:cNvSpPr>
          <p:nvPr>
            <p:ph type="title"/>
          </p:nvPr>
        </p:nvSpPr>
        <p:spPr/>
        <p:txBody>
          <a:bodyPr/>
          <a:lstStyle/>
          <a:p>
            <a:r>
              <a:rPr lang="en-BE"/>
              <a:t>Generic Use-cases</a:t>
            </a:r>
          </a:p>
        </p:txBody>
      </p:sp>
      <p:sp>
        <p:nvSpPr>
          <p:cNvPr id="5" name="Text Placeholder 4">
            <a:extLst>
              <a:ext uri="{FF2B5EF4-FFF2-40B4-BE49-F238E27FC236}">
                <a16:creationId xmlns:a16="http://schemas.microsoft.com/office/drawing/2014/main" id="{A2D4914A-128B-1CBB-D794-4F82443711C5}"/>
              </a:ext>
            </a:extLst>
          </p:cNvPr>
          <p:cNvSpPr>
            <a:spLocks noGrp="1"/>
          </p:cNvSpPr>
          <p:nvPr>
            <p:ph type="body" sz="quarter" idx="10"/>
          </p:nvPr>
        </p:nvSpPr>
        <p:spPr>
          <a:xfrm>
            <a:off x="895350" y="5635049"/>
            <a:ext cx="10401300" cy="989011"/>
          </a:xfrm>
        </p:spPr>
        <p:txBody>
          <a:bodyPr>
            <a:normAutofit fontScale="92500" lnSpcReduction="20000"/>
          </a:bodyPr>
          <a:lstStyle/>
          <a:p>
            <a:r>
              <a:rPr lang="en-BE" sz="3000" b="1">
                <a:solidFill>
                  <a:srgbClr val="00B0F0"/>
                </a:solidFill>
              </a:rPr>
              <a:t>MEDLI Goal 4:</a:t>
            </a:r>
            <a:r>
              <a:rPr lang="en-BE"/>
              <a:t> </a:t>
            </a:r>
            <a:r>
              <a:rPr lang="en-BE" i="1"/>
              <a:t>At least two template flows that demonstrate a) how to specialize and compress a large pretrained model for edge deployment, b) how to monitor the edge model</a:t>
            </a:r>
          </a:p>
          <a:p>
            <a:endParaRPr lang="en-BE"/>
          </a:p>
        </p:txBody>
      </p:sp>
      <p:sp>
        <p:nvSpPr>
          <p:cNvPr id="7" name="TextBox 6">
            <a:extLst>
              <a:ext uri="{FF2B5EF4-FFF2-40B4-BE49-F238E27FC236}">
                <a16:creationId xmlns:a16="http://schemas.microsoft.com/office/drawing/2014/main" id="{A74D654E-4411-2A66-CD96-6C45D130B2E3}"/>
              </a:ext>
            </a:extLst>
          </p:cNvPr>
          <p:cNvSpPr txBox="1"/>
          <p:nvPr/>
        </p:nvSpPr>
        <p:spPr>
          <a:xfrm>
            <a:off x="3625094" y="1713020"/>
            <a:ext cx="2031862" cy="1450331"/>
          </a:xfrm>
          <a:prstGeom prst="rect">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800">
                <a:solidFill>
                  <a:schemeClr val="lt1"/>
                </a:solidFill>
                <a:effectLst/>
                <a:latin typeface="Calibri" panose="020F0502020204030204" pitchFamily="34" charset="0"/>
                <a:ea typeface="Calibri" panose="020F0502020204030204" pitchFamily="34" charset="0"/>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GB" b="1"/>
              <a:t>vision based object detection</a:t>
            </a:r>
          </a:p>
        </p:txBody>
      </p:sp>
      <p:sp>
        <p:nvSpPr>
          <p:cNvPr id="8" name="TextBox 7">
            <a:extLst>
              <a:ext uri="{FF2B5EF4-FFF2-40B4-BE49-F238E27FC236}">
                <a16:creationId xmlns:a16="http://schemas.microsoft.com/office/drawing/2014/main" id="{93B78272-FFD2-56C3-1F04-D407357E0DC9}"/>
              </a:ext>
            </a:extLst>
          </p:cNvPr>
          <p:cNvSpPr txBox="1"/>
          <p:nvPr/>
        </p:nvSpPr>
        <p:spPr>
          <a:xfrm>
            <a:off x="3625094" y="3712209"/>
            <a:ext cx="2031862" cy="1477328"/>
          </a:xfrm>
          <a:prstGeom prst="rect">
            <a:avLst/>
          </a:prstGeom>
          <a:solidFill>
            <a:srgbClr val="0096A9"/>
          </a:solidFill>
          <a:ln>
            <a:noFill/>
          </a:ln>
        </p:spPr>
        <p:txBody>
          <a:bodyPr wrap="square">
            <a:spAutoFit/>
          </a:bodyPr>
          <a:lstStyle/>
          <a:p>
            <a:pPr algn="ctr"/>
            <a:endParaRPr lang="en-GB" b="1">
              <a:solidFill>
                <a:schemeClr val="bg1"/>
              </a:solidFill>
              <a:latin typeface="+mn-lt"/>
            </a:endParaRPr>
          </a:p>
          <a:p>
            <a:pPr algn="ctr"/>
            <a:r>
              <a:rPr lang="en-GB" b="1">
                <a:solidFill>
                  <a:schemeClr val="bg1"/>
                </a:solidFill>
                <a:latin typeface="+mn-lt"/>
              </a:rPr>
              <a:t>complex time-series based anomaly detection</a:t>
            </a:r>
          </a:p>
          <a:p>
            <a:pPr algn="ctr"/>
            <a:endParaRPr lang="en-GB">
              <a:solidFill>
                <a:schemeClr val="bg1"/>
              </a:solidFill>
              <a:latin typeface="+mn-lt"/>
            </a:endParaRPr>
          </a:p>
        </p:txBody>
      </p:sp>
      <p:cxnSp>
        <p:nvCxnSpPr>
          <p:cNvPr id="14" name="Straight Connector 13">
            <a:extLst>
              <a:ext uri="{FF2B5EF4-FFF2-40B4-BE49-F238E27FC236}">
                <a16:creationId xmlns:a16="http://schemas.microsoft.com/office/drawing/2014/main" id="{351D8633-27F1-09DE-F5D3-D84A205F4435}"/>
              </a:ext>
            </a:extLst>
          </p:cNvPr>
          <p:cNvCxnSpPr>
            <a:cxnSpLocks/>
          </p:cNvCxnSpPr>
          <p:nvPr/>
        </p:nvCxnSpPr>
        <p:spPr>
          <a:xfrm>
            <a:off x="3625094" y="3445252"/>
            <a:ext cx="4832659" cy="0"/>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EE05AC3D-6DF5-8CAF-6916-1F43BB14601F}"/>
              </a:ext>
            </a:extLst>
          </p:cNvPr>
          <p:cNvPicPr>
            <a:picLocks noChangeAspect="1"/>
          </p:cNvPicPr>
          <p:nvPr/>
        </p:nvPicPr>
        <p:blipFill>
          <a:blip r:embed="rId2"/>
          <a:stretch>
            <a:fillRect/>
          </a:stretch>
        </p:blipFill>
        <p:spPr>
          <a:xfrm>
            <a:off x="5655791" y="3711154"/>
            <a:ext cx="2801962" cy="1477325"/>
          </a:xfrm>
          <a:prstGeom prst="rect">
            <a:avLst/>
          </a:prstGeom>
        </p:spPr>
      </p:pic>
      <p:pic>
        <p:nvPicPr>
          <p:cNvPr id="6" name="Picture 5" descr="Meta AI Open Sources its Segment Anything (SA) Project">
            <a:extLst>
              <a:ext uri="{FF2B5EF4-FFF2-40B4-BE49-F238E27FC236}">
                <a16:creationId xmlns:a16="http://schemas.microsoft.com/office/drawing/2014/main" id="{08E1C3EB-3DCF-AD91-A5F7-9BE69DEF196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6956" y="1713020"/>
            <a:ext cx="2803525" cy="1450331"/>
          </a:xfrm>
          <a:prstGeom prst="rect">
            <a:avLst/>
          </a:prstGeom>
          <a:noFill/>
          <a:ln>
            <a:noFill/>
          </a:ln>
        </p:spPr>
      </p:pic>
      <p:sp>
        <p:nvSpPr>
          <p:cNvPr id="10" name="Rectangle 9">
            <a:extLst>
              <a:ext uri="{FF2B5EF4-FFF2-40B4-BE49-F238E27FC236}">
                <a16:creationId xmlns:a16="http://schemas.microsoft.com/office/drawing/2014/main" id="{0716E2E3-06D5-7C7B-A637-D44768D1B8CB}"/>
              </a:ext>
            </a:extLst>
          </p:cNvPr>
          <p:cNvSpPr/>
          <p:nvPr/>
        </p:nvSpPr>
        <p:spPr>
          <a:xfrm>
            <a:off x="895350" y="5486400"/>
            <a:ext cx="10401225" cy="1137659"/>
          </a:xfrm>
          <a:prstGeom prst="rect">
            <a:avLst/>
          </a:prstGeom>
          <a:noFill/>
          <a:ln w="38100">
            <a:solidFill>
              <a:srgbClr val="44CC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extLst>
      <p:ext uri="{BB962C8B-B14F-4D97-AF65-F5344CB8AC3E}">
        <p14:creationId xmlns:p14="http://schemas.microsoft.com/office/powerpoint/2010/main" val="117391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9DDC9C-550A-0601-5153-3E8EEB7A2A76}"/>
              </a:ext>
            </a:extLst>
          </p:cNvPr>
          <p:cNvSpPr>
            <a:spLocks noGrp="1"/>
          </p:cNvSpPr>
          <p:nvPr>
            <p:ph type="title"/>
          </p:nvPr>
        </p:nvSpPr>
        <p:spPr/>
        <p:txBody>
          <a:bodyPr/>
          <a:lstStyle/>
          <a:p>
            <a:r>
              <a:rPr lang="en-BE"/>
              <a:t>Summary</a:t>
            </a:r>
          </a:p>
        </p:txBody>
      </p:sp>
      <p:sp>
        <p:nvSpPr>
          <p:cNvPr id="5" name="Text Placeholder 4">
            <a:extLst>
              <a:ext uri="{FF2B5EF4-FFF2-40B4-BE49-F238E27FC236}">
                <a16:creationId xmlns:a16="http://schemas.microsoft.com/office/drawing/2014/main" id="{2767166F-6DAD-C30F-F345-976EF683C62B}"/>
              </a:ext>
            </a:extLst>
          </p:cNvPr>
          <p:cNvSpPr>
            <a:spLocks noGrp="1"/>
          </p:cNvSpPr>
          <p:nvPr>
            <p:ph type="body" sz="quarter" idx="10"/>
          </p:nvPr>
        </p:nvSpPr>
        <p:spPr/>
        <p:txBody>
          <a:bodyPr/>
          <a:lstStyle/>
          <a:p>
            <a:pPr marL="93663" lvl="1" indent="0">
              <a:buNone/>
            </a:pPr>
            <a:endParaRPr lang="nl-BE" b="1" i="1">
              <a:solidFill>
                <a:schemeClr val="tx1"/>
              </a:solidFill>
            </a:endParaRPr>
          </a:p>
          <a:p>
            <a:pPr marL="93663" lvl="1" indent="0">
              <a:buNone/>
            </a:pPr>
            <a:endParaRPr lang="nl-BE" b="1" i="1">
              <a:solidFill>
                <a:schemeClr val="tx1"/>
              </a:solidFill>
            </a:endParaRPr>
          </a:p>
          <a:p>
            <a:pPr marL="93663" lvl="1" indent="0">
              <a:buNone/>
            </a:pPr>
            <a:endParaRPr lang="nl-BE" b="1" i="1">
              <a:solidFill>
                <a:schemeClr val="tx1"/>
              </a:solidFill>
            </a:endParaRPr>
          </a:p>
          <a:p>
            <a:pPr marL="93663" lvl="1" indent="0">
              <a:buNone/>
            </a:pPr>
            <a:r>
              <a:rPr lang="nl-BE" b="1" i="1">
                <a:solidFill>
                  <a:srgbClr val="44CCF0"/>
                </a:solidFill>
              </a:rPr>
              <a:t>MEDLI Goals:</a:t>
            </a:r>
          </a:p>
          <a:p>
            <a:pPr marL="93663" lvl="1" indent="0">
              <a:buNone/>
            </a:pPr>
            <a:r>
              <a:rPr lang="nl-BE" b="1" i="1">
                <a:solidFill>
                  <a:schemeClr val="tx1"/>
                </a:solidFill>
              </a:rPr>
              <a:t>G1. </a:t>
            </a:r>
            <a:r>
              <a:rPr lang="nl-BE" i="1">
                <a:solidFill>
                  <a:schemeClr val="tx1"/>
                </a:solidFill>
              </a:rPr>
              <a:t>Giving companies the tools to </a:t>
            </a:r>
            <a:r>
              <a:rPr lang="nl-BE" i="1">
                <a:solidFill>
                  <a:srgbClr val="44CCF0"/>
                </a:solidFill>
              </a:rPr>
              <a:t>reduce</a:t>
            </a:r>
            <a:r>
              <a:rPr lang="nl-BE" i="1">
                <a:solidFill>
                  <a:schemeClr val="tx1"/>
                </a:solidFill>
              </a:rPr>
              <a:t> their </a:t>
            </a:r>
            <a:r>
              <a:rPr lang="nl-BE" i="1">
                <a:solidFill>
                  <a:srgbClr val="44CCF0"/>
                </a:solidFill>
              </a:rPr>
              <a:t>design time </a:t>
            </a:r>
            <a:r>
              <a:rPr lang="nl-BE" i="1">
                <a:solidFill>
                  <a:schemeClr val="tx1"/>
                </a:solidFill>
              </a:rPr>
              <a:t>for an edge AI model by </a:t>
            </a:r>
            <a:r>
              <a:rPr lang="nl-BE" i="1">
                <a:solidFill>
                  <a:srgbClr val="44CCF0"/>
                </a:solidFill>
              </a:rPr>
              <a:t>up to 80%</a:t>
            </a:r>
          </a:p>
          <a:p>
            <a:pPr marL="93663" lvl="1" indent="0">
              <a:buNone/>
            </a:pPr>
            <a:r>
              <a:rPr lang="nl-BE" b="1" i="1">
                <a:solidFill>
                  <a:schemeClr val="tx1"/>
                </a:solidFill>
              </a:rPr>
              <a:t>G2. </a:t>
            </a:r>
            <a:r>
              <a:rPr lang="nl-BE" i="1">
                <a:solidFill>
                  <a:schemeClr val="tx1"/>
                </a:solidFill>
              </a:rPr>
              <a:t>Provide tools that </a:t>
            </a:r>
            <a:r>
              <a:rPr lang="nl-BE" i="1">
                <a:solidFill>
                  <a:srgbClr val="44CCF0"/>
                </a:solidFill>
              </a:rPr>
              <a:t>facilitate the selection of a suitable combination of edge-HW and deployment tools </a:t>
            </a:r>
            <a:r>
              <a:rPr lang="nl-BE" i="1">
                <a:solidFill>
                  <a:schemeClr val="tx1"/>
                </a:solidFill>
              </a:rPr>
              <a:t>for the intended application</a:t>
            </a:r>
          </a:p>
          <a:p>
            <a:pPr marL="93663" lvl="1" indent="0">
              <a:buNone/>
            </a:pPr>
            <a:r>
              <a:rPr lang="nl-BE" b="1" i="1">
                <a:solidFill>
                  <a:schemeClr val="tx1"/>
                </a:solidFill>
              </a:rPr>
              <a:t>G3. </a:t>
            </a:r>
            <a:r>
              <a:rPr lang="nl-BE" i="1">
                <a:solidFill>
                  <a:schemeClr val="tx1"/>
                </a:solidFill>
              </a:rPr>
              <a:t>Provide </a:t>
            </a:r>
            <a:r>
              <a:rPr lang="nl-BE" i="1">
                <a:solidFill>
                  <a:srgbClr val="44CCF0"/>
                </a:solidFill>
              </a:rPr>
              <a:t>tools</a:t>
            </a:r>
            <a:r>
              <a:rPr lang="nl-BE" i="1">
                <a:solidFill>
                  <a:schemeClr val="tx1"/>
                </a:solidFill>
              </a:rPr>
              <a:t> for companies </a:t>
            </a:r>
            <a:r>
              <a:rPr lang="nl-BE" i="1">
                <a:solidFill>
                  <a:srgbClr val="44CCF0"/>
                </a:solidFill>
              </a:rPr>
              <a:t>to observe edge AI models</a:t>
            </a:r>
            <a:r>
              <a:rPr lang="nl-BE" i="1">
                <a:solidFill>
                  <a:srgbClr val="1D8DB0"/>
                </a:solidFill>
              </a:rPr>
              <a:t> </a:t>
            </a:r>
            <a:r>
              <a:rPr lang="nl-BE" i="1">
                <a:solidFill>
                  <a:schemeClr val="tx1"/>
                </a:solidFill>
              </a:rPr>
              <a:t>when they are in use on an edge platform</a:t>
            </a:r>
          </a:p>
          <a:p>
            <a:pPr marL="93663" lvl="1" indent="0">
              <a:buNone/>
            </a:pPr>
            <a:r>
              <a:rPr lang="nl-BE" b="1" i="1">
                <a:solidFill>
                  <a:schemeClr val="tx1"/>
                </a:solidFill>
              </a:rPr>
              <a:t>G4. </a:t>
            </a:r>
            <a:r>
              <a:rPr lang="nl-BE" i="1">
                <a:solidFill>
                  <a:srgbClr val="44CCF0"/>
                </a:solidFill>
              </a:rPr>
              <a:t>Develop two generic case studies</a:t>
            </a:r>
            <a:r>
              <a:rPr lang="nl-BE" i="1">
                <a:solidFill>
                  <a:schemeClr val="tx1"/>
                </a:solidFill>
              </a:rPr>
              <a:t>, linked to the manufacturing industry, with the suggested design approach and tools</a:t>
            </a:r>
          </a:p>
          <a:p>
            <a:endParaRPr lang="en-BE"/>
          </a:p>
        </p:txBody>
      </p:sp>
      <p:sp>
        <p:nvSpPr>
          <p:cNvPr id="2" name="Text Placeholder 6">
            <a:extLst>
              <a:ext uri="{FF2B5EF4-FFF2-40B4-BE49-F238E27FC236}">
                <a16:creationId xmlns:a16="http://schemas.microsoft.com/office/drawing/2014/main" id="{2500DD28-F912-EB45-2FFB-0825E1FBE428}"/>
              </a:ext>
            </a:extLst>
          </p:cNvPr>
          <p:cNvSpPr txBox="1">
            <a:spLocks/>
          </p:cNvSpPr>
          <p:nvPr/>
        </p:nvSpPr>
        <p:spPr>
          <a:xfrm>
            <a:off x="105591" y="1925236"/>
            <a:ext cx="6841216" cy="4617384"/>
          </a:xfrm>
          <a:prstGeom prst="rect">
            <a:avLst/>
          </a:prstGeom>
        </p:spPr>
        <p:txBody>
          <a:bodyPr lIns="0" tIns="0" rIns="0" bIns="0" anchor="t"/>
          <a:lstStyle>
            <a:lvl1pPr marL="228586" indent="-228586" algn="l" defTabSz="914343" rtl="0" eaLnBrk="1" latinLnBrk="0" hangingPunct="1">
              <a:lnSpc>
                <a:spcPct val="90000"/>
              </a:lnSpc>
              <a:spcBef>
                <a:spcPts val="1000"/>
              </a:spcBef>
              <a:buFont typeface="Arial" panose="020B0604020202020204" pitchFamily="34" charset="0"/>
              <a:buChar char="•"/>
              <a:defRPr sz="2000" kern="1200">
                <a:solidFill>
                  <a:srgbClr val="535353"/>
                </a:solidFill>
                <a:latin typeface="+mn-lt"/>
                <a:ea typeface="+mn-ea"/>
                <a:cs typeface="+mn-cs"/>
              </a:defRPr>
            </a:lvl1pPr>
            <a:lvl2pPr marL="685757" indent="-228586" algn="l" defTabSz="914343" rtl="0" eaLnBrk="1" latinLnBrk="0" hangingPunct="1">
              <a:lnSpc>
                <a:spcPct val="90000"/>
              </a:lnSpc>
              <a:spcBef>
                <a:spcPts val="500"/>
              </a:spcBef>
              <a:buFont typeface="Arial" panose="020B0604020202020204" pitchFamily="34" charset="0"/>
              <a:buChar char="•"/>
              <a:defRPr sz="1800" kern="1200">
                <a:solidFill>
                  <a:srgbClr val="535353"/>
                </a:solidFill>
                <a:latin typeface="+mn-lt"/>
                <a:ea typeface="+mn-ea"/>
                <a:cs typeface="+mn-cs"/>
              </a:defRPr>
            </a:lvl2pPr>
            <a:lvl3pPr marL="1142929" indent="-228586" algn="l" defTabSz="914343" rtl="0" eaLnBrk="1" latinLnBrk="0" hangingPunct="1">
              <a:lnSpc>
                <a:spcPct val="90000"/>
              </a:lnSpc>
              <a:spcBef>
                <a:spcPts val="500"/>
              </a:spcBef>
              <a:buFont typeface="Arial" panose="020B0604020202020204" pitchFamily="34" charset="0"/>
              <a:buChar char="•"/>
              <a:defRPr sz="1600" kern="1200">
                <a:solidFill>
                  <a:srgbClr val="535353"/>
                </a:solidFill>
                <a:latin typeface="+mn-lt"/>
                <a:ea typeface="+mn-ea"/>
                <a:cs typeface="+mn-cs"/>
              </a:defRPr>
            </a:lvl3pPr>
            <a:lvl4pPr marL="1600100" indent="-228586" algn="l" defTabSz="9143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71" indent="-228586" algn="l" defTabSz="9143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43" indent="-228586" algn="l" defTabSz="9143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14" indent="-228586" algn="l" defTabSz="9143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86" indent="-228586" algn="l" defTabSz="9143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57" indent="-228586" algn="l" defTabSz="9143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03946" indent="-303946"/>
            <a:endParaRPr lang="nl-BE" i="1">
              <a:ea typeface="Calibri" panose="020F0502020204030204"/>
              <a:cs typeface="Calibri" panose="020F0502020204030204"/>
            </a:endParaRPr>
          </a:p>
        </p:txBody>
      </p:sp>
      <p:sp>
        <p:nvSpPr>
          <p:cNvPr id="6" name="Rectangle 5">
            <a:extLst>
              <a:ext uri="{FF2B5EF4-FFF2-40B4-BE49-F238E27FC236}">
                <a16:creationId xmlns:a16="http://schemas.microsoft.com/office/drawing/2014/main" id="{2DD1660B-030D-56A3-820F-B098EC837D54}"/>
              </a:ext>
            </a:extLst>
          </p:cNvPr>
          <p:cNvSpPr/>
          <p:nvPr/>
        </p:nvSpPr>
        <p:spPr>
          <a:xfrm>
            <a:off x="-10583" y="1374776"/>
            <a:ext cx="12202583" cy="1272229"/>
          </a:xfrm>
          <a:prstGeom prst="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Chevron 6">
            <a:extLst>
              <a:ext uri="{FF2B5EF4-FFF2-40B4-BE49-F238E27FC236}">
                <a16:creationId xmlns:a16="http://schemas.microsoft.com/office/drawing/2014/main" id="{A2E0D308-E4FE-9588-EA69-009ED06D2C0D}"/>
              </a:ext>
            </a:extLst>
          </p:cNvPr>
          <p:cNvSpPr/>
          <p:nvPr/>
        </p:nvSpPr>
        <p:spPr>
          <a:xfrm>
            <a:off x="1501784" y="1481861"/>
            <a:ext cx="2319131" cy="101679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Transfer learning and knowledge distillation</a:t>
            </a:r>
            <a:endParaRPr lang="en-BE" sz="1600">
              <a:solidFill>
                <a:schemeClr val="bg1"/>
              </a:solidFill>
            </a:endParaRPr>
          </a:p>
        </p:txBody>
      </p:sp>
      <p:sp>
        <p:nvSpPr>
          <p:cNvPr id="8" name="TextBox 7">
            <a:extLst>
              <a:ext uri="{FF2B5EF4-FFF2-40B4-BE49-F238E27FC236}">
                <a16:creationId xmlns:a16="http://schemas.microsoft.com/office/drawing/2014/main" id="{D78707A3-C702-D48D-ECDE-E4920E2E97A6}"/>
              </a:ext>
            </a:extLst>
          </p:cNvPr>
          <p:cNvSpPr txBox="1"/>
          <p:nvPr/>
        </p:nvSpPr>
        <p:spPr>
          <a:xfrm>
            <a:off x="-34264" y="1415899"/>
            <a:ext cx="1525418" cy="1231106"/>
          </a:xfrm>
          <a:prstGeom prst="rect">
            <a:avLst/>
          </a:prstGeom>
          <a:noFill/>
        </p:spPr>
        <p:txBody>
          <a:bodyPr wrap="none" lIns="121920" tIns="60960" rIns="121920" bIns="60960" rtlCol="0" anchor="t">
            <a:spAutoFit/>
          </a:bodyPr>
          <a:lstStyle/>
          <a:p>
            <a:pPr algn="ctr"/>
            <a:r>
              <a:rPr lang="en-US" sz="2400" b="1">
                <a:solidFill>
                  <a:schemeClr val="bg1"/>
                </a:solidFill>
              </a:rPr>
              <a:t>LARGE</a:t>
            </a:r>
            <a:endParaRPr lang="en-US" sz="2400"/>
          </a:p>
          <a:p>
            <a:pPr algn="ctr"/>
            <a:r>
              <a:rPr lang="en-US" sz="2400">
                <a:solidFill>
                  <a:srgbClr val="D92E00"/>
                </a:solidFill>
              </a:rPr>
              <a:t>generic</a:t>
            </a:r>
          </a:p>
          <a:p>
            <a:pPr algn="ctr"/>
            <a:r>
              <a:rPr lang="en-US" sz="2400"/>
              <a:t>DL model</a:t>
            </a:r>
            <a:endParaRPr lang="en-BE" sz="2400"/>
          </a:p>
        </p:txBody>
      </p:sp>
      <p:sp>
        <p:nvSpPr>
          <p:cNvPr id="9" name="TextBox 8">
            <a:extLst>
              <a:ext uri="{FF2B5EF4-FFF2-40B4-BE49-F238E27FC236}">
                <a16:creationId xmlns:a16="http://schemas.microsoft.com/office/drawing/2014/main" id="{801B76B5-3FCE-A515-A8EB-414CD504AFB4}"/>
              </a:ext>
            </a:extLst>
          </p:cNvPr>
          <p:cNvSpPr txBox="1"/>
          <p:nvPr/>
        </p:nvSpPr>
        <p:spPr>
          <a:xfrm>
            <a:off x="3820915" y="1415899"/>
            <a:ext cx="1829155" cy="1231106"/>
          </a:xfrm>
          <a:prstGeom prst="rect">
            <a:avLst/>
          </a:prstGeom>
          <a:noFill/>
        </p:spPr>
        <p:txBody>
          <a:bodyPr wrap="none" lIns="121920" tIns="60960" rIns="121920" bIns="60960" rtlCol="0" anchor="t">
            <a:spAutoFit/>
          </a:bodyPr>
          <a:lstStyle/>
          <a:p>
            <a:pPr algn="ctr"/>
            <a:r>
              <a:rPr lang="en-US" sz="2400" b="1">
                <a:solidFill>
                  <a:schemeClr val="bg1"/>
                </a:solidFill>
              </a:rPr>
              <a:t>SMALL</a:t>
            </a:r>
            <a:r>
              <a:rPr lang="en-US" sz="2400">
                <a:solidFill>
                  <a:schemeClr val="bg1"/>
                </a:solidFill>
              </a:rPr>
              <a:t> </a:t>
            </a:r>
            <a:endParaRPr lang="en-US" sz="2400">
              <a:solidFill>
                <a:schemeClr val="bg1"/>
              </a:solidFill>
              <a:ea typeface="Calibri"/>
              <a:cs typeface="Calibri"/>
            </a:endParaRPr>
          </a:p>
          <a:p>
            <a:pPr algn="ctr"/>
            <a:r>
              <a:rPr lang="en-US" sz="2400" err="1">
                <a:solidFill>
                  <a:srgbClr val="D92E00"/>
                </a:solidFill>
              </a:rPr>
              <a:t>specialised</a:t>
            </a:r>
            <a:r>
              <a:rPr lang="en-US" sz="2400"/>
              <a:t> </a:t>
            </a:r>
          </a:p>
          <a:p>
            <a:pPr algn="ctr"/>
            <a:r>
              <a:rPr lang="en-US" sz="2400"/>
              <a:t>DL model</a:t>
            </a:r>
            <a:endParaRPr lang="en-BE" sz="2400"/>
          </a:p>
        </p:txBody>
      </p:sp>
      <p:sp>
        <p:nvSpPr>
          <p:cNvPr id="10" name="Chevron 9">
            <a:extLst>
              <a:ext uri="{FF2B5EF4-FFF2-40B4-BE49-F238E27FC236}">
                <a16:creationId xmlns:a16="http://schemas.microsoft.com/office/drawing/2014/main" id="{F3402B95-748E-1E3D-E9F9-9AAA6BC39986}"/>
              </a:ext>
            </a:extLst>
          </p:cNvPr>
          <p:cNvSpPr/>
          <p:nvPr/>
        </p:nvSpPr>
        <p:spPr>
          <a:xfrm>
            <a:off x="5548664" y="1481861"/>
            <a:ext cx="2420537" cy="101679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solidFill>
                  <a:schemeClr val="bg1"/>
                </a:solidFill>
              </a:rPr>
              <a:t>Optimization</a:t>
            </a:r>
            <a:r>
              <a:rPr lang="en-BE" sz="1600">
                <a:solidFill>
                  <a:schemeClr val="bg1"/>
                </a:solidFill>
              </a:rPr>
              <a:t> &amp; edge HW deployment</a:t>
            </a:r>
          </a:p>
        </p:txBody>
      </p:sp>
      <p:pic>
        <p:nvPicPr>
          <p:cNvPr id="11" name="Picture 2" descr="Buy the Latest Jetson Products | NVIDIA Developer">
            <a:extLst>
              <a:ext uri="{FF2B5EF4-FFF2-40B4-BE49-F238E27FC236}">
                <a16:creationId xmlns:a16="http://schemas.microsoft.com/office/drawing/2014/main" id="{FF9D7F26-F380-4ABB-C129-9218840DE7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24" t="25600" r="23809" b="30400"/>
          <a:stretch/>
        </p:blipFill>
        <p:spPr bwMode="auto">
          <a:xfrm>
            <a:off x="8054261" y="1551995"/>
            <a:ext cx="1440616" cy="876521"/>
          </a:xfrm>
          <a:prstGeom prst="rect">
            <a:avLst/>
          </a:prstGeom>
          <a:noFill/>
          <a:extLst>
            <a:ext uri="{909E8E84-426E-40DD-AFC4-6F175D3DCCD1}">
              <a14:hiddenFill xmlns:a14="http://schemas.microsoft.com/office/drawing/2010/main">
                <a:solidFill>
                  <a:srgbClr val="FFFFFF"/>
                </a:solidFill>
              </a14:hiddenFill>
            </a:ext>
          </a:extLst>
        </p:spPr>
      </p:pic>
      <p:sp>
        <p:nvSpPr>
          <p:cNvPr id="12" name="Chevron 11">
            <a:extLst>
              <a:ext uri="{FF2B5EF4-FFF2-40B4-BE49-F238E27FC236}">
                <a16:creationId xmlns:a16="http://schemas.microsoft.com/office/drawing/2014/main" id="{9C7083F4-4705-E6C6-9511-95151E1BB2F5}"/>
              </a:ext>
            </a:extLst>
          </p:cNvPr>
          <p:cNvSpPr/>
          <p:nvPr/>
        </p:nvSpPr>
        <p:spPr>
          <a:xfrm>
            <a:off x="9633170" y="1481860"/>
            <a:ext cx="2420537" cy="101679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solidFill>
                  <a:schemeClr val="bg1"/>
                </a:solidFill>
              </a:rPr>
              <a:t>Edge monitoring</a:t>
            </a:r>
            <a:endParaRPr lang="en-BE" sz="1600">
              <a:solidFill>
                <a:schemeClr val="bg1"/>
              </a:solidFill>
            </a:endParaRPr>
          </a:p>
        </p:txBody>
      </p:sp>
    </p:spTree>
    <p:extLst>
      <p:ext uri="{BB962C8B-B14F-4D97-AF65-F5344CB8AC3E}">
        <p14:creationId xmlns:p14="http://schemas.microsoft.com/office/powerpoint/2010/main" val="2710299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04609-EDC4-CD8D-1C9C-E6ACFCFF609E}"/>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21E0C9D-40F4-FF08-946A-4BE1FDB0080E}"/>
              </a:ext>
            </a:extLst>
          </p:cNvPr>
          <p:cNvSpPr>
            <a:spLocks noGrp="1"/>
          </p:cNvSpPr>
          <p:nvPr>
            <p:ph type="pic" sz="quarter" idx="10"/>
          </p:nvPr>
        </p:nvSpPr>
        <p:spPr/>
        <p:txBody>
          <a:bodyPr/>
          <a:lstStyle/>
          <a:p>
            <a:r>
              <a:rPr lang="en-BE">
                <a:solidFill>
                  <a:schemeClr val="bg1">
                    <a:lumMod val="95000"/>
                  </a:schemeClr>
                </a:solidFill>
              </a:rPr>
              <a:t>.</a:t>
            </a:r>
            <a:endParaRPr lang="en-US">
              <a:solidFill>
                <a:schemeClr val="bg1">
                  <a:lumMod val="95000"/>
                </a:schemeClr>
              </a:solidFill>
            </a:endParaRPr>
          </a:p>
        </p:txBody>
      </p:sp>
      <p:sp>
        <p:nvSpPr>
          <p:cNvPr id="3" name="Text Placeholder 2">
            <a:extLst>
              <a:ext uri="{FF2B5EF4-FFF2-40B4-BE49-F238E27FC236}">
                <a16:creationId xmlns:a16="http://schemas.microsoft.com/office/drawing/2014/main" id="{79214044-E30D-114D-1737-6CF9CC42164B}"/>
              </a:ext>
            </a:extLst>
          </p:cNvPr>
          <p:cNvSpPr>
            <a:spLocks noGrp="1"/>
          </p:cNvSpPr>
          <p:nvPr>
            <p:ph type="body" sz="quarter" idx="12"/>
          </p:nvPr>
        </p:nvSpPr>
        <p:spPr>
          <a:xfrm>
            <a:off x="1" y="8021"/>
            <a:ext cx="7553321" cy="6858000"/>
          </a:xfrm>
        </p:spPr>
        <p:txBody>
          <a:bodyPr/>
          <a:lstStyle/>
          <a:p>
            <a:endParaRPr lang="en-US">
              <a:solidFill>
                <a:schemeClr val="bg1">
                  <a:lumMod val="95000"/>
                </a:schemeClr>
              </a:solidFill>
            </a:endParaRPr>
          </a:p>
        </p:txBody>
      </p:sp>
      <p:sp>
        <p:nvSpPr>
          <p:cNvPr id="4" name="Title 3">
            <a:extLst>
              <a:ext uri="{FF2B5EF4-FFF2-40B4-BE49-F238E27FC236}">
                <a16:creationId xmlns:a16="http://schemas.microsoft.com/office/drawing/2014/main" id="{243C9D2F-E6E8-3296-9D2F-4F358D929AEC}"/>
              </a:ext>
            </a:extLst>
          </p:cNvPr>
          <p:cNvSpPr>
            <a:spLocks noGrp="1"/>
          </p:cNvSpPr>
          <p:nvPr>
            <p:ph type="title"/>
          </p:nvPr>
        </p:nvSpPr>
        <p:spPr/>
        <p:txBody>
          <a:bodyPr/>
          <a:lstStyle/>
          <a:p>
            <a:r>
              <a:rPr lang="en-GB"/>
              <a:t>Agenda</a:t>
            </a:r>
            <a:endParaRPr lang="en-BE"/>
          </a:p>
        </p:txBody>
      </p:sp>
      <p:sp>
        <p:nvSpPr>
          <p:cNvPr id="5" name="Text Placeholder 4">
            <a:extLst>
              <a:ext uri="{FF2B5EF4-FFF2-40B4-BE49-F238E27FC236}">
                <a16:creationId xmlns:a16="http://schemas.microsoft.com/office/drawing/2014/main" id="{271D407B-C498-D607-5773-6D5D1D75FCAD}"/>
              </a:ext>
            </a:extLst>
          </p:cNvPr>
          <p:cNvSpPr>
            <a:spLocks noGrp="1"/>
          </p:cNvSpPr>
          <p:nvPr>
            <p:ph type="body" sz="quarter" idx="11"/>
          </p:nvPr>
        </p:nvSpPr>
        <p:spPr/>
        <p:txBody>
          <a:bodyPr/>
          <a:lstStyle/>
          <a:p>
            <a:endParaRPr lang="en-BE"/>
          </a:p>
        </p:txBody>
      </p:sp>
      <p:graphicFrame>
        <p:nvGraphicFramePr>
          <p:cNvPr id="6" name="Table 5">
            <a:extLst>
              <a:ext uri="{FF2B5EF4-FFF2-40B4-BE49-F238E27FC236}">
                <a16:creationId xmlns:a16="http://schemas.microsoft.com/office/drawing/2014/main" id="{E9357328-4263-21F2-C0E2-AE7184B501A6}"/>
              </a:ext>
            </a:extLst>
          </p:cNvPr>
          <p:cNvGraphicFramePr>
            <a:graphicFrameLocks noGrp="1"/>
          </p:cNvGraphicFramePr>
          <p:nvPr>
            <p:extLst>
              <p:ext uri="{D42A27DB-BD31-4B8C-83A1-F6EECF244321}">
                <p14:modId xmlns:p14="http://schemas.microsoft.com/office/powerpoint/2010/main" val="1521188130"/>
              </p:ext>
            </p:extLst>
          </p:nvPr>
        </p:nvGraphicFramePr>
        <p:xfrm>
          <a:off x="5203371" y="3167742"/>
          <a:ext cx="6874476" cy="3337559"/>
        </p:xfrm>
        <a:graphic>
          <a:graphicData uri="http://schemas.openxmlformats.org/drawingml/2006/table">
            <a:tbl>
              <a:tblPr firstRow="1" bandRow="1">
                <a:tableStyleId>{2D5ABB26-0587-4C30-8999-92F81FD0307C}</a:tableStyleId>
              </a:tblPr>
              <a:tblGrid>
                <a:gridCol w="1108786">
                  <a:extLst>
                    <a:ext uri="{9D8B030D-6E8A-4147-A177-3AD203B41FA5}">
                      <a16:colId xmlns:a16="http://schemas.microsoft.com/office/drawing/2014/main" val="3194071004"/>
                    </a:ext>
                  </a:extLst>
                </a:gridCol>
                <a:gridCol w="5765690">
                  <a:extLst>
                    <a:ext uri="{9D8B030D-6E8A-4147-A177-3AD203B41FA5}">
                      <a16:colId xmlns:a16="http://schemas.microsoft.com/office/drawing/2014/main" val="27274999"/>
                    </a:ext>
                  </a:extLst>
                </a:gridCol>
              </a:tblGrid>
              <a:tr h="370840">
                <a:tc>
                  <a:txBody>
                    <a:bodyPr/>
                    <a:lstStyle/>
                    <a:p>
                      <a:r>
                        <a:rPr lang="en-US"/>
                        <a:t>13u30</a:t>
                      </a:r>
                    </a:p>
                  </a:txBody>
                  <a:tcPr/>
                </a:tc>
                <a:tc>
                  <a:txBody>
                    <a:bodyPr/>
                    <a:lstStyle/>
                    <a:p>
                      <a:r>
                        <a:rPr lang="en-US"/>
                        <a:t>Welcome &amp; meeting objectives</a:t>
                      </a:r>
                    </a:p>
                  </a:txBody>
                  <a:tcPr/>
                </a:tc>
                <a:extLst>
                  <a:ext uri="{0D108BD9-81ED-4DB2-BD59-A6C34878D82A}">
                    <a16:rowId xmlns:a16="http://schemas.microsoft.com/office/drawing/2014/main" val="3932571861"/>
                  </a:ext>
                </a:extLst>
              </a:tr>
              <a:tr h="370840">
                <a:tc>
                  <a:txBody>
                    <a:bodyPr/>
                    <a:lstStyle/>
                    <a:p>
                      <a:r>
                        <a:rPr lang="en-US"/>
                        <a:t>13u40</a:t>
                      </a:r>
                    </a:p>
                  </a:txBody>
                  <a:tcPr/>
                </a:tc>
                <a:tc>
                  <a:txBody>
                    <a:bodyPr/>
                    <a:lstStyle/>
                    <a:p>
                      <a:r>
                        <a:rPr lang="en-US"/>
                        <a:t>Overall project goals</a:t>
                      </a:r>
                    </a:p>
                  </a:txBody>
                  <a:tcPr/>
                </a:tc>
                <a:extLst>
                  <a:ext uri="{0D108BD9-81ED-4DB2-BD59-A6C34878D82A}">
                    <a16:rowId xmlns:a16="http://schemas.microsoft.com/office/drawing/2014/main" val="1560138846"/>
                  </a:ext>
                </a:extLst>
              </a:tr>
              <a:tr h="370840">
                <a:tc>
                  <a:txBody>
                    <a:bodyPr/>
                    <a:lstStyle/>
                    <a:p>
                      <a:r>
                        <a:rPr lang="en-US"/>
                        <a:t>14u25</a:t>
                      </a:r>
                    </a:p>
                  </a:txBody>
                  <a:tcPr/>
                </a:tc>
                <a:tc>
                  <a:txBody>
                    <a:bodyPr/>
                    <a:lstStyle/>
                    <a:p>
                      <a:r>
                        <a:rPr lang="en-US" b="1"/>
                        <a:t>Tutorial : From pretrained model to edge deployment</a:t>
                      </a:r>
                    </a:p>
                  </a:txBody>
                  <a:tcPr/>
                </a:tc>
                <a:extLst>
                  <a:ext uri="{0D108BD9-81ED-4DB2-BD59-A6C34878D82A}">
                    <a16:rowId xmlns:a16="http://schemas.microsoft.com/office/drawing/2014/main" val="3183588842"/>
                  </a:ext>
                </a:extLst>
              </a:tr>
              <a:tr h="370840">
                <a:tc>
                  <a:txBody>
                    <a:bodyPr/>
                    <a:lstStyle/>
                    <a:p>
                      <a:r>
                        <a:rPr lang="en-US"/>
                        <a:t>14u55</a:t>
                      </a:r>
                    </a:p>
                  </a:txBody>
                  <a:tcPr/>
                </a:tc>
                <a:tc>
                  <a:txBody>
                    <a:bodyPr/>
                    <a:lstStyle/>
                    <a:p>
                      <a:r>
                        <a:rPr lang="en-US"/>
                        <a:t>Coffee break</a:t>
                      </a:r>
                    </a:p>
                  </a:txBody>
                  <a:tcPr/>
                </a:tc>
                <a:extLst>
                  <a:ext uri="{0D108BD9-81ED-4DB2-BD59-A6C34878D82A}">
                    <a16:rowId xmlns:a16="http://schemas.microsoft.com/office/drawing/2014/main" val="3918320848"/>
                  </a:ext>
                </a:extLst>
              </a:tr>
              <a:tr h="370839">
                <a:tc>
                  <a:txBody>
                    <a:bodyPr/>
                    <a:lstStyle/>
                    <a:p>
                      <a:pPr lvl="0">
                        <a:buNone/>
                      </a:pPr>
                      <a:r>
                        <a:rPr lang="en-US"/>
                        <a:t>15u05</a:t>
                      </a:r>
                    </a:p>
                  </a:txBody>
                  <a:tcPr/>
                </a:tc>
                <a:tc>
                  <a:txBody>
                    <a:bodyPr/>
                    <a:lstStyle/>
                    <a:p>
                      <a:pPr lvl="0">
                        <a:buNone/>
                      </a:pPr>
                      <a:r>
                        <a:rPr lang="en-US" sz="1800" b="0" i="0" u="none" strike="noStrike" noProof="0">
                          <a:solidFill>
                            <a:srgbClr val="212121"/>
                          </a:solidFill>
                          <a:latin typeface="Bierstadt"/>
                        </a:rPr>
                        <a:t>Demo's: Bearing failure monitoring &amp; edge tower</a:t>
                      </a:r>
                      <a:endParaRPr lang="en-US" sz="1800"/>
                    </a:p>
                  </a:txBody>
                  <a:tcPr/>
                </a:tc>
                <a:extLst>
                  <a:ext uri="{0D108BD9-81ED-4DB2-BD59-A6C34878D82A}">
                    <a16:rowId xmlns:a16="http://schemas.microsoft.com/office/drawing/2014/main" val="741364532"/>
                  </a:ext>
                </a:extLst>
              </a:tr>
              <a:tr h="370840">
                <a:tc>
                  <a:txBody>
                    <a:bodyPr/>
                    <a:lstStyle/>
                    <a:p>
                      <a:r>
                        <a:rPr lang="en-US"/>
                        <a:t>16u05</a:t>
                      </a:r>
                    </a:p>
                  </a:txBody>
                  <a:tcPr/>
                </a:tc>
                <a:tc>
                  <a:txBody>
                    <a:bodyPr/>
                    <a:lstStyle/>
                    <a:p>
                      <a:r>
                        <a:rPr lang="en-US"/>
                        <a:t>Knowledge transfer &amp; implementation</a:t>
                      </a:r>
                    </a:p>
                  </a:txBody>
                  <a:tcPr/>
                </a:tc>
                <a:extLst>
                  <a:ext uri="{0D108BD9-81ED-4DB2-BD59-A6C34878D82A}">
                    <a16:rowId xmlns:a16="http://schemas.microsoft.com/office/drawing/2014/main" val="4047452917"/>
                  </a:ext>
                </a:extLst>
              </a:tr>
              <a:tr h="370840">
                <a:tc>
                  <a:txBody>
                    <a:bodyPr/>
                    <a:lstStyle/>
                    <a:p>
                      <a:r>
                        <a:rPr lang="en-US"/>
                        <a:t>16u35</a:t>
                      </a:r>
                    </a:p>
                  </a:txBody>
                  <a:tcPr/>
                </a:tc>
                <a:tc>
                  <a:txBody>
                    <a:bodyPr/>
                    <a:lstStyle/>
                    <a:p>
                      <a:r>
                        <a:rPr lang="en-US"/>
                        <a:t>Planning &amp; next steps</a:t>
                      </a:r>
                    </a:p>
                  </a:txBody>
                  <a:tcPr/>
                </a:tc>
                <a:extLst>
                  <a:ext uri="{0D108BD9-81ED-4DB2-BD59-A6C34878D82A}">
                    <a16:rowId xmlns:a16="http://schemas.microsoft.com/office/drawing/2014/main" val="3372694988"/>
                  </a:ext>
                </a:extLst>
              </a:tr>
              <a:tr h="370840">
                <a:tc>
                  <a:txBody>
                    <a:bodyPr/>
                    <a:lstStyle/>
                    <a:p>
                      <a:r>
                        <a:rPr lang="en-US"/>
                        <a:t>16u50</a:t>
                      </a:r>
                    </a:p>
                  </a:txBody>
                  <a:tcPr/>
                </a:tc>
                <a:tc>
                  <a:txBody>
                    <a:bodyPr/>
                    <a:lstStyle/>
                    <a:p>
                      <a:r>
                        <a:rPr lang="en-US"/>
                        <a:t>Closing</a:t>
                      </a:r>
                    </a:p>
                  </a:txBody>
                  <a:tcPr/>
                </a:tc>
                <a:extLst>
                  <a:ext uri="{0D108BD9-81ED-4DB2-BD59-A6C34878D82A}">
                    <a16:rowId xmlns:a16="http://schemas.microsoft.com/office/drawing/2014/main" val="2674076453"/>
                  </a:ext>
                </a:extLst>
              </a:tr>
              <a:tr h="370840">
                <a:tc>
                  <a:txBody>
                    <a:bodyPr/>
                    <a:lstStyle/>
                    <a:p>
                      <a:r>
                        <a:rPr lang="en-US"/>
                        <a:t>17u</a:t>
                      </a:r>
                    </a:p>
                  </a:txBody>
                  <a:tcPr/>
                </a:tc>
                <a:tc>
                  <a:txBody>
                    <a:bodyPr/>
                    <a:lstStyle/>
                    <a:p>
                      <a:r>
                        <a:rPr lang="en-US"/>
                        <a:t>Reception</a:t>
                      </a:r>
                    </a:p>
                  </a:txBody>
                  <a:tcPr/>
                </a:tc>
                <a:extLst>
                  <a:ext uri="{0D108BD9-81ED-4DB2-BD59-A6C34878D82A}">
                    <a16:rowId xmlns:a16="http://schemas.microsoft.com/office/drawing/2014/main" val="1338390306"/>
                  </a:ext>
                </a:extLst>
              </a:tr>
            </a:tbl>
          </a:graphicData>
        </a:graphic>
      </p:graphicFrame>
    </p:spTree>
    <p:extLst>
      <p:ext uri="{BB962C8B-B14F-4D97-AF65-F5344CB8AC3E}">
        <p14:creationId xmlns:p14="http://schemas.microsoft.com/office/powerpoint/2010/main" val="567861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Afbeelding met stroomkring, Elektronische engineering, elektronica, Elektronisch onderdeel&#10;&#10;Door AI gegenereerde inhoud is mogelijk onjuist.">
            <a:extLst>
              <a:ext uri="{FF2B5EF4-FFF2-40B4-BE49-F238E27FC236}">
                <a16:creationId xmlns:a16="http://schemas.microsoft.com/office/drawing/2014/main" id="{E7BBA010-F624-A6FD-B0F1-EC438A6A17CD}"/>
              </a:ext>
            </a:extLst>
          </p:cNvPr>
          <p:cNvPicPr>
            <a:picLocks noChangeAspect="1"/>
          </p:cNvPicPr>
          <p:nvPr/>
        </p:nvPicPr>
        <p:blipFill>
          <a:blip r:embed="rId2">
            <a:extLst>
              <a:ext uri="{28A0092B-C50C-407E-A947-70E740481C1C}">
                <a14:useLocalDpi xmlns:a14="http://schemas.microsoft.com/office/drawing/2010/main" val="0"/>
              </a:ext>
            </a:extLst>
          </a:blip>
          <a:srcRect l="-1" t="-712" r="7398" b="1518"/>
          <a:stretch/>
        </p:blipFill>
        <p:spPr>
          <a:xfrm>
            <a:off x="909603" y="-49619"/>
            <a:ext cx="11296574" cy="6914707"/>
          </a:xfrm>
          <a:prstGeom prst="rect">
            <a:avLst/>
          </a:prstGeom>
        </p:spPr>
      </p:pic>
      <p:sp>
        <p:nvSpPr>
          <p:cNvPr id="3" name="Tijdelijke aanduiding voor tekst 2">
            <a:extLst>
              <a:ext uri="{FF2B5EF4-FFF2-40B4-BE49-F238E27FC236}">
                <a16:creationId xmlns:a16="http://schemas.microsoft.com/office/drawing/2014/main" id="{E5E4AE7A-E724-953C-93B2-C20EEA9F0E80}"/>
              </a:ext>
            </a:extLst>
          </p:cNvPr>
          <p:cNvSpPr>
            <a:spLocks noGrp="1"/>
          </p:cNvSpPr>
          <p:nvPr>
            <p:ph type="body" sz="quarter" idx="12"/>
          </p:nvPr>
        </p:nvSpPr>
        <p:spPr>
          <a:gradFill>
            <a:gsLst>
              <a:gs pos="50000">
                <a:schemeClr val="accent2">
                  <a:lumMod val="99888"/>
                </a:schemeClr>
              </a:gs>
              <a:gs pos="100000">
                <a:schemeClr val="accent6"/>
              </a:gs>
            </a:gsLst>
          </a:gradFill>
        </p:spPr>
        <p:txBody>
          <a:bodyPr/>
          <a:lstStyle/>
          <a:p>
            <a:endParaRPr lang="en-GB" noProof="0"/>
          </a:p>
        </p:txBody>
      </p:sp>
      <p:sp>
        <p:nvSpPr>
          <p:cNvPr id="4" name="Titel 3">
            <a:extLst>
              <a:ext uri="{FF2B5EF4-FFF2-40B4-BE49-F238E27FC236}">
                <a16:creationId xmlns:a16="http://schemas.microsoft.com/office/drawing/2014/main" id="{06429276-A518-A1FC-F0DF-70CC3AEF6F52}"/>
              </a:ext>
            </a:extLst>
          </p:cNvPr>
          <p:cNvSpPr>
            <a:spLocks noGrp="1"/>
          </p:cNvSpPr>
          <p:nvPr>
            <p:ph type="title"/>
          </p:nvPr>
        </p:nvSpPr>
        <p:spPr>
          <a:xfrm>
            <a:off x="205790" y="2197537"/>
            <a:ext cx="4980359" cy="3240848"/>
          </a:xfrm>
        </p:spPr>
        <p:txBody>
          <a:bodyPr/>
          <a:lstStyle/>
          <a:p>
            <a:r>
              <a:rPr lang="en-GB" sz="4000" noProof="0"/>
              <a:t>Tutorial:</a:t>
            </a:r>
            <a:r>
              <a:rPr lang="en-GB" sz="4000"/>
              <a:t> f</a:t>
            </a:r>
            <a:r>
              <a:rPr lang="en-GB" sz="4000" noProof="0"/>
              <a:t>rom a </a:t>
            </a:r>
            <a:br>
              <a:rPr lang="en-GB" sz="4000" noProof="0"/>
            </a:br>
            <a:r>
              <a:rPr lang="en-GB" sz="4000" noProof="0"/>
              <a:t>pre-trained model to edge deployment</a:t>
            </a:r>
            <a:endParaRPr lang="en-GB" noProof="0"/>
          </a:p>
        </p:txBody>
      </p:sp>
    </p:spTree>
    <p:extLst>
      <p:ext uri="{BB962C8B-B14F-4D97-AF65-F5344CB8AC3E}">
        <p14:creationId xmlns:p14="http://schemas.microsoft.com/office/powerpoint/2010/main" val="2558409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Magics - Flanders Space">
            <a:extLst>
              <a:ext uri="{FF2B5EF4-FFF2-40B4-BE49-F238E27FC236}">
                <a16:creationId xmlns:a16="http://schemas.microsoft.com/office/drawing/2014/main" id="{8EB75D06-AC22-4478-EB21-F7B8ED892D00}"/>
              </a:ext>
            </a:extLst>
          </p:cNvPr>
          <p:cNvPicPr>
            <a:picLocks noChangeAspect="1"/>
          </p:cNvPicPr>
          <p:nvPr/>
        </p:nvPicPr>
        <p:blipFill>
          <a:blip r:embed="rId3"/>
          <a:stretch>
            <a:fillRect/>
          </a:stretch>
        </p:blipFill>
        <p:spPr>
          <a:xfrm>
            <a:off x="8026399" y="1504043"/>
            <a:ext cx="2207986" cy="2126343"/>
          </a:xfrm>
          <a:prstGeom prst="rect">
            <a:avLst/>
          </a:prstGeom>
        </p:spPr>
      </p:pic>
      <p:pic>
        <p:nvPicPr>
          <p:cNvPr id="44" name="Picture 43" descr="Vintecc – I&amp;I Leuven">
            <a:extLst>
              <a:ext uri="{FF2B5EF4-FFF2-40B4-BE49-F238E27FC236}">
                <a16:creationId xmlns:a16="http://schemas.microsoft.com/office/drawing/2014/main" id="{506812F0-ABB4-0399-6AFC-C013E881C157}"/>
              </a:ext>
            </a:extLst>
          </p:cNvPr>
          <p:cNvPicPr>
            <a:picLocks noChangeAspect="1"/>
          </p:cNvPicPr>
          <p:nvPr/>
        </p:nvPicPr>
        <p:blipFill>
          <a:blip r:embed="rId4"/>
          <a:srcRect l="-1384" t="16902" r="14915" b="3349"/>
          <a:stretch/>
        </p:blipFill>
        <p:spPr>
          <a:xfrm>
            <a:off x="6248391" y="2706166"/>
            <a:ext cx="2270039" cy="1129282"/>
          </a:xfrm>
          <a:prstGeom prst="rect">
            <a:avLst/>
          </a:prstGeom>
        </p:spPr>
      </p:pic>
      <p:sp>
        <p:nvSpPr>
          <p:cNvPr id="2" name="Titel 1">
            <a:extLst>
              <a:ext uri="{FF2B5EF4-FFF2-40B4-BE49-F238E27FC236}">
                <a16:creationId xmlns:a16="http://schemas.microsoft.com/office/drawing/2014/main" id="{CDB7C051-768B-8397-277E-37FA14F7C790}"/>
              </a:ext>
            </a:extLst>
          </p:cNvPr>
          <p:cNvSpPr>
            <a:spLocks noGrp="1"/>
          </p:cNvSpPr>
          <p:nvPr>
            <p:ph type="title"/>
          </p:nvPr>
        </p:nvSpPr>
        <p:spPr/>
        <p:txBody>
          <a:bodyPr/>
          <a:lstStyle/>
          <a:p>
            <a:r>
              <a:rPr lang="nl-BE"/>
              <a:t>User </a:t>
            </a:r>
            <a:r>
              <a:rPr lang="nl-BE" err="1"/>
              <a:t>group</a:t>
            </a:r>
            <a:r>
              <a:rPr lang="nl-BE"/>
              <a:t> members</a:t>
            </a:r>
          </a:p>
        </p:txBody>
      </p:sp>
      <p:pic>
        <p:nvPicPr>
          <p:cNvPr id="6" name="Picture 5" descr="2019 SoundTalks logo">
            <a:extLst>
              <a:ext uri="{FF2B5EF4-FFF2-40B4-BE49-F238E27FC236}">
                <a16:creationId xmlns:a16="http://schemas.microsoft.com/office/drawing/2014/main" id="{84BA78A8-60FF-10D6-59E0-0295AECBB171}"/>
              </a:ext>
            </a:extLst>
          </p:cNvPr>
          <p:cNvPicPr>
            <a:picLocks noChangeAspect="1"/>
          </p:cNvPicPr>
          <p:nvPr/>
        </p:nvPicPr>
        <p:blipFill>
          <a:blip r:embed="rId5"/>
          <a:srcRect l="16549" t="874" r="-713" b="3328"/>
          <a:stretch/>
        </p:blipFill>
        <p:spPr>
          <a:xfrm>
            <a:off x="414066" y="1331981"/>
            <a:ext cx="2308795" cy="905179"/>
          </a:xfrm>
          <a:prstGeom prst="rect">
            <a:avLst/>
          </a:prstGeom>
        </p:spPr>
      </p:pic>
      <p:sp>
        <p:nvSpPr>
          <p:cNvPr id="9" name="TextBox 8">
            <a:extLst>
              <a:ext uri="{FF2B5EF4-FFF2-40B4-BE49-F238E27FC236}">
                <a16:creationId xmlns:a16="http://schemas.microsoft.com/office/drawing/2014/main" id="{F77D0896-CFEC-17FE-7318-24045BE30F0B}"/>
              </a:ext>
            </a:extLst>
          </p:cNvPr>
          <p:cNvSpPr txBox="1"/>
          <p:nvPr/>
        </p:nvSpPr>
        <p:spPr>
          <a:xfrm>
            <a:off x="576943" y="2220686"/>
            <a:ext cx="219165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Wim </a:t>
            </a:r>
            <a:r>
              <a:rPr lang="en-US" sz="1400" err="1"/>
              <a:t>Buyens</a:t>
            </a:r>
          </a:p>
          <a:p>
            <a:r>
              <a:rPr lang="en-US" sz="1400"/>
              <a:t>Sreenivasa Upadhyaya</a:t>
            </a:r>
          </a:p>
        </p:txBody>
      </p:sp>
      <p:pic>
        <p:nvPicPr>
          <p:cNvPr id="10" name="Picture 9" descr="RideOnTrack | LinkedIn">
            <a:extLst>
              <a:ext uri="{FF2B5EF4-FFF2-40B4-BE49-F238E27FC236}">
                <a16:creationId xmlns:a16="http://schemas.microsoft.com/office/drawing/2014/main" id="{77E91243-16E5-8CED-A43F-8AC51F512D9C}"/>
              </a:ext>
            </a:extLst>
          </p:cNvPr>
          <p:cNvPicPr>
            <a:picLocks noChangeAspect="1"/>
          </p:cNvPicPr>
          <p:nvPr/>
        </p:nvPicPr>
        <p:blipFill>
          <a:blip r:embed="rId6"/>
          <a:stretch>
            <a:fillRect/>
          </a:stretch>
        </p:blipFill>
        <p:spPr>
          <a:xfrm>
            <a:off x="5016500" y="1732642"/>
            <a:ext cx="1197429" cy="1143001"/>
          </a:xfrm>
          <a:prstGeom prst="rect">
            <a:avLst/>
          </a:prstGeom>
        </p:spPr>
      </p:pic>
      <p:sp>
        <p:nvSpPr>
          <p:cNvPr id="11" name="TextBox 10">
            <a:extLst>
              <a:ext uri="{FF2B5EF4-FFF2-40B4-BE49-F238E27FC236}">
                <a16:creationId xmlns:a16="http://schemas.microsoft.com/office/drawing/2014/main" id="{7669F340-8074-F681-ACD6-2FA14370832E}"/>
              </a:ext>
            </a:extLst>
          </p:cNvPr>
          <p:cNvSpPr txBox="1"/>
          <p:nvPr/>
        </p:nvSpPr>
        <p:spPr>
          <a:xfrm>
            <a:off x="5012870" y="2692399"/>
            <a:ext cx="1600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Daan Lochs </a:t>
            </a:r>
          </a:p>
          <a:p>
            <a:r>
              <a:rPr lang="en-US" sz="1400"/>
              <a:t>Ferre </a:t>
            </a:r>
            <a:r>
              <a:rPr lang="en-US" sz="1400" err="1"/>
              <a:t>Sneyers</a:t>
            </a:r>
            <a:endParaRPr lang="en-US" sz="1400"/>
          </a:p>
        </p:txBody>
      </p:sp>
      <p:pic>
        <p:nvPicPr>
          <p:cNvPr id="12" name="Picture 11" descr="BMSvision | Empower your productivity">
            <a:extLst>
              <a:ext uri="{FF2B5EF4-FFF2-40B4-BE49-F238E27FC236}">
                <a16:creationId xmlns:a16="http://schemas.microsoft.com/office/drawing/2014/main" id="{BC4619F5-9769-82BD-9845-825658EB5D3A}"/>
              </a:ext>
            </a:extLst>
          </p:cNvPr>
          <p:cNvPicPr>
            <a:picLocks noChangeAspect="1"/>
          </p:cNvPicPr>
          <p:nvPr/>
        </p:nvPicPr>
        <p:blipFill>
          <a:blip r:embed="rId7"/>
          <a:stretch>
            <a:fillRect/>
          </a:stretch>
        </p:blipFill>
        <p:spPr>
          <a:xfrm>
            <a:off x="859971" y="2736124"/>
            <a:ext cx="1618343" cy="850538"/>
          </a:xfrm>
          <a:prstGeom prst="rect">
            <a:avLst/>
          </a:prstGeom>
        </p:spPr>
      </p:pic>
      <p:sp>
        <p:nvSpPr>
          <p:cNvPr id="13" name="TextBox 12">
            <a:extLst>
              <a:ext uri="{FF2B5EF4-FFF2-40B4-BE49-F238E27FC236}">
                <a16:creationId xmlns:a16="http://schemas.microsoft.com/office/drawing/2014/main" id="{3EDD6B3C-C793-8A03-79E2-4F84BF15FFD7}"/>
              </a:ext>
            </a:extLst>
          </p:cNvPr>
          <p:cNvSpPr txBox="1"/>
          <p:nvPr/>
        </p:nvSpPr>
        <p:spPr>
          <a:xfrm>
            <a:off x="978089" y="3421973"/>
            <a:ext cx="186145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Pierre van den </a:t>
            </a:r>
            <a:r>
              <a:rPr lang="en-US" sz="1400" err="1"/>
              <a:t>Bulck</a:t>
            </a:r>
            <a:r>
              <a:rPr lang="en-US" sz="1400"/>
              <a:t> </a:t>
            </a:r>
          </a:p>
          <a:p>
            <a:r>
              <a:rPr lang="en-US" sz="1400"/>
              <a:t>Sam Decoster</a:t>
            </a:r>
          </a:p>
          <a:p>
            <a:r>
              <a:rPr lang="en-US" sz="1400"/>
              <a:t>Jan Bogaert</a:t>
            </a:r>
          </a:p>
        </p:txBody>
      </p:sp>
      <p:pic>
        <p:nvPicPr>
          <p:cNvPr id="14" name="Picture 13" descr="Internet - DENV | Daikin">
            <a:extLst>
              <a:ext uri="{FF2B5EF4-FFF2-40B4-BE49-F238E27FC236}">
                <a16:creationId xmlns:a16="http://schemas.microsoft.com/office/drawing/2014/main" id="{5A442DDD-8108-EC40-2DE5-122CDF38FA58}"/>
              </a:ext>
            </a:extLst>
          </p:cNvPr>
          <p:cNvPicPr>
            <a:picLocks noChangeAspect="1"/>
          </p:cNvPicPr>
          <p:nvPr/>
        </p:nvPicPr>
        <p:blipFill>
          <a:blip r:embed="rId8"/>
          <a:stretch>
            <a:fillRect/>
          </a:stretch>
        </p:blipFill>
        <p:spPr>
          <a:xfrm>
            <a:off x="6992257" y="1176143"/>
            <a:ext cx="1600200" cy="323784"/>
          </a:xfrm>
          <a:prstGeom prst="rect">
            <a:avLst/>
          </a:prstGeom>
        </p:spPr>
      </p:pic>
      <p:sp>
        <p:nvSpPr>
          <p:cNvPr id="15" name="TextBox 14">
            <a:extLst>
              <a:ext uri="{FF2B5EF4-FFF2-40B4-BE49-F238E27FC236}">
                <a16:creationId xmlns:a16="http://schemas.microsoft.com/office/drawing/2014/main" id="{160D12E9-A891-9796-94F7-D8547187C591}"/>
              </a:ext>
            </a:extLst>
          </p:cNvPr>
          <p:cNvSpPr txBox="1"/>
          <p:nvPr/>
        </p:nvSpPr>
        <p:spPr>
          <a:xfrm>
            <a:off x="7017655" y="1494970"/>
            <a:ext cx="1600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Albert Rosich</a:t>
            </a:r>
          </a:p>
        </p:txBody>
      </p:sp>
      <p:pic>
        <p:nvPicPr>
          <p:cNvPr id="16" name="Picture 15" descr="About | Sentigrate | Sentigrate">
            <a:extLst>
              <a:ext uri="{FF2B5EF4-FFF2-40B4-BE49-F238E27FC236}">
                <a16:creationId xmlns:a16="http://schemas.microsoft.com/office/drawing/2014/main" id="{C255C477-9FB9-101E-3F00-DEAD2A7FF949}"/>
              </a:ext>
            </a:extLst>
          </p:cNvPr>
          <p:cNvPicPr>
            <a:picLocks noChangeAspect="1"/>
          </p:cNvPicPr>
          <p:nvPr/>
        </p:nvPicPr>
        <p:blipFill>
          <a:blip r:embed="rId9"/>
          <a:stretch>
            <a:fillRect/>
          </a:stretch>
        </p:blipFill>
        <p:spPr>
          <a:xfrm>
            <a:off x="7990114" y="3624018"/>
            <a:ext cx="2207986" cy="1161178"/>
          </a:xfrm>
          <a:prstGeom prst="rect">
            <a:avLst/>
          </a:prstGeom>
        </p:spPr>
      </p:pic>
      <p:sp>
        <p:nvSpPr>
          <p:cNvPr id="18" name="TextBox 17">
            <a:extLst>
              <a:ext uri="{FF2B5EF4-FFF2-40B4-BE49-F238E27FC236}">
                <a16:creationId xmlns:a16="http://schemas.microsoft.com/office/drawing/2014/main" id="{9C6C6A60-BAD0-0B1A-7C46-84F4A7038AFD}"/>
              </a:ext>
            </a:extLst>
          </p:cNvPr>
          <p:cNvSpPr txBox="1"/>
          <p:nvPr/>
        </p:nvSpPr>
        <p:spPr>
          <a:xfrm>
            <a:off x="8592321" y="4449379"/>
            <a:ext cx="1600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Thomas De Moor</a:t>
            </a:r>
            <a:endParaRPr lang="en-US"/>
          </a:p>
        </p:txBody>
      </p:sp>
      <p:sp>
        <p:nvSpPr>
          <p:cNvPr id="20" name="TextBox 19">
            <a:extLst>
              <a:ext uri="{FF2B5EF4-FFF2-40B4-BE49-F238E27FC236}">
                <a16:creationId xmlns:a16="http://schemas.microsoft.com/office/drawing/2014/main" id="{454243EF-1076-BA4A-FCAB-C30EACCD8BD6}"/>
              </a:ext>
            </a:extLst>
          </p:cNvPr>
          <p:cNvSpPr txBox="1"/>
          <p:nvPr/>
        </p:nvSpPr>
        <p:spPr>
          <a:xfrm>
            <a:off x="5285010" y="4760683"/>
            <a:ext cx="18541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Timothée Habra</a:t>
            </a:r>
          </a:p>
        </p:txBody>
      </p:sp>
      <p:pic>
        <p:nvPicPr>
          <p:cNvPr id="21" name="Picture 20" descr="Contec Industrial Automation Solutions | Automatically Better.">
            <a:extLst>
              <a:ext uri="{FF2B5EF4-FFF2-40B4-BE49-F238E27FC236}">
                <a16:creationId xmlns:a16="http://schemas.microsoft.com/office/drawing/2014/main" id="{CEF7E283-D3A5-AA94-D0D5-A8DA8B47E921}"/>
              </a:ext>
            </a:extLst>
          </p:cNvPr>
          <p:cNvPicPr>
            <a:picLocks noChangeAspect="1"/>
          </p:cNvPicPr>
          <p:nvPr/>
        </p:nvPicPr>
        <p:blipFill>
          <a:blip r:embed="rId10"/>
          <a:stretch>
            <a:fillRect/>
          </a:stretch>
        </p:blipFill>
        <p:spPr>
          <a:xfrm>
            <a:off x="351971" y="5002491"/>
            <a:ext cx="1554843" cy="363661"/>
          </a:xfrm>
          <a:prstGeom prst="rect">
            <a:avLst/>
          </a:prstGeom>
        </p:spPr>
      </p:pic>
      <p:sp>
        <p:nvSpPr>
          <p:cNvPr id="22" name="TextBox 21">
            <a:extLst>
              <a:ext uri="{FF2B5EF4-FFF2-40B4-BE49-F238E27FC236}">
                <a16:creationId xmlns:a16="http://schemas.microsoft.com/office/drawing/2014/main" id="{6AE3777B-41E3-7B59-DA53-BFB0D4C2C673}"/>
              </a:ext>
            </a:extLst>
          </p:cNvPr>
          <p:cNvSpPr txBox="1"/>
          <p:nvPr/>
        </p:nvSpPr>
        <p:spPr>
          <a:xfrm>
            <a:off x="350154" y="5486397"/>
            <a:ext cx="212634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Peter Van </a:t>
            </a:r>
            <a:r>
              <a:rPr lang="en-US" sz="1400" err="1"/>
              <a:t>Mieghem</a:t>
            </a:r>
            <a:endParaRPr lang="en-US" sz="1400"/>
          </a:p>
          <a:p>
            <a:r>
              <a:rPr lang="en-US" sz="1400"/>
              <a:t>Nick Leus</a:t>
            </a:r>
          </a:p>
        </p:txBody>
      </p:sp>
      <p:pic>
        <p:nvPicPr>
          <p:cNvPr id="23" name="Picture 22" descr="Ikologik Pricing, Alternatives &amp; More 2025 | Capterra">
            <a:extLst>
              <a:ext uri="{FF2B5EF4-FFF2-40B4-BE49-F238E27FC236}">
                <a16:creationId xmlns:a16="http://schemas.microsoft.com/office/drawing/2014/main" id="{F94649BC-0C92-C88C-911E-38B1E7437A80}"/>
              </a:ext>
            </a:extLst>
          </p:cNvPr>
          <p:cNvPicPr>
            <a:picLocks noChangeAspect="1"/>
          </p:cNvPicPr>
          <p:nvPr/>
        </p:nvPicPr>
        <p:blipFill>
          <a:blip r:embed="rId11"/>
          <a:stretch>
            <a:fillRect/>
          </a:stretch>
        </p:blipFill>
        <p:spPr>
          <a:xfrm>
            <a:off x="4406236" y="5078899"/>
            <a:ext cx="2073683" cy="1451639"/>
          </a:xfrm>
          <a:prstGeom prst="rect">
            <a:avLst/>
          </a:prstGeom>
        </p:spPr>
      </p:pic>
      <p:sp>
        <p:nvSpPr>
          <p:cNvPr id="24" name="TextBox 23">
            <a:extLst>
              <a:ext uri="{FF2B5EF4-FFF2-40B4-BE49-F238E27FC236}">
                <a16:creationId xmlns:a16="http://schemas.microsoft.com/office/drawing/2014/main" id="{27B9A081-FCF8-C7AE-851A-8CA812CA2420}"/>
              </a:ext>
            </a:extLst>
          </p:cNvPr>
          <p:cNvSpPr txBox="1"/>
          <p:nvPr/>
        </p:nvSpPr>
        <p:spPr>
          <a:xfrm>
            <a:off x="4812854" y="6239104"/>
            <a:ext cx="1600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Tom Neels</a:t>
            </a:r>
          </a:p>
        </p:txBody>
      </p:sp>
      <p:pic>
        <p:nvPicPr>
          <p:cNvPr id="25" name="Picture 24" descr="Dockflow - World's First Logistics Enablement Platform">
            <a:extLst>
              <a:ext uri="{FF2B5EF4-FFF2-40B4-BE49-F238E27FC236}">
                <a16:creationId xmlns:a16="http://schemas.microsoft.com/office/drawing/2014/main" id="{6169702A-A89C-0A2B-BBA8-61B5B41E7527}"/>
              </a:ext>
            </a:extLst>
          </p:cNvPr>
          <p:cNvPicPr>
            <a:picLocks noChangeAspect="1"/>
          </p:cNvPicPr>
          <p:nvPr/>
        </p:nvPicPr>
        <p:blipFill>
          <a:blip r:embed="rId12"/>
          <a:stretch>
            <a:fillRect/>
          </a:stretch>
        </p:blipFill>
        <p:spPr>
          <a:xfrm>
            <a:off x="6628039" y="5123543"/>
            <a:ext cx="2210707" cy="611414"/>
          </a:xfrm>
          <a:prstGeom prst="rect">
            <a:avLst/>
          </a:prstGeom>
        </p:spPr>
      </p:pic>
      <p:sp>
        <p:nvSpPr>
          <p:cNvPr id="26" name="TextBox 25">
            <a:extLst>
              <a:ext uri="{FF2B5EF4-FFF2-40B4-BE49-F238E27FC236}">
                <a16:creationId xmlns:a16="http://schemas.microsoft.com/office/drawing/2014/main" id="{D171D358-707A-C35A-8FE6-83860AFE417A}"/>
              </a:ext>
            </a:extLst>
          </p:cNvPr>
          <p:cNvSpPr txBox="1"/>
          <p:nvPr/>
        </p:nvSpPr>
        <p:spPr>
          <a:xfrm>
            <a:off x="7215411" y="5620655"/>
            <a:ext cx="185419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Michiel Valee</a:t>
            </a:r>
          </a:p>
        </p:txBody>
      </p:sp>
      <p:pic>
        <p:nvPicPr>
          <p:cNvPr id="27" name="Picture 26" descr="Home - Cybrid Thrust : Take a step into the future">
            <a:extLst>
              <a:ext uri="{FF2B5EF4-FFF2-40B4-BE49-F238E27FC236}">
                <a16:creationId xmlns:a16="http://schemas.microsoft.com/office/drawing/2014/main" id="{E82F6844-8CBB-6120-1F1E-107DA4FCFCDC}"/>
              </a:ext>
            </a:extLst>
          </p:cNvPr>
          <p:cNvPicPr>
            <a:picLocks noChangeAspect="1"/>
          </p:cNvPicPr>
          <p:nvPr/>
        </p:nvPicPr>
        <p:blipFill>
          <a:blip r:embed="rId13"/>
          <a:stretch>
            <a:fillRect/>
          </a:stretch>
        </p:blipFill>
        <p:spPr>
          <a:xfrm>
            <a:off x="9722758" y="481994"/>
            <a:ext cx="1845127" cy="414867"/>
          </a:xfrm>
          <a:prstGeom prst="rect">
            <a:avLst/>
          </a:prstGeom>
        </p:spPr>
      </p:pic>
      <p:sp>
        <p:nvSpPr>
          <p:cNvPr id="28" name="TextBox 27">
            <a:extLst>
              <a:ext uri="{FF2B5EF4-FFF2-40B4-BE49-F238E27FC236}">
                <a16:creationId xmlns:a16="http://schemas.microsoft.com/office/drawing/2014/main" id="{C230FAB0-5370-FE57-91A2-ABB71FCE074A}"/>
              </a:ext>
            </a:extLst>
          </p:cNvPr>
          <p:cNvSpPr txBox="1"/>
          <p:nvPr/>
        </p:nvSpPr>
        <p:spPr>
          <a:xfrm>
            <a:off x="9720939" y="996040"/>
            <a:ext cx="184512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Matteo </a:t>
            </a:r>
            <a:r>
              <a:rPr lang="en-US" sz="1400" err="1"/>
              <a:t>Baronio</a:t>
            </a:r>
            <a:endParaRPr lang="en-US" sz="1400"/>
          </a:p>
          <a:p>
            <a:r>
              <a:rPr lang="en-US" sz="1400"/>
              <a:t>Thibaut Gerard</a:t>
            </a:r>
          </a:p>
          <a:p>
            <a:r>
              <a:rPr lang="en-US" sz="1400"/>
              <a:t>Sebastien Depret</a:t>
            </a:r>
          </a:p>
        </p:txBody>
      </p:sp>
      <p:pic>
        <p:nvPicPr>
          <p:cNvPr id="29" name="Picture 28" descr="ZF Logo and symbol, meaning, history, PNG, brand">
            <a:extLst>
              <a:ext uri="{FF2B5EF4-FFF2-40B4-BE49-F238E27FC236}">
                <a16:creationId xmlns:a16="http://schemas.microsoft.com/office/drawing/2014/main" id="{0409F2E7-02C5-486E-62CD-989DEA4B3387}"/>
              </a:ext>
            </a:extLst>
          </p:cNvPr>
          <p:cNvPicPr>
            <a:picLocks noChangeAspect="1"/>
          </p:cNvPicPr>
          <p:nvPr/>
        </p:nvPicPr>
        <p:blipFill>
          <a:blip r:embed="rId14"/>
          <a:stretch>
            <a:fillRect/>
          </a:stretch>
        </p:blipFill>
        <p:spPr>
          <a:xfrm>
            <a:off x="10230757" y="2167617"/>
            <a:ext cx="1591129" cy="853622"/>
          </a:xfrm>
          <a:prstGeom prst="rect">
            <a:avLst/>
          </a:prstGeom>
        </p:spPr>
      </p:pic>
      <p:sp>
        <p:nvSpPr>
          <p:cNvPr id="30" name="TextBox 29">
            <a:extLst>
              <a:ext uri="{FF2B5EF4-FFF2-40B4-BE49-F238E27FC236}">
                <a16:creationId xmlns:a16="http://schemas.microsoft.com/office/drawing/2014/main" id="{CA3DA1FE-2786-BA8F-ABD4-551D70986874}"/>
              </a:ext>
            </a:extLst>
          </p:cNvPr>
          <p:cNvSpPr txBox="1"/>
          <p:nvPr/>
        </p:nvSpPr>
        <p:spPr>
          <a:xfrm>
            <a:off x="10419440" y="3245755"/>
            <a:ext cx="1600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Florin Tatar </a:t>
            </a:r>
          </a:p>
        </p:txBody>
      </p:sp>
      <p:sp>
        <p:nvSpPr>
          <p:cNvPr id="33" name="TextBox 32">
            <a:extLst>
              <a:ext uri="{FF2B5EF4-FFF2-40B4-BE49-F238E27FC236}">
                <a16:creationId xmlns:a16="http://schemas.microsoft.com/office/drawing/2014/main" id="{06EFEAE3-0FC4-04FE-2B21-13377DA4645B}"/>
              </a:ext>
            </a:extLst>
          </p:cNvPr>
          <p:cNvSpPr txBox="1"/>
          <p:nvPr/>
        </p:nvSpPr>
        <p:spPr>
          <a:xfrm>
            <a:off x="8770257" y="2737719"/>
            <a:ext cx="1600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Gert Dekkers</a:t>
            </a:r>
          </a:p>
          <a:p>
            <a:r>
              <a:rPr lang="en-US" sz="1400"/>
              <a:t>Toon </a:t>
            </a:r>
            <a:r>
              <a:rPr lang="en-US" sz="1400" err="1"/>
              <a:t>Vinck</a:t>
            </a:r>
            <a:endParaRPr lang="en-US" sz="1400"/>
          </a:p>
        </p:txBody>
      </p:sp>
      <p:pic>
        <p:nvPicPr>
          <p:cNvPr id="34" name="Picture 33" descr="Logistieke haalbaarheidsstudie | Reynaers Aluminium">
            <a:extLst>
              <a:ext uri="{FF2B5EF4-FFF2-40B4-BE49-F238E27FC236}">
                <a16:creationId xmlns:a16="http://schemas.microsoft.com/office/drawing/2014/main" id="{F8766072-F5A5-5D0C-92D3-5C225868B8D9}"/>
              </a:ext>
            </a:extLst>
          </p:cNvPr>
          <p:cNvPicPr>
            <a:picLocks noChangeAspect="1"/>
          </p:cNvPicPr>
          <p:nvPr/>
        </p:nvPicPr>
        <p:blipFill>
          <a:blip r:embed="rId15"/>
          <a:stretch>
            <a:fillRect/>
          </a:stretch>
        </p:blipFill>
        <p:spPr>
          <a:xfrm>
            <a:off x="10622178" y="4436193"/>
            <a:ext cx="727530" cy="741999"/>
          </a:xfrm>
          <a:prstGeom prst="rect">
            <a:avLst/>
          </a:prstGeom>
        </p:spPr>
      </p:pic>
      <p:sp>
        <p:nvSpPr>
          <p:cNvPr id="35" name="TextBox 34">
            <a:extLst>
              <a:ext uri="{FF2B5EF4-FFF2-40B4-BE49-F238E27FC236}">
                <a16:creationId xmlns:a16="http://schemas.microsoft.com/office/drawing/2014/main" id="{C42AB1B7-AB4E-1050-1B6D-855E3BFFB1F4}"/>
              </a:ext>
            </a:extLst>
          </p:cNvPr>
          <p:cNvSpPr txBox="1"/>
          <p:nvPr/>
        </p:nvSpPr>
        <p:spPr>
          <a:xfrm>
            <a:off x="10228939" y="5268683"/>
            <a:ext cx="2062841"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Svetlana </a:t>
            </a:r>
            <a:r>
              <a:rPr lang="en-US" sz="1400" err="1"/>
              <a:t>Ebzeeva</a:t>
            </a:r>
            <a:endParaRPr lang="en-US" sz="1400"/>
          </a:p>
          <a:p>
            <a:r>
              <a:rPr lang="en-US" sz="1400"/>
              <a:t>David </a:t>
            </a:r>
            <a:r>
              <a:rPr lang="en-US" sz="1400" err="1"/>
              <a:t>Deschutter</a:t>
            </a:r>
            <a:endParaRPr lang="en-US" sz="1400"/>
          </a:p>
          <a:p>
            <a:r>
              <a:rPr lang="en-US" sz="1400"/>
              <a:t>Damien </a:t>
            </a:r>
            <a:r>
              <a:rPr lang="en-US" sz="1400" err="1"/>
              <a:t>Hoyen</a:t>
            </a:r>
            <a:endParaRPr lang="en-US" sz="1400"/>
          </a:p>
        </p:txBody>
      </p:sp>
      <p:pic>
        <p:nvPicPr>
          <p:cNvPr id="36" name="Picture 35" descr="Home | Addax Motors">
            <a:extLst>
              <a:ext uri="{FF2B5EF4-FFF2-40B4-BE49-F238E27FC236}">
                <a16:creationId xmlns:a16="http://schemas.microsoft.com/office/drawing/2014/main" id="{83386FD5-259E-01B7-F8FA-252B01AF1BC5}"/>
              </a:ext>
            </a:extLst>
          </p:cNvPr>
          <p:cNvPicPr>
            <a:picLocks noChangeAspect="1"/>
          </p:cNvPicPr>
          <p:nvPr/>
        </p:nvPicPr>
        <p:blipFill>
          <a:blip r:embed="rId16"/>
          <a:stretch>
            <a:fillRect/>
          </a:stretch>
        </p:blipFill>
        <p:spPr>
          <a:xfrm>
            <a:off x="3090182" y="1906814"/>
            <a:ext cx="1189264" cy="968829"/>
          </a:xfrm>
          <a:prstGeom prst="rect">
            <a:avLst/>
          </a:prstGeom>
        </p:spPr>
      </p:pic>
      <p:sp>
        <p:nvSpPr>
          <p:cNvPr id="38" name="TextBox 37">
            <a:extLst>
              <a:ext uri="{FF2B5EF4-FFF2-40B4-BE49-F238E27FC236}">
                <a16:creationId xmlns:a16="http://schemas.microsoft.com/office/drawing/2014/main" id="{AD9A5E1F-74BB-8081-472F-01BF406DCE86}"/>
              </a:ext>
            </a:extLst>
          </p:cNvPr>
          <p:cNvSpPr txBox="1"/>
          <p:nvPr/>
        </p:nvSpPr>
        <p:spPr>
          <a:xfrm>
            <a:off x="2953653" y="2882898"/>
            <a:ext cx="17634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Koen </a:t>
            </a:r>
            <a:r>
              <a:rPr lang="en-US" sz="1400" err="1"/>
              <a:t>Verhellen</a:t>
            </a:r>
            <a:endParaRPr lang="en-US" sz="1400"/>
          </a:p>
        </p:txBody>
      </p:sp>
      <p:pic>
        <p:nvPicPr>
          <p:cNvPr id="39" name="Picture 38" descr="Rethink production efficiency with flexible and smart 3D ...">
            <a:extLst>
              <a:ext uri="{FF2B5EF4-FFF2-40B4-BE49-F238E27FC236}">
                <a16:creationId xmlns:a16="http://schemas.microsoft.com/office/drawing/2014/main" id="{90FA40C2-809F-9F0D-D152-8EFA3B790FA6}"/>
              </a:ext>
            </a:extLst>
          </p:cNvPr>
          <p:cNvPicPr>
            <a:picLocks noChangeAspect="1"/>
          </p:cNvPicPr>
          <p:nvPr/>
        </p:nvPicPr>
        <p:blipFill>
          <a:blip r:embed="rId17"/>
          <a:stretch>
            <a:fillRect/>
          </a:stretch>
        </p:blipFill>
        <p:spPr>
          <a:xfrm>
            <a:off x="5286830" y="4236090"/>
            <a:ext cx="1237341" cy="517604"/>
          </a:xfrm>
          <a:prstGeom prst="rect">
            <a:avLst/>
          </a:prstGeom>
        </p:spPr>
      </p:pic>
      <p:pic>
        <p:nvPicPr>
          <p:cNvPr id="40" name="Picture 39" descr="CTRL engineering | LinkedIn">
            <a:extLst>
              <a:ext uri="{FF2B5EF4-FFF2-40B4-BE49-F238E27FC236}">
                <a16:creationId xmlns:a16="http://schemas.microsoft.com/office/drawing/2014/main" id="{27CC1605-4BBC-EAF7-0538-96FBFD51EB81}"/>
              </a:ext>
            </a:extLst>
          </p:cNvPr>
          <p:cNvPicPr>
            <a:picLocks noChangeAspect="1"/>
          </p:cNvPicPr>
          <p:nvPr/>
        </p:nvPicPr>
        <p:blipFill>
          <a:blip r:embed="rId18"/>
          <a:stretch>
            <a:fillRect/>
          </a:stretch>
        </p:blipFill>
        <p:spPr>
          <a:xfrm>
            <a:off x="2721429" y="3356429"/>
            <a:ext cx="1905000" cy="1905000"/>
          </a:xfrm>
          <a:prstGeom prst="rect">
            <a:avLst/>
          </a:prstGeom>
        </p:spPr>
      </p:pic>
      <p:sp>
        <p:nvSpPr>
          <p:cNvPr id="41" name="TextBox 40">
            <a:extLst>
              <a:ext uri="{FF2B5EF4-FFF2-40B4-BE49-F238E27FC236}">
                <a16:creationId xmlns:a16="http://schemas.microsoft.com/office/drawing/2014/main" id="{89BAFA5B-2E7C-8AD3-A179-A026702DB32F}"/>
              </a:ext>
            </a:extLst>
          </p:cNvPr>
          <p:cNvSpPr txBox="1"/>
          <p:nvPr/>
        </p:nvSpPr>
        <p:spPr>
          <a:xfrm>
            <a:off x="2481939" y="5921827"/>
            <a:ext cx="17997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Pieter </a:t>
            </a:r>
            <a:r>
              <a:rPr lang="en-US" sz="1400" err="1"/>
              <a:t>Crombez</a:t>
            </a:r>
            <a:endParaRPr lang="en-US" sz="1400"/>
          </a:p>
          <a:p>
            <a:r>
              <a:rPr lang="en-US" sz="1400"/>
              <a:t>Kristof </a:t>
            </a:r>
            <a:r>
              <a:rPr lang="en-US" sz="1400" err="1"/>
              <a:t>Tjonck</a:t>
            </a:r>
            <a:endParaRPr lang="en-US" sz="1400"/>
          </a:p>
        </p:txBody>
      </p:sp>
      <p:sp>
        <p:nvSpPr>
          <p:cNvPr id="42" name="TextBox 41">
            <a:extLst>
              <a:ext uri="{FF2B5EF4-FFF2-40B4-BE49-F238E27FC236}">
                <a16:creationId xmlns:a16="http://schemas.microsoft.com/office/drawing/2014/main" id="{26A71149-4456-5904-0F2B-E55B3F9CC7FF}"/>
              </a:ext>
            </a:extLst>
          </p:cNvPr>
          <p:cNvSpPr txBox="1"/>
          <p:nvPr/>
        </p:nvSpPr>
        <p:spPr>
          <a:xfrm>
            <a:off x="2957966" y="4834593"/>
            <a:ext cx="1600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Mathieu </a:t>
            </a:r>
            <a:r>
              <a:rPr lang="en-US" sz="1400" err="1"/>
              <a:t>Dutré</a:t>
            </a:r>
            <a:endParaRPr lang="en-US" sz="1400"/>
          </a:p>
        </p:txBody>
      </p:sp>
      <p:pic>
        <p:nvPicPr>
          <p:cNvPr id="43" name="Picture 42" descr="Televic Healthcare | ML2Grow">
            <a:extLst>
              <a:ext uri="{FF2B5EF4-FFF2-40B4-BE49-F238E27FC236}">
                <a16:creationId xmlns:a16="http://schemas.microsoft.com/office/drawing/2014/main" id="{CDD48653-2210-03D7-5E9E-7852479FEF46}"/>
              </a:ext>
            </a:extLst>
          </p:cNvPr>
          <p:cNvPicPr>
            <a:picLocks noChangeAspect="1"/>
          </p:cNvPicPr>
          <p:nvPr/>
        </p:nvPicPr>
        <p:blipFill>
          <a:blip r:embed="rId19"/>
          <a:stretch>
            <a:fillRect/>
          </a:stretch>
        </p:blipFill>
        <p:spPr>
          <a:xfrm>
            <a:off x="2574472" y="5415322"/>
            <a:ext cx="1799769" cy="508642"/>
          </a:xfrm>
          <a:prstGeom prst="rect">
            <a:avLst/>
          </a:prstGeom>
        </p:spPr>
      </p:pic>
      <p:sp>
        <p:nvSpPr>
          <p:cNvPr id="17" name="TextBox 16">
            <a:extLst>
              <a:ext uri="{FF2B5EF4-FFF2-40B4-BE49-F238E27FC236}">
                <a16:creationId xmlns:a16="http://schemas.microsoft.com/office/drawing/2014/main" id="{5C43CFB7-F0DD-C438-317D-161E6CFA5CB4}"/>
              </a:ext>
            </a:extLst>
          </p:cNvPr>
          <p:cNvSpPr txBox="1"/>
          <p:nvPr/>
        </p:nvSpPr>
        <p:spPr>
          <a:xfrm>
            <a:off x="6928373" y="3330740"/>
            <a:ext cx="1600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Glen </a:t>
            </a:r>
            <a:r>
              <a:rPr lang="en-US" sz="1400" err="1"/>
              <a:t>Aesaert</a:t>
            </a:r>
            <a:endParaRPr lang="en-US" sz="1400"/>
          </a:p>
        </p:txBody>
      </p:sp>
      <p:pic>
        <p:nvPicPr>
          <p:cNvPr id="45" name="Picture 44" descr="File:Goodix Logo 2025.svg - Wikipedia">
            <a:extLst>
              <a:ext uri="{FF2B5EF4-FFF2-40B4-BE49-F238E27FC236}">
                <a16:creationId xmlns:a16="http://schemas.microsoft.com/office/drawing/2014/main" id="{8A99295B-563C-0B85-B020-3D0B86ED72D3}"/>
              </a:ext>
            </a:extLst>
          </p:cNvPr>
          <p:cNvPicPr>
            <a:picLocks noChangeAspect="1"/>
          </p:cNvPicPr>
          <p:nvPr/>
        </p:nvPicPr>
        <p:blipFill>
          <a:blip r:embed="rId20"/>
          <a:stretch>
            <a:fillRect/>
          </a:stretch>
        </p:blipFill>
        <p:spPr>
          <a:xfrm>
            <a:off x="8462494" y="6197926"/>
            <a:ext cx="1653742" cy="334016"/>
          </a:xfrm>
          <a:prstGeom prst="rect">
            <a:avLst/>
          </a:prstGeom>
        </p:spPr>
      </p:pic>
      <p:sp>
        <p:nvSpPr>
          <p:cNvPr id="46" name="TextBox 45">
            <a:extLst>
              <a:ext uri="{FF2B5EF4-FFF2-40B4-BE49-F238E27FC236}">
                <a16:creationId xmlns:a16="http://schemas.microsoft.com/office/drawing/2014/main" id="{9049FA88-1896-31A4-8BD9-DA14EE6193B3}"/>
              </a:ext>
            </a:extLst>
          </p:cNvPr>
          <p:cNvSpPr txBox="1"/>
          <p:nvPr/>
        </p:nvSpPr>
        <p:spPr>
          <a:xfrm>
            <a:off x="8479641" y="6551324"/>
            <a:ext cx="1600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latin typeface="Bierstadt"/>
                <a:cs typeface="Times New Roman"/>
              </a:rPr>
              <a:t>Xueru</a:t>
            </a:r>
            <a:r>
              <a:rPr lang="en-US" sz="1400">
                <a:latin typeface="Bierstadt"/>
                <a:cs typeface="Times New Roman"/>
              </a:rPr>
              <a:t> Zhang</a:t>
            </a:r>
            <a:endParaRPr lang="en-US" sz="1400">
              <a:latin typeface="Bierstadt"/>
            </a:endParaRPr>
          </a:p>
        </p:txBody>
      </p:sp>
    </p:spTree>
    <p:extLst>
      <p:ext uri="{BB962C8B-B14F-4D97-AF65-F5344CB8AC3E}">
        <p14:creationId xmlns:p14="http://schemas.microsoft.com/office/powerpoint/2010/main" val="1090900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34CE3-3200-20AC-F7AB-C6538C87384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EFC7DC9-DABF-E96C-0B46-A54858C1539A}"/>
              </a:ext>
            </a:extLst>
          </p:cNvPr>
          <p:cNvSpPr>
            <a:spLocks noGrp="1"/>
          </p:cNvSpPr>
          <p:nvPr>
            <p:ph type="title"/>
          </p:nvPr>
        </p:nvSpPr>
        <p:spPr/>
        <p:txBody>
          <a:bodyPr>
            <a:normAutofit/>
          </a:bodyPr>
          <a:lstStyle/>
          <a:p>
            <a:r>
              <a:rPr lang="en-GB" noProof="0"/>
              <a:t>Finding the right balance</a:t>
            </a:r>
          </a:p>
        </p:txBody>
      </p:sp>
      <p:grpSp>
        <p:nvGrpSpPr>
          <p:cNvPr id="36" name="Groep 35">
            <a:extLst>
              <a:ext uri="{FF2B5EF4-FFF2-40B4-BE49-F238E27FC236}">
                <a16:creationId xmlns:a16="http://schemas.microsoft.com/office/drawing/2014/main" id="{19678B1E-B636-D199-30A6-7357A9FEDAAC}"/>
              </a:ext>
            </a:extLst>
          </p:cNvPr>
          <p:cNvGrpSpPr/>
          <p:nvPr/>
        </p:nvGrpSpPr>
        <p:grpSpPr>
          <a:xfrm>
            <a:off x="2131325" y="1848323"/>
            <a:ext cx="7929349" cy="4281232"/>
            <a:chOff x="1894894" y="2003329"/>
            <a:chExt cx="7929349" cy="4281232"/>
          </a:xfrm>
        </p:grpSpPr>
        <p:pic>
          <p:nvPicPr>
            <p:cNvPr id="9" name="Picture 18">
              <a:extLst>
                <a:ext uri="{FF2B5EF4-FFF2-40B4-BE49-F238E27FC236}">
                  <a16:creationId xmlns:a16="http://schemas.microsoft.com/office/drawing/2014/main" id="{ABDA727C-4DC6-E8D7-1770-44F669F732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72" t="16550" r="12350" b="13336"/>
            <a:stretch/>
          </p:blipFill>
          <p:spPr bwMode="auto">
            <a:xfrm>
              <a:off x="2578483" y="2867003"/>
              <a:ext cx="338173" cy="31497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B597A32-DB6B-4841-84E1-1A7F8A8094E7}"/>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4894" y="2003329"/>
              <a:ext cx="7929349" cy="4281232"/>
            </a:xfrm>
            <a:prstGeom prst="rect">
              <a:avLst/>
            </a:prstGeom>
            <a:noFill/>
            <a:extLst>
              <a:ext uri="{909E8E84-426E-40DD-AFC4-6F175D3DCCD1}">
                <a14:hiddenFill xmlns:a14="http://schemas.microsoft.com/office/drawing/2010/main">
                  <a:solidFill>
                    <a:srgbClr val="FFFFFF"/>
                  </a:solidFill>
                </a14:hiddenFill>
              </a:ext>
            </a:extLst>
          </p:spPr>
        </p:pic>
        <p:sp>
          <p:nvSpPr>
            <p:cNvPr id="6" name="Tekstvak 5">
              <a:extLst>
                <a:ext uri="{FF2B5EF4-FFF2-40B4-BE49-F238E27FC236}">
                  <a16:creationId xmlns:a16="http://schemas.microsoft.com/office/drawing/2014/main" id="{750BD9C0-BC12-F2C4-D996-AAC3643ED0A1}"/>
                </a:ext>
              </a:extLst>
            </p:cNvPr>
            <p:cNvSpPr txBox="1"/>
            <p:nvPr/>
          </p:nvSpPr>
          <p:spPr>
            <a:xfrm>
              <a:off x="2894886" y="2218162"/>
              <a:ext cx="2095500" cy="353943"/>
            </a:xfrm>
            <a:prstGeom prst="rect">
              <a:avLst/>
            </a:prstGeom>
            <a:noFill/>
          </p:spPr>
          <p:txBody>
            <a:bodyPr wrap="square" rtlCol="0">
              <a:spAutoFit/>
            </a:bodyPr>
            <a:lstStyle/>
            <a:p>
              <a:r>
                <a:rPr lang="en-GB" sz="1700" b="1" noProof="0">
                  <a:solidFill>
                    <a:schemeClr val="tx2"/>
                  </a:solidFill>
                </a:rPr>
                <a:t>Model Parameters</a:t>
              </a:r>
            </a:p>
          </p:txBody>
        </p:sp>
        <p:pic>
          <p:nvPicPr>
            <p:cNvPr id="7" name="Picture 10">
              <a:extLst>
                <a:ext uri="{FF2B5EF4-FFF2-40B4-BE49-F238E27FC236}">
                  <a16:creationId xmlns:a16="http://schemas.microsoft.com/office/drawing/2014/main" id="{59BB3BBA-F59A-7B97-7E5C-D5043D08AC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533" t="11224" r="15061" b="13533"/>
            <a:stretch/>
          </p:blipFill>
          <p:spPr bwMode="auto">
            <a:xfrm>
              <a:off x="2380511" y="2136740"/>
              <a:ext cx="438889" cy="475806"/>
            </a:xfrm>
            <a:prstGeom prst="rect">
              <a:avLst/>
            </a:prstGeom>
            <a:noFill/>
            <a:extLst>
              <a:ext uri="{909E8E84-426E-40DD-AFC4-6F175D3DCCD1}">
                <a14:hiddenFill xmlns:a14="http://schemas.microsoft.com/office/drawing/2010/main">
                  <a:solidFill>
                    <a:srgbClr val="FFFFFF"/>
                  </a:solidFill>
                </a14:hiddenFill>
              </a:ext>
            </a:extLst>
          </p:spPr>
        </p:pic>
        <p:sp>
          <p:nvSpPr>
            <p:cNvPr id="16" name="Tekstvak 15">
              <a:extLst>
                <a:ext uri="{FF2B5EF4-FFF2-40B4-BE49-F238E27FC236}">
                  <a16:creationId xmlns:a16="http://schemas.microsoft.com/office/drawing/2014/main" id="{70444946-220D-12B3-812F-90936778E8F7}"/>
                </a:ext>
              </a:extLst>
            </p:cNvPr>
            <p:cNvSpPr txBox="1"/>
            <p:nvPr/>
          </p:nvSpPr>
          <p:spPr>
            <a:xfrm>
              <a:off x="3017163" y="2855215"/>
              <a:ext cx="1996797" cy="338554"/>
            </a:xfrm>
            <a:prstGeom prst="rect">
              <a:avLst/>
            </a:prstGeom>
            <a:noFill/>
          </p:spPr>
          <p:txBody>
            <a:bodyPr wrap="square" rtlCol="0">
              <a:spAutoFit/>
            </a:bodyPr>
            <a:lstStyle/>
            <a:p>
              <a:r>
                <a:rPr lang="en-GB" sz="1600" noProof="0">
                  <a:solidFill>
                    <a:schemeClr val="tx2"/>
                  </a:solidFill>
                </a:rPr>
                <a:t>Model Compression</a:t>
              </a:r>
            </a:p>
          </p:txBody>
        </p:sp>
        <p:sp>
          <p:nvSpPr>
            <p:cNvPr id="17" name="Tekstvak 16">
              <a:extLst>
                <a:ext uri="{FF2B5EF4-FFF2-40B4-BE49-F238E27FC236}">
                  <a16:creationId xmlns:a16="http://schemas.microsoft.com/office/drawing/2014/main" id="{92B80F1B-ECDA-1571-4585-9CC07E4957EC}"/>
                </a:ext>
              </a:extLst>
            </p:cNvPr>
            <p:cNvSpPr txBox="1"/>
            <p:nvPr/>
          </p:nvSpPr>
          <p:spPr>
            <a:xfrm>
              <a:off x="3483268" y="3418012"/>
              <a:ext cx="1761308" cy="338554"/>
            </a:xfrm>
            <a:prstGeom prst="rect">
              <a:avLst/>
            </a:prstGeom>
            <a:noFill/>
          </p:spPr>
          <p:txBody>
            <a:bodyPr wrap="square" rtlCol="0">
              <a:spAutoFit/>
            </a:bodyPr>
            <a:lstStyle/>
            <a:p>
              <a:r>
                <a:rPr lang="en-GB" sz="1600" noProof="0">
                  <a:solidFill>
                    <a:schemeClr val="tx2"/>
                  </a:solidFill>
                </a:rPr>
                <a:t>Model Type &amp; Size </a:t>
              </a:r>
            </a:p>
          </p:txBody>
        </p:sp>
        <p:pic>
          <p:nvPicPr>
            <p:cNvPr id="1036" name="Picture 12">
              <a:extLst>
                <a:ext uri="{FF2B5EF4-FFF2-40B4-BE49-F238E27FC236}">
                  <a16:creationId xmlns:a16="http://schemas.microsoft.com/office/drawing/2014/main" id="{9EE5BF96-85DC-478A-6BC3-695D21E6A77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732" t="12456" r="19451" b="12852"/>
            <a:stretch/>
          </p:blipFill>
          <p:spPr bwMode="auto">
            <a:xfrm>
              <a:off x="3180654" y="3409506"/>
              <a:ext cx="294994" cy="36229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508D022-1BC5-B070-F6CD-164AF114F5A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986" t="11449" r="15296" b="13859"/>
            <a:stretch/>
          </p:blipFill>
          <p:spPr bwMode="auto">
            <a:xfrm>
              <a:off x="2739950" y="3386647"/>
              <a:ext cx="338173" cy="362299"/>
            </a:xfrm>
            <a:prstGeom prst="rect">
              <a:avLst/>
            </a:prstGeom>
            <a:noFill/>
            <a:extLst>
              <a:ext uri="{909E8E84-426E-40DD-AFC4-6F175D3DCCD1}">
                <a14:hiddenFill xmlns:a14="http://schemas.microsoft.com/office/drawing/2010/main">
                  <a:solidFill>
                    <a:srgbClr val="FFFFFF"/>
                  </a:solidFill>
                </a14:hiddenFill>
              </a:ext>
            </a:extLst>
          </p:spPr>
        </p:pic>
        <p:sp>
          <p:nvSpPr>
            <p:cNvPr id="19" name="Tekstvak 18">
              <a:extLst>
                <a:ext uri="{FF2B5EF4-FFF2-40B4-BE49-F238E27FC236}">
                  <a16:creationId xmlns:a16="http://schemas.microsoft.com/office/drawing/2014/main" id="{43DE9BFB-44D7-7431-B1F1-35BC739C8186}"/>
                </a:ext>
              </a:extLst>
            </p:cNvPr>
            <p:cNvSpPr txBox="1"/>
            <p:nvPr/>
          </p:nvSpPr>
          <p:spPr>
            <a:xfrm>
              <a:off x="5859569" y="2234678"/>
              <a:ext cx="2244743" cy="353943"/>
            </a:xfrm>
            <a:prstGeom prst="rect">
              <a:avLst/>
            </a:prstGeom>
            <a:noFill/>
          </p:spPr>
          <p:txBody>
            <a:bodyPr wrap="square" rtlCol="0">
              <a:spAutoFit/>
            </a:bodyPr>
            <a:lstStyle/>
            <a:p>
              <a:r>
                <a:rPr lang="en-GB" sz="1700" b="1" noProof="0">
                  <a:solidFill>
                    <a:schemeClr val="tx2"/>
                  </a:solidFill>
                </a:rPr>
                <a:t>Performance Impact</a:t>
              </a:r>
            </a:p>
          </p:txBody>
        </p:sp>
        <p:sp>
          <p:nvSpPr>
            <p:cNvPr id="20" name="Tekstvak 19">
              <a:extLst>
                <a:ext uri="{FF2B5EF4-FFF2-40B4-BE49-F238E27FC236}">
                  <a16:creationId xmlns:a16="http://schemas.microsoft.com/office/drawing/2014/main" id="{847CCA0D-AB78-E16B-FCCA-A1902FEFE433}"/>
                </a:ext>
              </a:extLst>
            </p:cNvPr>
            <p:cNvSpPr txBox="1"/>
            <p:nvPr/>
          </p:nvSpPr>
          <p:spPr>
            <a:xfrm>
              <a:off x="6096075" y="2854695"/>
              <a:ext cx="1032805" cy="338554"/>
            </a:xfrm>
            <a:prstGeom prst="rect">
              <a:avLst/>
            </a:prstGeom>
            <a:noFill/>
          </p:spPr>
          <p:txBody>
            <a:bodyPr wrap="square" rtlCol="0">
              <a:spAutoFit/>
            </a:bodyPr>
            <a:lstStyle/>
            <a:p>
              <a:r>
                <a:rPr lang="en-GB" sz="1600" noProof="0">
                  <a:solidFill>
                    <a:schemeClr val="tx2"/>
                  </a:solidFill>
                </a:rPr>
                <a:t>Accuracy</a:t>
              </a:r>
            </a:p>
          </p:txBody>
        </p:sp>
        <p:sp>
          <p:nvSpPr>
            <p:cNvPr id="21" name="Tekstvak 20">
              <a:extLst>
                <a:ext uri="{FF2B5EF4-FFF2-40B4-BE49-F238E27FC236}">
                  <a16:creationId xmlns:a16="http://schemas.microsoft.com/office/drawing/2014/main" id="{A01B72A4-D9D2-AF4D-A0C1-904E40949E8E}"/>
                </a:ext>
              </a:extLst>
            </p:cNvPr>
            <p:cNvSpPr txBox="1"/>
            <p:nvPr/>
          </p:nvSpPr>
          <p:spPr>
            <a:xfrm>
              <a:off x="6215879" y="3410392"/>
              <a:ext cx="934476" cy="338554"/>
            </a:xfrm>
            <a:prstGeom prst="rect">
              <a:avLst/>
            </a:prstGeom>
            <a:noFill/>
          </p:spPr>
          <p:txBody>
            <a:bodyPr wrap="square" rtlCol="0">
              <a:spAutoFit/>
            </a:bodyPr>
            <a:lstStyle/>
            <a:p>
              <a:r>
                <a:rPr lang="en-GB" sz="1600" noProof="0">
                  <a:solidFill>
                    <a:schemeClr val="tx2"/>
                  </a:solidFill>
                </a:rPr>
                <a:t>Latency </a:t>
              </a:r>
            </a:p>
          </p:txBody>
        </p:sp>
        <p:pic>
          <p:nvPicPr>
            <p:cNvPr id="1040" name="Picture 16">
              <a:extLst>
                <a:ext uri="{FF2B5EF4-FFF2-40B4-BE49-F238E27FC236}">
                  <a16:creationId xmlns:a16="http://schemas.microsoft.com/office/drawing/2014/main" id="{E9151858-4E6C-231F-65CC-58A337C14D1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225" t="15345" r="15282" b="13150"/>
            <a:stretch/>
          </p:blipFill>
          <p:spPr bwMode="auto">
            <a:xfrm>
              <a:off x="5727422" y="2854695"/>
              <a:ext cx="338173" cy="3479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a:extLst>
                <a:ext uri="{FF2B5EF4-FFF2-40B4-BE49-F238E27FC236}">
                  <a16:creationId xmlns:a16="http://schemas.microsoft.com/office/drawing/2014/main" id="{870514BB-3053-F802-EF2C-BD4CDC85E6F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653" t="11783" r="12256" b="8978"/>
            <a:stretch/>
          </p:blipFill>
          <p:spPr bwMode="auto">
            <a:xfrm>
              <a:off x="5511245" y="2165896"/>
              <a:ext cx="401875" cy="4356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6">
              <a:extLst>
                <a:ext uri="{FF2B5EF4-FFF2-40B4-BE49-F238E27FC236}">
                  <a16:creationId xmlns:a16="http://schemas.microsoft.com/office/drawing/2014/main" id="{967420C5-F16A-74D3-D5DF-C2F661C9A7E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981" t="13371" r="13496" b="13013"/>
            <a:stretch/>
          </p:blipFill>
          <p:spPr bwMode="auto">
            <a:xfrm>
              <a:off x="5844329" y="3407243"/>
              <a:ext cx="338173" cy="343269"/>
            </a:xfrm>
            <a:prstGeom prst="rect">
              <a:avLst/>
            </a:prstGeom>
            <a:noFill/>
            <a:extLst>
              <a:ext uri="{909E8E84-426E-40DD-AFC4-6F175D3DCCD1}">
                <a14:hiddenFill xmlns:a14="http://schemas.microsoft.com/office/drawing/2010/main">
                  <a:solidFill>
                    <a:srgbClr val="FFFFFF"/>
                  </a:solidFill>
                </a14:hiddenFill>
              </a:ext>
            </a:extLst>
          </p:spPr>
        </p:pic>
        <p:sp>
          <p:nvSpPr>
            <p:cNvPr id="22" name="Tekstvak 21">
              <a:extLst>
                <a:ext uri="{FF2B5EF4-FFF2-40B4-BE49-F238E27FC236}">
                  <a16:creationId xmlns:a16="http://schemas.microsoft.com/office/drawing/2014/main" id="{84238BAA-B4BE-7808-AC27-DFFE5DAF9EC8}"/>
                </a:ext>
              </a:extLst>
            </p:cNvPr>
            <p:cNvSpPr txBox="1"/>
            <p:nvPr/>
          </p:nvSpPr>
          <p:spPr>
            <a:xfrm>
              <a:off x="2831211" y="5715742"/>
              <a:ext cx="2095500" cy="353943"/>
            </a:xfrm>
            <a:prstGeom prst="rect">
              <a:avLst/>
            </a:prstGeom>
            <a:noFill/>
          </p:spPr>
          <p:txBody>
            <a:bodyPr wrap="square" rtlCol="0">
              <a:spAutoFit/>
            </a:bodyPr>
            <a:lstStyle/>
            <a:p>
              <a:r>
                <a:rPr lang="en-GB" sz="1700" b="1" noProof="0">
                  <a:solidFill>
                    <a:schemeClr val="tx2"/>
                  </a:solidFill>
                </a:rPr>
                <a:t>Device Constraints</a:t>
              </a:r>
            </a:p>
          </p:txBody>
        </p:sp>
        <p:pic>
          <p:nvPicPr>
            <p:cNvPr id="15" name="Picture 28">
              <a:extLst>
                <a:ext uri="{FF2B5EF4-FFF2-40B4-BE49-F238E27FC236}">
                  <a16:creationId xmlns:a16="http://schemas.microsoft.com/office/drawing/2014/main" id="{3415D8E4-CFA0-1D33-B270-1C0500D31B4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0932" t="12501" r="11750" b="12059"/>
            <a:stretch/>
          </p:blipFill>
          <p:spPr bwMode="auto">
            <a:xfrm>
              <a:off x="5844721" y="4529213"/>
              <a:ext cx="371158" cy="36213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a:extLst>
                <a:ext uri="{FF2B5EF4-FFF2-40B4-BE49-F238E27FC236}">
                  <a16:creationId xmlns:a16="http://schemas.microsoft.com/office/drawing/2014/main" id="{23761C0D-5F65-A471-CA31-663CB23F694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836" t="11513" r="15758" b="13243"/>
            <a:stretch/>
          </p:blipFill>
          <p:spPr bwMode="auto">
            <a:xfrm>
              <a:off x="2375377" y="5633145"/>
              <a:ext cx="457896" cy="49641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3F0BC3BB-CAA8-98F8-BDAA-E8DFAA94668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2479" t="16758" r="8729" b="17110"/>
            <a:stretch/>
          </p:blipFill>
          <p:spPr bwMode="auto">
            <a:xfrm>
              <a:off x="2553509" y="5109787"/>
              <a:ext cx="403361" cy="33855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2">
              <a:extLst>
                <a:ext uri="{FF2B5EF4-FFF2-40B4-BE49-F238E27FC236}">
                  <a16:creationId xmlns:a16="http://schemas.microsoft.com/office/drawing/2014/main" id="{1F8979E3-FA45-E761-F9EA-5BB4DED4BE6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2826" t="12118" r="13103" b="14360"/>
            <a:stretch/>
          </p:blipFill>
          <p:spPr bwMode="auto">
            <a:xfrm>
              <a:off x="2718516" y="4514482"/>
              <a:ext cx="379683" cy="376869"/>
            </a:xfrm>
            <a:prstGeom prst="rect">
              <a:avLst/>
            </a:prstGeom>
            <a:noFill/>
            <a:extLst>
              <a:ext uri="{909E8E84-426E-40DD-AFC4-6F175D3DCCD1}">
                <a14:hiddenFill xmlns:a14="http://schemas.microsoft.com/office/drawing/2010/main">
                  <a:solidFill>
                    <a:srgbClr val="FFFFFF"/>
                  </a:solidFill>
                </a14:hiddenFill>
              </a:ext>
            </a:extLst>
          </p:spPr>
        </p:pic>
        <p:sp>
          <p:nvSpPr>
            <p:cNvPr id="29" name="Tekstvak 28">
              <a:extLst>
                <a:ext uri="{FF2B5EF4-FFF2-40B4-BE49-F238E27FC236}">
                  <a16:creationId xmlns:a16="http://schemas.microsoft.com/office/drawing/2014/main" id="{A4D4F397-0E1C-690D-E483-8D02533F8F64}"/>
                </a:ext>
              </a:extLst>
            </p:cNvPr>
            <p:cNvSpPr txBox="1"/>
            <p:nvPr/>
          </p:nvSpPr>
          <p:spPr>
            <a:xfrm>
              <a:off x="3016449" y="5094547"/>
              <a:ext cx="1996797" cy="338554"/>
            </a:xfrm>
            <a:prstGeom prst="rect">
              <a:avLst/>
            </a:prstGeom>
            <a:noFill/>
          </p:spPr>
          <p:txBody>
            <a:bodyPr wrap="square" rtlCol="0">
              <a:spAutoFit/>
            </a:bodyPr>
            <a:lstStyle/>
            <a:p>
              <a:r>
                <a:rPr lang="en-GB" sz="1600" noProof="0">
                  <a:solidFill>
                    <a:schemeClr val="tx2"/>
                  </a:solidFill>
                </a:rPr>
                <a:t>Power Consumption</a:t>
              </a:r>
            </a:p>
          </p:txBody>
        </p:sp>
        <p:sp>
          <p:nvSpPr>
            <p:cNvPr id="30" name="Tekstvak 29">
              <a:extLst>
                <a:ext uri="{FF2B5EF4-FFF2-40B4-BE49-F238E27FC236}">
                  <a16:creationId xmlns:a16="http://schemas.microsoft.com/office/drawing/2014/main" id="{3732C3F6-0808-2012-93C9-02FDE2D5A058}"/>
                </a:ext>
              </a:extLst>
            </p:cNvPr>
            <p:cNvSpPr txBox="1"/>
            <p:nvPr/>
          </p:nvSpPr>
          <p:spPr>
            <a:xfrm>
              <a:off x="3134934" y="4552797"/>
              <a:ext cx="2145726" cy="338554"/>
            </a:xfrm>
            <a:prstGeom prst="rect">
              <a:avLst/>
            </a:prstGeom>
            <a:noFill/>
          </p:spPr>
          <p:txBody>
            <a:bodyPr wrap="square" rtlCol="0">
              <a:spAutoFit/>
            </a:bodyPr>
            <a:lstStyle/>
            <a:p>
              <a:r>
                <a:rPr lang="en-GB" sz="1600" noProof="0">
                  <a:solidFill>
                    <a:schemeClr val="tx2"/>
                  </a:solidFill>
                </a:rPr>
                <a:t>Hardware Constraints</a:t>
              </a:r>
            </a:p>
          </p:txBody>
        </p:sp>
        <p:sp>
          <p:nvSpPr>
            <p:cNvPr id="31" name="Tekstvak 30">
              <a:extLst>
                <a:ext uri="{FF2B5EF4-FFF2-40B4-BE49-F238E27FC236}">
                  <a16:creationId xmlns:a16="http://schemas.microsoft.com/office/drawing/2014/main" id="{75BCEFAA-784B-2810-E5CA-D8540313144A}"/>
                </a:ext>
              </a:extLst>
            </p:cNvPr>
            <p:cNvSpPr txBox="1"/>
            <p:nvPr/>
          </p:nvSpPr>
          <p:spPr>
            <a:xfrm>
              <a:off x="5990555" y="5715742"/>
              <a:ext cx="2028710" cy="353943"/>
            </a:xfrm>
            <a:prstGeom prst="rect">
              <a:avLst/>
            </a:prstGeom>
            <a:noFill/>
          </p:spPr>
          <p:txBody>
            <a:bodyPr wrap="square" rtlCol="0">
              <a:spAutoFit/>
            </a:bodyPr>
            <a:lstStyle/>
            <a:p>
              <a:r>
                <a:rPr lang="en-GB" sz="1700" b="1" noProof="0">
                  <a:solidFill>
                    <a:schemeClr val="tx2"/>
                  </a:solidFill>
                </a:rPr>
                <a:t>Application Needs</a:t>
              </a:r>
            </a:p>
          </p:txBody>
        </p:sp>
        <p:pic>
          <p:nvPicPr>
            <p:cNvPr id="1042" name="Picture 18">
              <a:extLst>
                <a:ext uri="{FF2B5EF4-FFF2-40B4-BE49-F238E27FC236}">
                  <a16:creationId xmlns:a16="http://schemas.microsoft.com/office/drawing/2014/main" id="{516A4E39-2734-49BD-4516-3CB2B512332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2327" t="12550" r="14171" b="13022"/>
            <a:stretch/>
          </p:blipFill>
          <p:spPr bwMode="auto">
            <a:xfrm>
              <a:off x="5544727" y="5654810"/>
              <a:ext cx="438208" cy="443729"/>
            </a:xfrm>
            <a:prstGeom prst="rect">
              <a:avLst/>
            </a:prstGeom>
            <a:noFill/>
            <a:extLst>
              <a:ext uri="{909E8E84-426E-40DD-AFC4-6F175D3DCCD1}">
                <a14:hiddenFill xmlns:a14="http://schemas.microsoft.com/office/drawing/2010/main">
                  <a:solidFill>
                    <a:srgbClr val="FFFFFF"/>
                  </a:solidFill>
                </a14:hiddenFill>
              </a:ext>
            </a:extLst>
          </p:spPr>
        </p:pic>
        <p:sp>
          <p:nvSpPr>
            <p:cNvPr id="32" name="Tekstvak 31">
              <a:extLst>
                <a:ext uri="{FF2B5EF4-FFF2-40B4-BE49-F238E27FC236}">
                  <a16:creationId xmlns:a16="http://schemas.microsoft.com/office/drawing/2014/main" id="{23B806B1-150F-E8BA-33D2-C85E4865A04E}"/>
                </a:ext>
              </a:extLst>
            </p:cNvPr>
            <p:cNvSpPr txBox="1"/>
            <p:nvPr/>
          </p:nvSpPr>
          <p:spPr>
            <a:xfrm>
              <a:off x="6096000" y="5097112"/>
              <a:ext cx="2028710" cy="338554"/>
            </a:xfrm>
            <a:prstGeom prst="rect">
              <a:avLst/>
            </a:prstGeom>
            <a:noFill/>
          </p:spPr>
          <p:txBody>
            <a:bodyPr wrap="square" rtlCol="0">
              <a:spAutoFit/>
            </a:bodyPr>
            <a:lstStyle/>
            <a:p>
              <a:r>
                <a:rPr lang="en-GB" sz="1600" noProof="0">
                  <a:solidFill>
                    <a:schemeClr val="tx2"/>
                  </a:solidFill>
                </a:rPr>
                <a:t>Performance Criteria</a:t>
              </a:r>
            </a:p>
          </p:txBody>
        </p:sp>
        <p:sp>
          <p:nvSpPr>
            <p:cNvPr id="33" name="Tekstvak 32">
              <a:extLst>
                <a:ext uri="{FF2B5EF4-FFF2-40B4-BE49-F238E27FC236}">
                  <a16:creationId xmlns:a16="http://schemas.microsoft.com/office/drawing/2014/main" id="{C4EA0CC8-059B-E21A-C099-B975A2D39ACA}"/>
                </a:ext>
              </a:extLst>
            </p:cNvPr>
            <p:cNvSpPr txBox="1"/>
            <p:nvPr/>
          </p:nvSpPr>
          <p:spPr>
            <a:xfrm>
              <a:off x="6215879" y="4552797"/>
              <a:ext cx="1924746" cy="338554"/>
            </a:xfrm>
            <a:prstGeom prst="rect">
              <a:avLst/>
            </a:prstGeom>
            <a:noFill/>
          </p:spPr>
          <p:txBody>
            <a:bodyPr wrap="square" rtlCol="0">
              <a:spAutoFit/>
            </a:bodyPr>
            <a:lstStyle/>
            <a:p>
              <a:r>
                <a:rPr lang="en-GB" sz="1600" noProof="0">
                  <a:solidFill>
                    <a:schemeClr val="tx2"/>
                  </a:solidFill>
                </a:rPr>
                <a:t>Budget Constraints</a:t>
              </a:r>
            </a:p>
          </p:txBody>
        </p:sp>
        <p:pic>
          <p:nvPicPr>
            <p:cNvPr id="34" name="Picture 16">
              <a:extLst>
                <a:ext uri="{FF2B5EF4-FFF2-40B4-BE49-F238E27FC236}">
                  <a16:creationId xmlns:a16="http://schemas.microsoft.com/office/drawing/2014/main" id="{37B0F0D1-A3E4-2B31-9516-57C35D201ED8}"/>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6406" t="17222" r="20228" b="18378"/>
            <a:stretch/>
          </p:blipFill>
          <p:spPr bwMode="auto">
            <a:xfrm>
              <a:off x="5727422" y="5098696"/>
              <a:ext cx="329034" cy="33440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26052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A8F5C3A-53A0-3245-6F78-AFCA3E308EDD}"/>
              </a:ext>
            </a:extLst>
          </p:cNvPr>
          <p:cNvSpPr>
            <a:spLocks noGrp="1"/>
          </p:cNvSpPr>
          <p:nvPr>
            <p:ph type="title"/>
          </p:nvPr>
        </p:nvSpPr>
        <p:spPr/>
        <p:txBody>
          <a:bodyPr/>
          <a:lstStyle/>
          <a:p>
            <a:r>
              <a:rPr lang="en-GB" noProof="0"/>
              <a:t>How can you deploy AI models on the edge?</a:t>
            </a:r>
          </a:p>
        </p:txBody>
      </p:sp>
      <p:sp>
        <p:nvSpPr>
          <p:cNvPr id="4" name="Rechthoek 3">
            <a:extLst>
              <a:ext uri="{FF2B5EF4-FFF2-40B4-BE49-F238E27FC236}">
                <a16:creationId xmlns:a16="http://schemas.microsoft.com/office/drawing/2014/main" id="{3098D4A6-6965-6365-311F-E279A0F59AA8}"/>
              </a:ext>
            </a:extLst>
          </p:cNvPr>
          <p:cNvSpPr/>
          <p:nvPr/>
        </p:nvSpPr>
        <p:spPr>
          <a:xfrm>
            <a:off x="5321643" y="3486618"/>
            <a:ext cx="2693670" cy="1593145"/>
          </a:xfrm>
          <a:prstGeom prst="rect">
            <a:avLst/>
          </a:prstGeom>
          <a:solidFill>
            <a:schemeClr val="accent4">
              <a:lumMod val="20000"/>
              <a:lumOff val="80000"/>
            </a:schemeClr>
          </a:solidFill>
          <a:ln w="635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600" noProof="0">
              <a:solidFill>
                <a:schemeClr val="tx2"/>
              </a:solidFill>
            </a:endParaRPr>
          </a:p>
          <a:p>
            <a:endParaRPr lang="en-GB" sz="1600" noProof="0">
              <a:solidFill>
                <a:schemeClr val="tx2"/>
              </a:solidFill>
            </a:endParaRPr>
          </a:p>
          <a:p>
            <a:endParaRPr lang="en-GB" sz="1600" noProof="0">
              <a:solidFill>
                <a:schemeClr val="tx2"/>
              </a:solidFill>
            </a:endParaRPr>
          </a:p>
          <a:p>
            <a:pPr algn="ctr"/>
            <a:r>
              <a:rPr lang="en-GB" sz="1600" noProof="0">
                <a:solidFill>
                  <a:schemeClr val="tx2"/>
                </a:solidFill>
              </a:rPr>
              <a:t>Optimizes and compiles DL models for edge deployment</a:t>
            </a:r>
          </a:p>
        </p:txBody>
      </p:sp>
      <p:sp>
        <p:nvSpPr>
          <p:cNvPr id="5" name="Rechthoek 4">
            <a:extLst>
              <a:ext uri="{FF2B5EF4-FFF2-40B4-BE49-F238E27FC236}">
                <a16:creationId xmlns:a16="http://schemas.microsoft.com/office/drawing/2014/main" id="{D8261C55-70A6-6F38-E46C-816EDF3C6499}"/>
              </a:ext>
            </a:extLst>
          </p:cNvPr>
          <p:cNvSpPr/>
          <p:nvPr/>
        </p:nvSpPr>
        <p:spPr>
          <a:xfrm>
            <a:off x="5321643" y="3486618"/>
            <a:ext cx="2693670" cy="625405"/>
          </a:xfrm>
          <a:prstGeom prst="rect">
            <a:avLst/>
          </a:prstGeom>
          <a:solidFill>
            <a:schemeClr val="accent6">
              <a:lumMod val="40000"/>
              <a:lumOff val="6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a:solidFill>
                  <a:schemeClr val="tx2"/>
                </a:solidFill>
              </a:rPr>
              <a:t>ML Compiler Framework</a:t>
            </a:r>
          </a:p>
        </p:txBody>
      </p:sp>
      <p:grpSp>
        <p:nvGrpSpPr>
          <p:cNvPr id="11" name="Groep 10">
            <a:extLst>
              <a:ext uri="{FF2B5EF4-FFF2-40B4-BE49-F238E27FC236}">
                <a16:creationId xmlns:a16="http://schemas.microsoft.com/office/drawing/2014/main" id="{30954097-8CC4-308A-0541-DBCD5AB27176}"/>
              </a:ext>
            </a:extLst>
          </p:cNvPr>
          <p:cNvGrpSpPr/>
          <p:nvPr/>
        </p:nvGrpSpPr>
        <p:grpSpPr>
          <a:xfrm>
            <a:off x="1093133" y="1886006"/>
            <a:ext cx="3284220" cy="4388441"/>
            <a:chOff x="857250" y="1741509"/>
            <a:chExt cx="3284220" cy="4388441"/>
          </a:xfrm>
        </p:grpSpPr>
        <p:pic>
          <p:nvPicPr>
            <p:cNvPr id="2050" name="Picture 2">
              <a:extLst>
                <a:ext uri="{FF2B5EF4-FFF2-40B4-BE49-F238E27FC236}">
                  <a16:creationId xmlns:a16="http://schemas.microsoft.com/office/drawing/2014/main" id="{2FBD7205-0117-E92C-4E3B-81FFD38598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1741509"/>
              <a:ext cx="3284220" cy="43884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40963BF7-5369-6427-E40E-3AD2CC03799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533" t="11224" r="15061" b="13533"/>
            <a:stretch/>
          </p:blipFill>
          <p:spPr bwMode="auto">
            <a:xfrm>
              <a:off x="2514600" y="2100045"/>
              <a:ext cx="494851" cy="5364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a:extLst>
                <a:ext uri="{FF2B5EF4-FFF2-40B4-BE49-F238E27FC236}">
                  <a16:creationId xmlns:a16="http://schemas.microsoft.com/office/drawing/2014/main" id="{53749175-C171-EC5E-B6E6-A0BBE2EC7BE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653" t="11783" r="12256" b="8978"/>
            <a:stretch/>
          </p:blipFill>
          <p:spPr bwMode="auto">
            <a:xfrm>
              <a:off x="2039394" y="1907745"/>
              <a:ext cx="212523" cy="2304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142F22A-C004-CEA8-594C-4528395A313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836" t="11513" r="15758" b="13243"/>
            <a:stretch/>
          </p:blipFill>
          <p:spPr bwMode="auto">
            <a:xfrm>
              <a:off x="1382581" y="2209239"/>
              <a:ext cx="394130" cy="4272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a:extLst>
                <a:ext uri="{FF2B5EF4-FFF2-40B4-BE49-F238E27FC236}">
                  <a16:creationId xmlns:a16="http://schemas.microsoft.com/office/drawing/2014/main" id="{4046B36B-F8B0-8563-6B52-AAAAA389FBD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327" t="12550" r="14171" b="13022"/>
            <a:stretch/>
          </p:blipFill>
          <p:spPr bwMode="auto">
            <a:xfrm>
              <a:off x="3373972" y="2017005"/>
              <a:ext cx="284417" cy="28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8CD3CC0-4B5D-E42A-A51E-2C5AC99CD7F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5199" y="5360999"/>
              <a:ext cx="658802" cy="658802"/>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Rechteraccolade 11">
            <a:extLst>
              <a:ext uri="{FF2B5EF4-FFF2-40B4-BE49-F238E27FC236}">
                <a16:creationId xmlns:a16="http://schemas.microsoft.com/office/drawing/2014/main" id="{FC8736BD-5CEB-EF35-80E6-4017A8B1D592}"/>
              </a:ext>
            </a:extLst>
          </p:cNvPr>
          <p:cNvSpPr/>
          <p:nvPr/>
        </p:nvSpPr>
        <p:spPr>
          <a:xfrm>
            <a:off x="4407833" y="2777842"/>
            <a:ext cx="494851" cy="2819683"/>
          </a:xfrm>
          <a:prstGeom prst="rightBrace">
            <a:avLst>
              <a:gd name="adj1" fmla="val 26645"/>
              <a:gd name="adj2" fmla="val 35619"/>
            </a:avLst>
          </a:prstGeom>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noProof="0"/>
          </a:p>
        </p:txBody>
      </p:sp>
      <p:cxnSp>
        <p:nvCxnSpPr>
          <p:cNvPr id="14" name="Rechte verbindingslijn 13">
            <a:extLst>
              <a:ext uri="{FF2B5EF4-FFF2-40B4-BE49-F238E27FC236}">
                <a16:creationId xmlns:a16="http://schemas.microsoft.com/office/drawing/2014/main" id="{84A7F9D7-2570-A9A2-CFA1-C6865AF35723}"/>
              </a:ext>
            </a:extLst>
          </p:cNvPr>
          <p:cNvCxnSpPr>
            <a:cxnSpLocks/>
          </p:cNvCxnSpPr>
          <p:nvPr/>
        </p:nvCxnSpPr>
        <p:spPr>
          <a:xfrm>
            <a:off x="4894446" y="3783735"/>
            <a:ext cx="42719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9" name="Rechthoek 18">
            <a:extLst>
              <a:ext uri="{FF2B5EF4-FFF2-40B4-BE49-F238E27FC236}">
                <a16:creationId xmlns:a16="http://schemas.microsoft.com/office/drawing/2014/main" id="{D4E492AB-F262-83DC-C444-94A15E259B02}"/>
              </a:ext>
            </a:extLst>
          </p:cNvPr>
          <p:cNvSpPr/>
          <p:nvPr/>
        </p:nvSpPr>
        <p:spPr>
          <a:xfrm>
            <a:off x="9073981" y="3486618"/>
            <a:ext cx="2063578" cy="1593144"/>
          </a:xfrm>
          <a:prstGeom prst="rect">
            <a:avLst/>
          </a:prstGeom>
          <a:solidFill>
            <a:schemeClr val="accent4">
              <a:lumMod val="20000"/>
              <a:lumOff val="80000"/>
            </a:schemeClr>
          </a:solidFill>
          <a:ln w="635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600" noProof="0">
              <a:solidFill>
                <a:schemeClr val="tx2"/>
              </a:solidFill>
            </a:endParaRPr>
          </a:p>
          <a:p>
            <a:endParaRPr lang="en-GB" sz="1600" noProof="0">
              <a:solidFill>
                <a:schemeClr val="tx2"/>
              </a:solidFill>
            </a:endParaRPr>
          </a:p>
          <a:p>
            <a:pPr algn="ctr"/>
            <a:br>
              <a:rPr lang="en-GB" sz="1600" noProof="0">
                <a:solidFill>
                  <a:schemeClr val="tx2"/>
                </a:solidFill>
              </a:rPr>
            </a:br>
            <a:r>
              <a:rPr lang="en-GB" sz="1600" noProof="0">
                <a:solidFill>
                  <a:schemeClr val="tx2"/>
                </a:solidFill>
              </a:rPr>
              <a:t>How does the choice impact performance and/or other factors? </a:t>
            </a:r>
          </a:p>
        </p:txBody>
      </p:sp>
      <p:sp>
        <p:nvSpPr>
          <p:cNvPr id="20" name="Rechthoek 19">
            <a:extLst>
              <a:ext uri="{FF2B5EF4-FFF2-40B4-BE49-F238E27FC236}">
                <a16:creationId xmlns:a16="http://schemas.microsoft.com/office/drawing/2014/main" id="{B7A0AFD3-1159-99E1-723A-F6DDF43E75B5}"/>
              </a:ext>
            </a:extLst>
          </p:cNvPr>
          <p:cNvSpPr/>
          <p:nvPr/>
        </p:nvSpPr>
        <p:spPr>
          <a:xfrm>
            <a:off x="9073981" y="3480759"/>
            <a:ext cx="2063578" cy="625405"/>
          </a:xfrm>
          <a:prstGeom prst="rect">
            <a:avLst/>
          </a:prstGeom>
          <a:solidFill>
            <a:schemeClr val="accent6">
              <a:lumMod val="40000"/>
              <a:lumOff val="6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noProof="0">
                <a:solidFill>
                  <a:schemeClr val="tx2"/>
                </a:solidFill>
              </a:rPr>
              <a:t>How to choose the right framework?</a:t>
            </a:r>
          </a:p>
        </p:txBody>
      </p:sp>
      <p:sp>
        <p:nvSpPr>
          <p:cNvPr id="21" name="Pijl links 20">
            <a:extLst>
              <a:ext uri="{FF2B5EF4-FFF2-40B4-BE49-F238E27FC236}">
                <a16:creationId xmlns:a16="http://schemas.microsoft.com/office/drawing/2014/main" id="{5BAD79FE-5517-7576-8775-3CF1E10F3B58}"/>
              </a:ext>
            </a:extLst>
          </p:cNvPr>
          <p:cNvSpPr/>
          <p:nvPr/>
        </p:nvSpPr>
        <p:spPr>
          <a:xfrm>
            <a:off x="8227374" y="3674012"/>
            <a:ext cx="642551" cy="238897"/>
          </a:xfrm>
          <a:prstGeom prst="rightArrow">
            <a:avLst/>
          </a:prstGeom>
          <a:solidFill>
            <a:schemeClr val="accent5">
              <a:lumMod val="40000"/>
              <a:lumOff val="60000"/>
            </a:schemeClr>
          </a:solidFill>
          <a:ln>
            <a:solidFill>
              <a:schemeClr val="accent5">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Tree>
    <p:extLst>
      <p:ext uri="{BB962C8B-B14F-4D97-AF65-F5344CB8AC3E}">
        <p14:creationId xmlns:p14="http://schemas.microsoft.com/office/powerpoint/2010/main" val="212840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animBg="1"/>
      <p:bldP spid="19" grpId="0" animBg="1"/>
      <p:bldP spid="20" grpId="0" animBg="1"/>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1931F-D4F5-2896-8254-D6FF1E41EB6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87E1E7F-74FE-CD50-2D60-1EDCD1A37A05}"/>
              </a:ext>
            </a:extLst>
          </p:cNvPr>
          <p:cNvSpPr>
            <a:spLocks noGrp="1"/>
          </p:cNvSpPr>
          <p:nvPr>
            <p:ph type="title"/>
          </p:nvPr>
        </p:nvSpPr>
        <p:spPr/>
        <p:txBody>
          <a:bodyPr/>
          <a:lstStyle/>
          <a:p>
            <a:r>
              <a:rPr lang="en-GB"/>
              <a:t>Why is an ML compiler framework needed?</a:t>
            </a:r>
          </a:p>
        </p:txBody>
      </p:sp>
      <p:grpSp>
        <p:nvGrpSpPr>
          <p:cNvPr id="4" name="Groep 3">
            <a:extLst>
              <a:ext uri="{FF2B5EF4-FFF2-40B4-BE49-F238E27FC236}">
                <a16:creationId xmlns:a16="http://schemas.microsoft.com/office/drawing/2014/main" id="{3D2EA821-5135-5161-4DD2-B26625F9CFFA}"/>
              </a:ext>
            </a:extLst>
          </p:cNvPr>
          <p:cNvGrpSpPr/>
          <p:nvPr/>
        </p:nvGrpSpPr>
        <p:grpSpPr>
          <a:xfrm>
            <a:off x="664422" y="2476324"/>
            <a:ext cx="5980218" cy="2834791"/>
            <a:chOff x="2323476" y="2915905"/>
            <a:chExt cx="7260161" cy="3468604"/>
          </a:xfrm>
        </p:grpSpPr>
        <p:grpSp>
          <p:nvGrpSpPr>
            <p:cNvPr id="5" name="Groep 4">
              <a:extLst>
                <a:ext uri="{FF2B5EF4-FFF2-40B4-BE49-F238E27FC236}">
                  <a16:creationId xmlns:a16="http://schemas.microsoft.com/office/drawing/2014/main" id="{58B30342-1322-704B-CFA7-666E16DEAB11}"/>
                </a:ext>
              </a:extLst>
            </p:cNvPr>
            <p:cNvGrpSpPr/>
            <p:nvPr/>
          </p:nvGrpSpPr>
          <p:grpSpPr>
            <a:xfrm>
              <a:off x="2323476" y="2915905"/>
              <a:ext cx="7260161" cy="3468604"/>
              <a:chOff x="2323476" y="2915905"/>
              <a:chExt cx="7260161" cy="3468604"/>
            </a:xfrm>
          </p:grpSpPr>
          <p:pic>
            <p:nvPicPr>
              <p:cNvPr id="9" name="Afbeelding 8" descr="Afbeelding met tekst, schermopname, Lettertype, ontwerp&#10;&#10;Door AI gegenereerde inhoud is mogelijk onjuist.">
                <a:extLst>
                  <a:ext uri="{FF2B5EF4-FFF2-40B4-BE49-F238E27FC236}">
                    <a16:creationId xmlns:a16="http://schemas.microsoft.com/office/drawing/2014/main" id="{1B33245D-C725-1297-3929-0B747B896A31}"/>
                  </a:ext>
                </a:extLst>
              </p:cNvPr>
              <p:cNvPicPr>
                <a:picLocks noChangeAspect="1"/>
              </p:cNvPicPr>
              <p:nvPr/>
            </p:nvPicPr>
            <p:blipFill>
              <a:blip r:embed="rId3"/>
              <a:srcRect b="18685"/>
              <a:stretch/>
            </p:blipFill>
            <p:spPr>
              <a:xfrm>
                <a:off x="2323476" y="2915905"/>
                <a:ext cx="7260161" cy="3468604"/>
              </a:xfrm>
              <a:prstGeom prst="rect">
                <a:avLst/>
              </a:prstGeom>
            </p:spPr>
          </p:pic>
          <p:pic>
            <p:nvPicPr>
              <p:cNvPr id="10" name="Afbeelding 9" descr="Afbeelding met wit, ontwerp&#10;&#10;Door AI gegenereerde inhoud is mogelijk onjuist.">
                <a:extLst>
                  <a:ext uri="{FF2B5EF4-FFF2-40B4-BE49-F238E27FC236}">
                    <a16:creationId xmlns:a16="http://schemas.microsoft.com/office/drawing/2014/main" id="{8AFC6693-C12A-F598-1626-125E8D8E3121}"/>
                  </a:ext>
                </a:extLst>
              </p:cNvPr>
              <p:cNvPicPr>
                <a:picLocks noChangeAspect="1"/>
              </p:cNvPicPr>
              <p:nvPr/>
            </p:nvPicPr>
            <p:blipFill>
              <a:blip r:embed="rId4"/>
              <a:stretch>
                <a:fillRect/>
              </a:stretch>
            </p:blipFill>
            <p:spPr>
              <a:xfrm>
                <a:off x="2741950" y="4010025"/>
                <a:ext cx="6372069" cy="846788"/>
              </a:xfrm>
              <a:prstGeom prst="rect">
                <a:avLst/>
              </a:prstGeom>
            </p:spPr>
          </p:pic>
        </p:grpSp>
        <p:pic>
          <p:nvPicPr>
            <p:cNvPr id="6" name="Picture 2" descr="Neural Network Compression Apache TVM">
              <a:extLst>
                <a:ext uri="{FF2B5EF4-FFF2-40B4-BE49-F238E27FC236}">
                  <a16:creationId xmlns:a16="http://schemas.microsoft.com/office/drawing/2014/main" id="{23BFAFA1-D4CC-71B4-74CE-B0E786B9B5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9667" b="30819"/>
            <a:stretch/>
          </p:blipFill>
          <p:spPr bwMode="auto">
            <a:xfrm>
              <a:off x="2765656" y="3997142"/>
              <a:ext cx="1573893" cy="6219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ONNX Runtime · GitHub">
              <a:extLst>
                <a:ext uri="{FF2B5EF4-FFF2-40B4-BE49-F238E27FC236}">
                  <a16:creationId xmlns:a16="http://schemas.microsoft.com/office/drawing/2014/main" id="{0EFCB366-061D-7825-121F-E12AA9FC91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902" y="4188175"/>
              <a:ext cx="1827770" cy="6219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Fruits Classification using Edge Impulse | by Mamadou K. KEITA |  ILLUMINATION | Medium">
              <a:extLst>
                <a:ext uri="{FF2B5EF4-FFF2-40B4-BE49-F238E27FC236}">
                  <a16:creationId xmlns:a16="http://schemas.microsoft.com/office/drawing/2014/main" id="{CC82849E-530D-C673-7E9E-103E217EDB5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704" b="23717"/>
            <a:stretch/>
          </p:blipFill>
          <p:spPr bwMode="auto">
            <a:xfrm>
              <a:off x="7069528" y="3984779"/>
              <a:ext cx="2136743" cy="621917"/>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
            <a:extLst>
              <a:ext uri="{FF2B5EF4-FFF2-40B4-BE49-F238E27FC236}">
                <a16:creationId xmlns:a16="http://schemas.microsoft.com/office/drawing/2014/main" id="{11D0CB96-5CD1-A678-EEFA-D0BA5420D95B}"/>
              </a:ext>
            </a:extLst>
          </p:cNvPr>
          <p:cNvPicPr>
            <a:picLocks noChangeAspect="1"/>
          </p:cNvPicPr>
          <p:nvPr/>
        </p:nvPicPr>
        <p:blipFill rotWithShape="1">
          <a:blip r:embed="rId8"/>
          <a:srcRect r="30704"/>
          <a:stretch/>
        </p:blipFill>
        <p:spPr>
          <a:xfrm>
            <a:off x="7900656" y="1815443"/>
            <a:ext cx="3276147" cy="1444592"/>
          </a:xfrm>
          <a:prstGeom prst="rect">
            <a:avLst/>
          </a:prstGeom>
          <a:ln w="12700">
            <a:solidFill>
              <a:schemeClr val="accent6"/>
            </a:solidFill>
          </a:ln>
          <a:effectLst>
            <a:outerShdw blurRad="50800" dist="38100" dir="2700000" algn="tl" rotWithShape="0">
              <a:prstClr val="black">
                <a:alpha val="40000"/>
              </a:prstClr>
            </a:outerShdw>
          </a:effectLst>
        </p:spPr>
      </p:pic>
      <p:grpSp>
        <p:nvGrpSpPr>
          <p:cNvPr id="21" name="Groep 20">
            <a:extLst>
              <a:ext uri="{FF2B5EF4-FFF2-40B4-BE49-F238E27FC236}">
                <a16:creationId xmlns:a16="http://schemas.microsoft.com/office/drawing/2014/main" id="{B19BC27D-85A2-D561-9016-E57FF0E912B3}"/>
              </a:ext>
            </a:extLst>
          </p:cNvPr>
          <p:cNvGrpSpPr/>
          <p:nvPr/>
        </p:nvGrpSpPr>
        <p:grpSpPr>
          <a:xfrm>
            <a:off x="7897974" y="4437885"/>
            <a:ext cx="2313829" cy="600917"/>
            <a:chOff x="8371183" y="4087456"/>
            <a:chExt cx="2313829" cy="600917"/>
          </a:xfrm>
          <a:effectLst>
            <a:outerShdw blurRad="50800" dist="38100" dir="2700000" algn="tl" rotWithShape="0">
              <a:prstClr val="black">
                <a:alpha val="40000"/>
              </a:prstClr>
            </a:outerShdw>
          </a:effectLst>
        </p:grpSpPr>
        <p:grpSp>
          <p:nvGrpSpPr>
            <p:cNvPr id="19" name="Groep 18">
              <a:extLst>
                <a:ext uri="{FF2B5EF4-FFF2-40B4-BE49-F238E27FC236}">
                  <a16:creationId xmlns:a16="http://schemas.microsoft.com/office/drawing/2014/main" id="{4010DC02-2C1C-041F-ADA2-B8420F598736}"/>
                </a:ext>
              </a:extLst>
            </p:cNvPr>
            <p:cNvGrpSpPr/>
            <p:nvPr/>
          </p:nvGrpSpPr>
          <p:grpSpPr>
            <a:xfrm>
              <a:off x="8518060" y="4212860"/>
              <a:ext cx="2043029" cy="412446"/>
              <a:chOff x="6891090" y="3701325"/>
              <a:chExt cx="2043029" cy="412446"/>
            </a:xfrm>
          </p:grpSpPr>
          <p:sp>
            <p:nvSpPr>
              <p:cNvPr id="13" name="Rectangle 25">
                <a:extLst>
                  <a:ext uri="{FF2B5EF4-FFF2-40B4-BE49-F238E27FC236}">
                    <a16:creationId xmlns:a16="http://schemas.microsoft.com/office/drawing/2014/main" id="{0CA4D6FF-10A2-CE5B-0714-33226B3BF6EF}"/>
                  </a:ext>
                </a:extLst>
              </p:cNvPr>
              <p:cNvSpPr/>
              <p:nvPr/>
            </p:nvSpPr>
            <p:spPr>
              <a:xfrm>
                <a:off x="6891090" y="3701325"/>
                <a:ext cx="651510" cy="131691"/>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100">
                    <a:solidFill>
                      <a:schemeClr val="bg2">
                        <a:lumMod val="10000"/>
                      </a:schemeClr>
                    </a:solidFill>
                  </a:rPr>
                  <a:t>conv2d</a:t>
                </a:r>
              </a:p>
            </p:txBody>
          </p:sp>
          <p:sp>
            <p:nvSpPr>
              <p:cNvPr id="14" name="Rectangle 26">
                <a:extLst>
                  <a:ext uri="{FF2B5EF4-FFF2-40B4-BE49-F238E27FC236}">
                    <a16:creationId xmlns:a16="http://schemas.microsoft.com/office/drawing/2014/main" id="{217B6DA8-048E-6F2A-E570-4CF6C4098BEE}"/>
                  </a:ext>
                </a:extLst>
              </p:cNvPr>
              <p:cNvSpPr/>
              <p:nvPr/>
            </p:nvSpPr>
            <p:spPr>
              <a:xfrm>
                <a:off x="7575373" y="3701325"/>
                <a:ext cx="651510" cy="131691"/>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100">
                    <a:solidFill>
                      <a:schemeClr val="bg2">
                        <a:lumMod val="10000"/>
                      </a:schemeClr>
                    </a:solidFill>
                  </a:rPr>
                  <a:t>relu</a:t>
                </a:r>
              </a:p>
            </p:txBody>
          </p:sp>
          <p:sp>
            <p:nvSpPr>
              <p:cNvPr id="15" name="Rectangle 28">
                <a:extLst>
                  <a:ext uri="{FF2B5EF4-FFF2-40B4-BE49-F238E27FC236}">
                    <a16:creationId xmlns:a16="http://schemas.microsoft.com/office/drawing/2014/main" id="{25586903-AFFF-B972-F13A-6C472BE17BE2}"/>
                  </a:ext>
                </a:extLst>
              </p:cNvPr>
              <p:cNvSpPr/>
              <p:nvPr/>
            </p:nvSpPr>
            <p:spPr>
              <a:xfrm>
                <a:off x="6891090" y="3889022"/>
                <a:ext cx="651510" cy="131691"/>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100">
                    <a:solidFill>
                      <a:schemeClr val="bg2">
                        <a:lumMod val="10000"/>
                      </a:schemeClr>
                    </a:solidFill>
                  </a:rPr>
                  <a:t>flatten</a:t>
                </a:r>
              </a:p>
            </p:txBody>
          </p:sp>
          <p:sp>
            <p:nvSpPr>
              <p:cNvPr id="16" name="Rectangle 29">
                <a:extLst>
                  <a:ext uri="{FF2B5EF4-FFF2-40B4-BE49-F238E27FC236}">
                    <a16:creationId xmlns:a16="http://schemas.microsoft.com/office/drawing/2014/main" id="{464ECA6C-3578-DAD0-A27F-3DE30F25907A}"/>
                  </a:ext>
                </a:extLst>
              </p:cNvPr>
              <p:cNvSpPr/>
              <p:nvPr/>
            </p:nvSpPr>
            <p:spPr>
              <a:xfrm>
                <a:off x="8282609" y="3701326"/>
                <a:ext cx="651510" cy="134214"/>
              </a:xfrm>
              <a:prstGeom prst="rect">
                <a:avLst/>
              </a:prstGeom>
              <a:solidFill>
                <a:srgbClr val="EDEDED"/>
              </a:solidFill>
              <a:ln w="63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100">
                    <a:solidFill>
                      <a:schemeClr val="bg2">
                        <a:lumMod val="10000"/>
                      </a:schemeClr>
                    </a:solidFill>
                  </a:rPr>
                  <a:t>dense</a:t>
                </a:r>
              </a:p>
            </p:txBody>
          </p:sp>
          <p:sp>
            <p:nvSpPr>
              <p:cNvPr id="17" name="TextBox 30">
                <a:extLst>
                  <a:ext uri="{FF2B5EF4-FFF2-40B4-BE49-F238E27FC236}">
                    <a16:creationId xmlns:a16="http://schemas.microsoft.com/office/drawing/2014/main" id="{6C47045C-620E-3102-655F-5D609D5A2073}"/>
                  </a:ext>
                </a:extLst>
              </p:cNvPr>
              <p:cNvSpPr txBox="1"/>
              <p:nvPr/>
            </p:nvSpPr>
            <p:spPr>
              <a:xfrm>
                <a:off x="8341385" y="3744439"/>
                <a:ext cx="415498" cy="369332"/>
              </a:xfrm>
              <a:prstGeom prst="rect">
                <a:avLst/>
              </a:prstGeom>
              <a:noFill/>
              <a:ln>
                <a:noFill/>
              </a:ln>
            </p:spPr>
            <p:txBody>
              <a:bodyPr wrap="none" rtlCol="0">
                <a:spAutoFit/>
              </a:bodyPr>
              <a:lstStyle/>
              <a:p>
                <a:r>
                  <a:rPr lang="en-BE"/>
                  <a:t>…</a:t>
                </a:r>
              </a:p>
            </p:txBody>
          </p:sp>
          <p:sp>
            <p:nvSpPr>
              <p:cNvPr id="18" name="Rectangle 33">
                <a:extLst>
                  <a:ext uri="{FF2B5EF4-FFF2-40B4-BE49-F238E27FC236}">
                    <a16:creationId xmlns:a16="http://schemas.microsoft.com/office/drawing/2014/main" id="{E0B322C2-0744-E4F8-B040-9B8C1499F7D3}"/>
                  </a:ext>
                </a:extLst>
              </p:cNvPr>
              <p:cNvSpPr/>
              <p:nvPr/>
            </p:nvSpPr>
            <p:spPr>
              <a:xfrm>
                <a:off x="7575373" y="3895439"/>
                <a:ext cx="651510" cy="131691"/>
              </a:xfrm>
              <a:prstGeom prst="rect">
                <a:avLst/>
              </a:prstGeom>
              <a:solidFill>
                <a:srgbClr val="EDE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sz="1100">
                    <a:solidFill>
                      <a:schemeClr val="bg2">
                        <a:lumMod val="10000"/>
                      </a:schemeClr>
                    </a:solidFill>
                  </a:rPr>
                  <a:t>lstm</a:t>
                </a:r>
              </a:p>
            </p:txBody>
          </p:sp>
        </p:grpSp>
        <p:sp>
          <p:nvSpPr>
            <p:cNvPr id="20" name="Rechthoek 19">
              <a:extLst>
                <a:ext uri="{FF2B5EF4-FFF2-40B4-BE49-F238E27FC236}">
                  <a16:creationId xmlns:a16="http://schemas.microsoft.com/office/drawing/2014/main" id="{47A1E437-2FE7-5C4B-4693-C9D9077DC9E5}"/>
                </a:ext>
              </a:extLst>
            </p:cNvPr>
            <p:cNvSpPr/>
            <p:nvPr/>
          </p:nvSpPr>
          <p:spPr>
            <a:xfrm>
              <a:off x="8371183" y="4087456"/>
              <a:ext cx="2313829" cy="600917"/>
            </a:xfrm>
            <a:prstGeom prst="rect">
              <a:avLst/>
            </a:prstGeom>
            <a:noFill/>
            <a:ln w="127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23" name="Rechte verbindingslijn met pijl 22">
            <a:extLst>
              <a:ext uri="{FF2B5EF4-FFF2-40B4-BE49-F238E27FC236}">
                <a16:creationId xmlns:a16="http://schemas.microsoft.com/office/drawing/2014/main" id="{2D7F7187-4811-62D1-0FF0-A718F7015229}"/>
              </a:ext>
            </a:extLst>
          </p:cNvPr>
          <p:cNvCxnSpPr>
            <a:cxnSpLocks/>
            <a:endCxn id="11" idx="1"/>
          </p:cNvCxnSpPr>
          <p:nvPr/>
        </p:nvCxnSpPr>
        <p:spPr>
          <a:xfrm flipV="1">
            <a:off x="6655273" y="2537739"/>
            <a:ext cx="1245383" cy="23853"/>
          </a:xfrm>
          <a:prstGeom prst="straightConnector1">
            <a:avLst/>
          </a:prstGeom>
          <a:ln w="38100" cmpd="sng">
            <a:solidFill>
              <a:schemeClr val="accent5">
                <a:lumMod val="40000"/>
                <a:lumOff val="60000"/>
              </a:schemeClr>
            </a:solidFill>
            <a:prstDash val="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4" name="Vierkante haak rechts 33">
            <a:extLst>
              <a:ext uri="{FF2B5EF4-FFF2-40B4-BE49-F238E27FC236}">
                <a16:creationId xmlns:a16="http://schemas.microsoft.com/office/drawing/2014/main" id="{AC9F166A-BF66-3E07-ECD5-A439FF844FF2}"/>
              </a:ext>
            </a:extLst>
          </p:cNvPr>
          <p:cNvSpPr/>
          <p:nvPr/>
        </p:nvSpPr>
        <p:spPr>
          <a:xfrm>
            <a:off x="6520069" y="2234319"/>
            <a:ext cx="132522" cy="922352"/>
          </a:xfrm>
          <a:prstGeom prst="rightBracket">
            <a:avLst/>
          </a:prstGeom>
          <a:ln w="38100">
            <a:solidFill>
              <a:schemeClr val="accent5">
                <a:lumMod val="40000"/>
                <a:lumOff val="60000"/>
              </a:schemeClr>
            </a:solidFill>
            <a:prstDash val="dash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37" name="Rechte verbindingslijn met pijl 36">
            <a:extLst>
              <a:ext uri="{FF2B5EF4-FFF2-40B4-BE49-F238E27FC236}">
                <a16:creationId xmlns:a16="http://schemas.microsoft.com/office/drawing/2014/main" id="{CB3EEE11-3021-5600-B699-26459F323569}"/>
              </a:ext>
            </a:extLst>
          </p:cNvPr>
          <p:cNvCxnSpPr>
            <a:cxnSpLocks/>
          </p:cNvCxnSpPr>
          <p:nvPr/>
        </p:nvCxnSpPr>
        <p:spPr>
          <a:xfrm flipV="1">
            <a:off x="6652591" y="4726418"/>
            <a:ext cx="1245383" cy="23853"/>
          </a:xfrm>
          <a:prstGeom prst="straightConnector1">
            <a:avLst/>
          </a:prstGeom>
          <a:ln w="38100" cmpd="sng">
            <a:solidFill>
              <a:schemeClr val="accent5">
                <a:lumMod val="40000"/>
                <a:lumOff val="60000"/>
              </a:schemeClr>
            </a:solidFill>
            <a:prstDash val="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Vierkante haak rechts 37">
            <a:extLst>
              <a:ext uri="{FF2B5EF4-FFF2-40B4-BE49-F238E27FC236}">
                <a16:creationId xmlns:a16="http://schemas.microsoft.com/office/drawing/2014/main" id="{68B639AD-234D-A104-F29C-ADDDBAC655E3}"/>
              </a:ext>
            </a:extLst>
          </p:cNvPr>
          <p:cNvSpPr/>
          <p:nvPr/>
        </p:nvSpPr>
        <p:spPr>
          <a:xfrm>
            <a:off x="6517387" y="4422998"/>
            <a:ext cx="132522" cy="922352"/>
          </a:xfrm>
          <a:prstGeom prst="rightBracket">
            <a:avLst/>
          </a:prstGeom>
          <a:ln w="38100">
            <a:solidFill>
              <a:schemeClr val="accent5">
                <a:lumMod val="40000"/>
                <a:lumOff val="60000"/>
              </a:schemeClr>
            </a:solidFill>
            <a:prstDash val="dash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9" name="Tijdelijke aanduiding voor tekst 2">
            <a:extLst>
              <a:ext uri="{FF2B5EF4-FFF2-40B4-BE49-F238E27FC236}">
                <a16:creationId xmlns:a16="http://schemas.microsoft.com/office/drawing/2014/main" id="{6D5A1FC4-406F-7E64-33F7-570146E76146}"/>
              </a:ext>
            </a:extLst>
          </p:cNvPr>
          <p:cNvSpPr txBox="1">
            <a:spLocks/>
          </p:cNvSpPr>
          <p:nvPr/>
        </p:nvSpPr>
        <p:spPr>
          <a:xfrm>
            <a:off x="8481988" y="1518749"/>
            <a:ext cx="2113482" cy="325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noProof="0"/>
              <a:t>High level flow graph</a:t>
            </a:r>
          </a:p>
        </p:txBody>
      </p:sp>
      <p:sp>
        <p:nvSpPr>
          <p:cNvPr id="40" name="Tijdelijke aanduiding voor tekst 2">
            <a:extLst>
              <a:ext uri="{FF2B5EF4-FFF2-40B4-BE49-F238E27FC236}">
                <a16:creationId xmlns:a16="http://schemas.microsoft.com/office/drawing/2014/main" id="{88C26C30-C543-8A1C-44E3-F5432CB5FDA2}"/>
              </a:ext>
            </a:extLst>
          </p:cNvPr>
          <p:cNvSpPr txBox="1">
            <a:spLocks/>
          </p:cNvSpPr>
          <p:nvPr/>
        </p:nvSpPr>
        <p:spPr>
          <a:xfrm>
            <a:off x="8044851" y="4157046"/>
            <a:ext cx="2020744" cy="299649"/>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a:t>Optimized DL library</a:t>
            </a:r>
            <a:endParaRPr lang="en-GB" sz="1600" noProof="0"/>
          </a:p>
        </p:txBody>
      </p:sp>
      <p:sp>
        <p:nvSpPr>
          <p:cNvPr id="64" name="Vrije vorm 63">
            <a:extLst>
              <a:ext uri="{FF2B5EF4-FFF2-40B4-BE49-F238E27FC236}">
                <a16:creationId xmlns:a16="http://schemas.microsoft.com/office/drawing/2014/main" id="{796CBE57-BF58-B61B-6165-527DBA81875B}"/>
              </a:ext>
            </a:extLst>
          </p:cNvPr>
          <p:cNvSpPr/>
          <p:nvPr/>
        </p:nvSpPr>
        <p:spPr>
          <a:xfrm>
            <a:off x="10091058" y="2579915"/>
            <a:ext cx="1534385" cy="2057400"/>
          </a:xfrm>
          <a:custGeom>
            <a:avLst/>
            <a:gdLst>
              <a:gd name="connsiteX0" fmla="*/ 1028700 w 1534385"/>
              <a:gd name="connsiteY0" fmla="*/ 0 h 2057400"/>
              <a:gd name="connsiteX1" fmla="*/ 1485900 w 1534385"/>
              <a:gd name="connsiteY1" fmla="*/ 767442 h 2057400"/>
              <a:gd name="connsiteX2" fmla="*/ 0 w 1534385"/>
              <a:gd name="connsiteY2" fmla="*/ 2057400 h 2057400"/>
            </a:gdLst>
            <a:ahLst/>
            <a:cxnLst>
              <a:cxn ang="0">
                <a:pos x="connsiteX0" y="connsiteY0"/>
              </a:cxn>
              <a:cxn ang="0">
                <a:pos x="connsiteX1" y="connsiteY1"/>
              </a:cxn>
              <a:cxn ang="0">
                <a:pos x="connsiteX2" y="connsiteY2"/>
              </a:cxn>
            </a:cxnLst>
            <a:rect l="l" t="t" r="r" b="b"/>
            <a:pathLst>
              <a:path w="1534385" h="2057400">
                <a:moveTo>
                  <a:pt x="1028700" y="0"/>
                </a:moveTo>
                <a:cubicBezTo>
                  <a:pt x="1343025" y="212271"/>
                  <a:pt x="1657350" y="424542"/>
                  <a:pt x="1485900" y="767442"/>
                </a:cubicBezTo>
                <a:cubicBezTo>
                  <a:pt x="1314450" y="1110342"/>
                  <a:pt x="292554" y="1826079"/>
                  <a:pt x="0" y="2057400"/>
                </a:cubicBezTo>
              </a:path>
            </a:pathLst>
          </a:custGeom>
          <a:noFill/>
          <a:ln w="25400">
            <a:solidFill>
              <a:schemeClr val="accent5"/>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hthoek 64">
            <a:extLst>
              <a:ext uri="{FF2B5EF4-FFF2-40B4-BE49-F238E27FC236}">
                <a16:creationId xmlns:a16="http://schemas.microsoft.com/office/drawing/2014/main" id="{34A7D600-450C-ED25-2CB4-12D20F1DA273}"/>
              </a:ext>
            </a:extLst>
          </p:cNvPr>
          <p:cNvSpPr/>
          <p:nvPr/>
        </p:nvSpPr>
        <p:spPr>
          <a:xfrm>
            <a:off x="10630459" y="2500177"/>
            <a:ext cx="482496" cy="177708"/>
          </a:xfrm>
          <a:prstGeom prst="rect">
            <a:avLst/>
          </a:prstGeom>
          <a:noFill/>
          <a:ln w="635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ijdelijke aanduiding voor tekst 2">
            <a:extLst>
              <a:ext uri="{FF2B5EF4-FFF2-40B4-BE49-F238E27FC236}">
                <a16:creationId xmlns:a16="http://schemas.microsoft.com/office/drawing/2014/main" id="{DDE9D445-F33F-B335-EA59-6182AF4FC221}"/>
              </a:ext>
            </a:extLst>
          </p:cNvPr>
          <p:cNvSpPr txBox="1">
            <a:spLocks/>
          </p:cNvSpPr>
          <p:nvPr/>
        </p:nvSpPr>
        <p:spPr>
          <a:xfrm>
            <a:off x="7843406" y="5055303"/>
            <a:ext cx="1695323" cy="223852"/>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100"/>
              <a:t>(e.g. cuDNN, CMSIS-NN)</a:t>
            </a:r>
          </a:p>
        </p:txBody>
      </p:sp>
      <p:sp>
        <p:nvSpPr>
          <p:cNvPr id="67" name="Ovaal 66">
            <a:extLst>
              <a:ext uri="{FF2B5EF4-FFF2-40B4-BE49-F238E27FC236}">
                <a16:creationId xmlns:a16="http://schemas.microsoft.com/office/drawing/2014/main" id="{693C23FC-65A8-92F0-32C9-FE1AE74232F0}"/>
              </a:ext>
            </a:extLst>
          </p:cNvPr>
          <p:cNvSpPr/>
          <p:nvPr/>
        </p:nvSpPr>
        <p:spPr>
          <a:xfrm>
            <a:off x="4847531" y="2523183"/>
            <a:ext cx="720436" cy="344623"/>
          </a:xfrm>
          <a:prstGeom prst="ellipse">
            <a:avLst/>
          </a:prstGeom>
          <a:noFill/>
          <a:ln w="25400"/>
          <a:effectLst>
            <a:glow rad="105664">
              <a:schemeClr val="accent6">
                <a:alpha val="48868"/>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520255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E11D2-D356-2369-1A9D-5ED26BCCD66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14A15C39-510B-B413-977E-336F0EF21C7D}"/>
              </a:ext>
            </a:extLst>
          </p:cNvPr>
          <p:cNvSpPr>
            <a:spLocks noGrp="1"/>
          </p:cNvSpPr>
          <p:nvPr>
            <p:ph type="title"/>
          </p:nvPr>
        </p:nvSpPr>
        <p:spPr/>
        <p:txBody>
          <a:bodyPr/>
          <a:lstStyle/>
          <a:p>
            <a:r>
              <a:rPr lang="en-GB"/>
              <a:t>Open Neural Network Exchange (ONNX)</a:t>
            </a:r>
          </a:p>
        </p:txBody>
      </p:sp>
      <p:grpSp>
        <p:nvGrpSpPr>
          <p:cNvPr id="14" name="Groep 13">
            <a:extLst>
              <a:ext uri="{FF2B5EF4-FFF2-40B4-BE49-F238E27FC236}">
                <a16:creationId xmlns:a16="http://schemas.microsoft.com/office/drawing/2014/main" id="{5BFA197F-C0D1-2AFA-F485-A5983791E0CD}"/>
              </a:ext>
            </a:extLst>
          </p:cNvPr>
          <p:cNvGrpSpPr>
            <a:grpSpLocks noChangeAspect="1"/>
          </p:cNvGrpSpPr>
          <p:nvPr/>
        </p:nvGrpSpPr>
        <p:grpSpPr>
          <a:xfrm>
            <a:off x="4135558" y="2456871"/>
            <a:ext cx="3847583" cy="1944257"/>
            <a:chOff x="3823855" y="2985521"/>
            <a:chExt cx="4775200" cy="2413000"/>
          </a:xfrm>
        </p:grpSpPr>
        <p:pic>
          <p:nvPicPr>
            <p:cNvPr id="10242" name="Picture 2">
              <a:extLst>
                <a:ext uri="{FF2B5EF4-FFF2-40B4-BE49-F238E27FC236}">
                  <a16:creationId xmlns:a16="http://schemas.microsoft.com/office/drawing/2014/main" id="{AEE8DD4B-6807-6DCF-59E6-D008DEB3E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855" y="2985521"/>
              <a:ext cx="4775200" cy="2413000"/>
            </a:xfrm>
            <a:prstGeom prst="rect">
              <a:avLst/>
            </a:prstGeom>
            <a:noFill/>
            <a:extLst>
              <a:ext uri="{909E8E84-426E-40DD-AFC4-6F175D3DCCD1}">
                <a14:hiddenFill xmlns:a14="http://schemas.microsoft.com/office/drawing/2010/main">
                  <a:solidFill>
                    <a:srgbClr val="FFFFFF"/>
                  </a:solidFill>
                </a14:hiddenFill>
              </a:ext>
            </a:extLst>
          </p:spPr>
        </p:pic>
        <p:pic>
          <p:nvPicPr>
            <p:cNvPr id="9" name="Afbeelding 8">
              <a:extLst>
                <a:ext uri="{FF2B5EF4-FFF2-40B4-BE49-F238E27FC236}">
                  <a16:creationId xmlns:a16="http://schemas.microsoft.com/office/drawing/2014/main" id="{65A401A6-28AD-E0CC-6B7A-0C72A0ABFE67}"/>
                </a:ext>
              </a:extLst>
            </p:cNvPr>
            <p:cNvPicPr>
              <a:picLocks noChangeAspect="1"/>
            </p:cNvPicPr>
            <p:nvPr/>
          </p:nvPicPr>
          <p:blipFill>
            <a:blip r:embed="rId4"/>
            <a:srcRect l="1291" t="4463" r="72547" b="6146"/>
            <a:stretch/>
          </p:blipFill>
          <p:spPr>
            <a:xfrm>
              <a:off x="4084342" y="3957383"/>
              <a:ext cx="588637" cy="553784"/>
            </a:xfrm>
            <a:prstGeom prst="rect">
              <a:avLst/>
            </a:prstGeom>
          </p:spPr>
        </p:pic>
        <p:pic>
          <p:nvPicPr>
            <p:cNvPr id="11" name="Afbeelding 10" descr="Afbeelding met zwart, Graphics, logo, symbool&#10;&#10;Door AI gegenereerde inhoud is mogelijk onjuist.">
              <a:extLst>
                <a:ext uri="{FF2B5EF4-FFF2-40B4-BE49-F238E27FC236}">
                  <a16:creationId xmlns:a16="http://schemas.microsoft.com/office/drawing/2014/main" id="{A4D4877C-C14E-AD6D-9161-B68DFDE80935}"/>
                </a:ext>
              </a:extLst>
            </p:cNvPr>
            <p:cNvPicPr>
              <a:picLocks noChangeAspect="1"/>
            </p:cNvPicPr>
            <p:nvPr/>
          </p:nvPicPr>
          <p:blipFill>
            <a:blip r:embed="rId5">
              <a:extLst>
                <a:ext uri="{28A0092B-C50C-407E-A947-70E740481C1C}">
                  <a14:useLocalDpi xmlns:a14="http://schemas.microsoft.com/office/drawing/2010/main" val="0"/>
                </a:ext>
              </a:extLst>
            </a:blip>
            <a:srcRect l="17937" t="27871" r="17155" b="25991"/>
            <a:stretch/>
          </p:blipFill>
          <p:spPr>
            <a:xfrm>
              <a:off x="7749308" y="3429000"/>
              <a:ext cx="571717" cy="406401"/>
            </a:xfrm>
            <a:prstGeom prst="rect">
              <a:avLst/>
            </a:prstGeom>
          </p:spPr>
        </p:pic>
        <p:pic>
          <p:nvPicPr>
            <p:cNvPr id="13" name="Afbeelding 12" descr="Afbeelding met Lettertype, symbool, Graphics, logo&#10;&#10;Door AI gegenereerde inhoud is mogelijk onjuist.">
              <a:extLst>
                <a:ext uri="{FF2B5EF4-FFF2-40B4-BE49-F238E27FC236}">
                  <a16:creationId xmlns:a16="http://schemas.microsoft.com/office/drawing/2014/main" id="{F2B9E0CC-F9A2-F1D6-E622-26E76FEA4A58}"/>
                </a:ext>
              </a:extLst>
            </p:cNvPr>
            <p:cNvPicPr>
              <a:picLocks noChangeAspect="1"/>
            </p:cNvPicPr>
            <p:nvPr/>
          </p:nvPicPr>
          <p:blipFill>
            <a:blip r:embed="rId6">
              <a:extLst>
                <a:ext uri="{28A0092B-C50C-407E-A947-70E740481C1C}">
                  <a14:useLocalDpi xmlns:a14="http://schemas.microsoft.com/office/drawing/2010/main" val="0"/>
                </a:ext>
              </a:extLst>
            </a:blip>
            <a:srcRect l="19656" t="24217" r="20054" b="25942"/>
            <a:stretch/>
          </p:blipFill>
          <p:spPr>
            <a:xfrm>
              <a:off x="7798597" y="4622003"/>
              <a:ext cx="491610" cy="406401"/>
            </a:xfrm>
            <a:prstGeom prst="rect">
              <a:avLst/>
            </a:prstGeom>
          </p:spPr>
        </p:pic>
      </p:grpSp>
      <p:grpSp>
        <p:nvGrpSpPr>
          <p:cNvPr id="6" name="Groep 5">
            <a:extLst>
              <a:ext uri="{FF2B5EF4-FFF2-40B4-BE49-F238E27FC236}">
                <a16:creationId xmlns:a16="http://schemas.microsoft.com/office/drawing/2014/main" id="{CB14539D-7EED-213D-C332-FF3DE23E910A}"/>
              </a:ext>
            </a:extLst>
          </p:cNvPr>
          <p:cNvGrpSpPr/>
          <p:nvPr/>
        </p:nvGrpSpPr>
        <p:grpSpPr>
          <a:xfrm>
            <a:off x="624475" y="2728782"/>
            <a:ext cx="3472117" cy="3344692"/>
            <a:chOff x="1386211" y="1562674"/>
            <a:chExt cx="3472117" cy="3344692"/>
          </a:xfrm>
        </p:grpSpPr>
        <p:sp>
          <p:nvSpPr>
            <p:cNvPr id="4" name="Rechthoek 3">
              <a:extLst>
                <a:ext uri="{FF2B5EF4-FFF2-40B4-BE49-F238E27FC236}">
                  <a16:creationId xmlns:a16="http://schemas.microsoft.com/office/drawing/2014/main" id="{6C62EB49-D007-1DE9-DDFC-7856DC136C16}"/>
                </a:ext>
              </a:extLst>
            </p:cNvPr>
            <p:cNvSpPr/>
            <p:nvPr/>
          </p:nvSpPr>
          <p:spPr>
            <a:xfrm>
              <a:off x="1389786" y="1562675"/>
              <a:ext cx="3468542" cy="3344691"/>
            </a:xfrm>
            <a:prstGeom prst="rect">
              <a:avLst/>
            </a:prstGeom>
            <a:solidFill>
              <a:schemeClr val="accent4">
                <a:lumMod val="20000"/>
                <a:lumOff val="80000"/>
              </a:schemeClr>
            </a:solidFill>
            <a:ln w="635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600" noProof="0">
                <a:solidFill>
                  <a:schemeClr val="tx2"/>
                </a:solidFill>
              </a:endParaRPr>
            </a:p>
          </p:txBody>
        </p:sp>
        <p:sp>
          <p:nvSpPr>
            <p:cNvPr id="15" name="Tekstvak 14">
              <a:extLst>
                <a:ext uri="{FF2B5EF4-FFF2-40B4-BE49-F238E27FC236}">
                  <a16:creationId xmlns:a16="http://schemas.microsoft.com/office/drawing/2014/main" id="{FA353D96-F5C8-395F-7249-6EA7B637DBAE}"/>
                </a:ext>
              </a:extLst>
            </p:cNvPr>
            <p:cNvSpPr txBox="1"/>
            <p:nvPr/>
          </p:nvSpPr>
          <p:spPr>
            <a:xfrm>
              <a:off x="1386211" y="2604283"/>
              <a:ext cx="3468543" cy="2266005"/>
            </a:xfrm>
            <a:prstGeom prst="rect">
              <a:avLst/>
            </a:prstGeom>
            <a:noFill/>
          </p:spPr>
          <p:txBody>
            <a:bodyPr wrap="square" rtlCol="0">
              <a:spAutoFit/>
            </a:bodyPr>
            <a:lstStyle/>
            <a:p>
              <a:pPr>
                <a:lnSpc>
                  <a:spcPct val="90000"/>
                </a:lnSpc>
                <a:spcBef>
                  <a:spcPts val="1000"/>
                </a:spcBef>
              </a:pPr>
              <a:r>
                <a:rPr lang="en-GB" sz="1600">
                  <a:solidFill>
                    <a:schemeClr val="tx2"/>
                  </a:solidFill>
                </a:rPr>
                <a:t>Open-source</a:t>
              </a:r>
            </a:p>
            <a:p>
              <a:pPr>
                <a:lnSpc>
                  <a:spcPct val="90000"/>
                </a:lnSpc>
                <a:spcBef>
                  <a:spcPts val="1000"/>
                </a:spcBef>
              </a:pPr>
              <a:r>
                <a:rPr lang="en-GB" sz="1600">
                  <a:solidFill>
                    <a:schemeClr val="tx2"/>
                  </a:solidFill>
                </a:rPr>
                <a:t>Open standard</a:t>
              </a:r>
            </a:p>
            <a:p>
              <a:pPr>
                <a:lnSpc>
                  <a:spcPct val="90000"/>
                </a:lnSpc>
                <a:spcBef>
                  <a:spcPts val="1000"/>
                </a:spcBef>
              </a:pPr>
              <a:endParaRPr lang="en-GB" sz="600">
                <a:solidFill>
                  <a:schemeClr val="tx2"/>
                </a:solidFill>
              </a:endParaRPr>
            </a:p>
            <a:p>
              <a:pPr>
                <a:lnSpc>
                  <a:spcPct val="90000"/>
                </a:lnSpc>
                <a:spcBef>
                  <a:spcPts val="1000"/>
                </a:spcBef>
              </a:pPr>
              <a:r>
                <a:rPr lang="en-GB" sz="1600">
                  <a:solidFill>
                    <a:schemeClr val="tx2"/>
                  </a:solidFill>
                </a:rPr>
                <a:t>Founded by Facebook (PyTorch)</a:t>
              </a:r>
            </a:p>
            <a:p>
              <a:pPr>
                <a:lnSpc>
                  <a:spcPct val="90000"/>
                </a:lnSpc>
                <a:spcBef>
                  <a:spcPts val="1000"/>
                </a:spcBef>
              </a:pPr>
              <a:r>
                <a:rPr lang="en-GB" sz="1600">
                  <a:solidFill>
                    <a:schemeClr val="tx2"/>
                  </a:solidFill>
                </a:rPr>
                <a:t>Supported by numerous companies:</a:t>
              </a:r>
            </a:p>
            <a:p>
              <a:pPr marL="171450" lvl="2">
                <a:lnSpc>
                  <a:spcPct val="90000"/>
                </a:lnSpc>
                <a:spcBef>
                  <a:spcPts val="1000"/>
                </a:spcBef>
              </a:pPr>
              <a:r>
                <a:rPr lang="en-GB" sz="1400">
                  <a:solidFill>
                    <a:schemeClr val="tx2"/>
                  </a:solidFill>
                </a:rPr>
                <a:t>Facebook, Microsoft, IBM, Huawei</a:t>
              </a:r>
            </a:p>
            <a:p>
              <a:pPr marL="171450" lvl="2">
                <a:lnSpc>
                  <a:spcPct val="90000"/>
                </a:lnSpc>
                <a:spcBef>
                  <a:spcPts val="1000"/>
                </a:spcBef>
              </a:pPr>
              <a:r>
                <a:rPr lang="en-GB" sz="1400">
                  <a:solidFill>
                    <a:schemeClr val="tx2"/>
                  </a:solidFill>
                </a:rPr>
                <a:t>Intel, AMD, Arm, Qualcomm </a:t>
              </a:r>
            </a:p>
          </p:txBody>
        </p:sp>
        <p:sp>
          <p:nvSpPr>
            <p:cNvPr id="5" name="Rechthoek 4">
              <a:extLst>
                <a:ext uri="{FF2B5EF4-FFF2-40B4-BE49-F238E27FC236}">
                  <a16:creationId xmlns:a16="http://schemas.microsoft.com/office/drawing/2014/main" id="{3ED28DB3-124D-7F37-889E-5F2F928E5E9C}"/>
                </a:ext>
              </a:extLst>
            </p:cNvPr>
            <p:cNvSpPr/>
            <p:nvPr/>
          </p:nvSpPr>
          <p:spPr>
            <a:xfrm>
              <a:off x="1386211" y="1562674"/>
              <a:ext cx="3468543" cy="851893"/>
            </a:xfrm>
            <a:prstGeom prst="rect">
              <a:avLst/>
            </a:prstGeom>
            <a:solidFill>
              <a:schemeClr val="accent6">
                <a:lumMod val="40000"/>
                <a:lumOff val="6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a:solidFill>
                  <a:schemeClr val="tx2"/>
                </a:solidFill>
              </a:endParaRPr>
            </a:p>
          </p:txBody>
        </p:sp>
        <p:pic>
          <p:nvPicPr>
            <p:cNvPr id="8" name="Afbeelding 7">
              <a:extLst>
                <a:ext uri="{FF2B5EF4-FFF2-40B4-BE49-F238E27FC236}">
                  <a16:creationId xmlns:a16="http://schemas.microsoft.com/office/drawing/2014/main" id="{3A650260-14FF-5FFD-72A3-6DEB131D5740}"/>
                </a:ext>
              </a:extLst>
            </p:cNvPr>
            <p:cNvPicPr>
              <a:picLocks noChangeAspect="1"/>
            </p:cNvPicPr>
            <p:nvPr/>
          </p:nvPicPr>
          <p:blipFill>
            <a:blip r:embed="rId4"/>
            <a:stretch>
              <a:fillRect/>
            </a:stretch>
          </p:blipFill>
          <p:spPr>
            <a:xfrm>
              <a:off x="2140531" y="1734869"/>
              <a:ext cx="1978582" cy="544778"/>
            </a:xfrm>
            <a:prstGeom prst="rect">
              <a:avLst/>
            </a:prstGeom>
          </p:spPr>
        </p:pic>
      </p:grpSp>
      <p:grpSp>
        <p:nvGrpSpPr>
          <p:cNvPr id="18" name="Groep 17">
            <a:extLst>
              <a:ext uri="{FF2B5EF4-FFF2-40B4-BE49-F238E27FC236}">
                <a16:creationId xmlns:a16="http://schemas.microsoft.com/office/drawing/2014/main" id="{84950EFF-6C83-860F-3B23-8DF8AEBD5CDF}"/>
              </a:ext>
            </a:extLst>
          </p:cNvPr>
          <p:cNvGrpSpPr/>
          <p:nvPr/>
        </p:nvGrpSpPr>
        <p:grpSpPr>
          <a:xfrm>
            <a:off x="7988502" y="1999181"/>
            <a:ext cx="2850466" cy="1054587"/>
            <a:chOff x="8066917" y="1628402"/>
            <a:chExt cx="2850466" cy="1054587"/>
          </a:xfrm>
        </p:grpSpPr>
        <p:sp>
          <p:nvSpPr>
            <p:cNvPr id="10" name="Rechthoek 9">
              <a:extLst>
                <a:ext uri="{FF2B5EF4-FFF2-40B4-BE49-F238E27FC236}">
                  <a16:creationId xmlns:a16="http://schemas.microsoft.com/office/drawing/2014/main" id="{A82642FC-736A-032B-226F-9F1DFAB6D49D}"/>
                </a:ext>
              </a:extLst>
            </p:cNvPr>
            <p:cNvSpPr/>
            <p:nvPr/>
          </p:nvSpPr>
          <p:spPr>
            <a:xfrm>
              <a:off x="8070491" y="1628404"/>
              <a:ext cx="2846892" cy="1054585"/>
            </a:xfrm>
            <a:prstGeom prst="rect">
              <a:avLst/>
            </a:prstGeom>
            <a:solidFill>
              <a:schemeClr val="accent4">
                <a:lumMod val="20000"/>
                <a:lumOff val="80000"/>
              </a:schemeClr>
            </a:solidFill>
            <a:ln w="635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600" noProof="0">
                <a:solidFill>
                  <a:schemeClr val="tx2"/>
                </a:solidFill>
              </a:endParaRPr>
            </a:p>
          </p:txBody>
        </p:sp>
        <p:sp>
          <p:nvSpPr>
            <p:cNvPr id="12" name="Tekstvak 11">
              <a:extLst>
                <a:ext uri="{FF2B5EF4-FFF2-40B4-BE49-F238E27FC236}">
                  <a16:creationId xmlns:a16="http://schemas.microsoft.com/office/drawing/2014/main" id="{39E89F44-77AF-0DA1-7093-DB22947F6742}"/>
                </a:ext>
              </a:extLst>
            </p:cNvPr>
            <p:cNvSpPr txBox="1"/>
            <p:nvPr/>
          </p:nvSpPr>
          <p:spPr>
            <a:xfrm>
              <a:off x="8074065" y="2141302"/>
              <a:ext cx="2335317" cy="541687"/>
            </a:xfrm>
            <a:prstGeom prst="rect">
              <a:avLst/>
            </a:prstGeom>
            <a:noFill/>
          </p:spPr>
          <p:txBody>
            <a:bodyPr wrap="square" rtlCol="0">
              <a:spAutoFit/>
            </a:bodyPr>
            <a:lstStyle/>
            <a:p>
              <a:pPr>
                <a:lnSpc>
                  <a:spcPct val="90000"/>
                </a:lnSpc>
                <a:spcBef>
                  <a:spcPts val="1000"/>
                </a:spcBef>
              </a:pPr>
              <a:r>
                <a:rPr lang="en-GB" sz="1600">
                  <a:solidFill>
                    <a:schemeClr val="tx2"/>
                  </a:solidFill>
                </a:rPr>
                <a:t>Enables easy transitions between frameworks</a:t>
              </a:r>
            </a:p>
          </p:txBody>
        </p:sp>
        <p:sp>
          <p:nvSpPr>
            <p:cNvPr id="16" name="Rechthoek 15">
              <a:extLst>
                <a:ext uri="{FF2B5EF4-FFF2-40B4-BE49-F238E27FC236}">
                  <a16:creationId xmlns:a16="http://schemas.microsoft.com/office/drawing/2014/main" id="{149DAD95-9C25-636A-5C0B-92CF20257C57}"/>
                </a:ext>
              </a:extLst>
            </p:cNvPr>
            <p:cNvSpPr/>
            <p:nvPr/>
          </p:nvSpPr>
          <p:spPr>
            <a:xfrm>
              <a:off x="8066917" y="1628402"/>
              <a:ext cx="2850465" cy="477489"/>
            </a:xfrm>
            <a:prstGeom prst="rect">
              <a:avLst/>
            </a:prstGeom>
            <a:solidFill>
              <a:schemeClr val="accent6">
                <a:lumMod val="40000"/>
                <a:lumOff val="6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a:solidFill>
                    <a:schemeClr val="tx2"/>
                  </a:solidFill>
                </a:rPr>
                <a:t>Framework Interoperability</a:t>
              </a:r>
            </a:p>
          </p:txBody>
        </p:sp>
      </p:grpSp>
      <p:grpSp>
        <p:nvGrpSpPr>
          <p:cNvPr id="19" name="Groep 18">
            <a:extLst>
              <a:ext uri="{FF2B5EF4-FFF2-40B4-BE49-F238E27FC236}">
                <a16:creationId xmlns:a16="http://schemas.microsoft.com/office/drawing/2014/main" id="{D85A08D3-6BA6-EC17-D7E5-80F45CC6B200}"/>
              </a:ext>
            </a:extLst>
          </p:cNvPr>
          <p:cNvGrpSpPr/>
          <p:nvPr/>
        </p:nvGrpSpPr>
        <p:grpSpPr>
          <a:xfrm>
            <a:off x="7988502" y="3804230"/>
            <a:ext cx="2857614" cy="1598479"/>
            <a:chOff x="8059769" y="1628402"/>
            <a:chExt cx="2857614" cy="1598479"/>
          </a:xfrm>
        </p:grpSpPr>
        <p:sp>
          <p:nvSpPr>
            <p:cNvPr id="20" name="Rechthoek 19">
              <a:extLst>
                <a:ext uri="{FF2B5EF4-FFF2-40B4-BE49-F238E27FC236}">
                  <a16:creationId xmlns:a16="http://schemas.microsoft.com/office/drawing/2014/main" id="{F23682C9-C86B-41AC-0903-741CA8CDC920}"/>
                </a:ext>
              </a:extLst>
            </p:cNvPr>
            <p:cNvSpPr/>
            <p:nvPr/>
          </p:nvSpPr>
          <p:spPr>
            <a:xfrm>
              <a:off x="8070491" y="1628404"/>
              <a:ext cx="2846892" cy="1598477"/>
            </a:xfrm>
            <a:prstGeom prst="rect">
              <a:avLst/>
            </a:prstGeom>
            <a:solidFill>
              <a:schemeClr val="accent4">
                <a:lumMod val="20000"/>
                <a:lumOff val="80000"/>
              </a:schemeClr>
            </a:solidFill>
            <a:ln w="635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600" noProof="0">
                <a:solidFill>
                  <a:schemeClr val="tx2"/>
                </a:solidFill>
              </a:endParaRPr>
            </a:p>
          </p:txBody>
        </p:sp>
        <p:sp>
          <p:nvSpPr>
            <p:cNvPr id="21" name="Tekstvak 20">
              <a:extLst>
                <a:ext uri="{FF2B5EF4-FFF2-40B4-BE49-F238E27FC236}">
                  <a16:creationId xmlns:a16="http://schemas.microsoft.com/office/drawing/2014/main" id="{4639C47C-9788-4206-FBBF-E4782E851E72}"/>
                </a:ext>
              </a:extLst>
            </p:cNvPr>
            <p:cNvSpPr txBox="1"/>
            <p:nvPr/>
          </p:nvSpPr>
          <p:spPr>
            <a:xfrm>
              <a:off x="8059769" y="2180610"/>
              <a:ext cx="2684211" cy="984885"/>
            </a:xfrm>
            <a:prstGeom prst="rect">
              <a:avLst/>
            </a:prstGeom>
            <a:noFill/>
          </p:spPr>
          <p:txBody>
            <a:bodyPr wrap="square" rtlCol="0">
              <a:spAutoFit/>
            </a:bodyPr>
            <a:lstStyle/>
            <a:p>
              <a:pPr>
                <a:lnSpc>
                  <a:spcPct val="90000"/>
                </a:lnSpc>
                <a:spcBef>
                  <a:spcPts val="1000"/>
                </a:spcBef>
              </a:pPr>
              <a:r>
                <a:rPr lang="en-GB" sz="1600">
                  <a:solidFill>
                    <a:schemeClr val="tx2"/>
                  </a:solidFill>
                </a:rPr>
                <a:t>Allows hardware vendors to boost performance across multiple ML frameworks using ONNX</a:t>
              </a:r>
            </a:p>
          </p:txBody>
        </p:sp>
        <p:sp>
          <p:nvSpPr>
            <p:cNvPr id="22" name="Rechthoek 21">
              <a:extLst>
                <a:ext uri="{FF2B5EF4-FFF2-40B4-BE49-F238E27FC236}">
                  <a16:creationId xmlns:a16="http://schemas.microsoft.com/office/drawing/2014/main" id="{2E97ACEB-7402-A49F-3B3E-B5FCDE140EB2}"/>
                </a:ext>
              </a:extLst>
            </p:cNvPr>
            <p:cNvSpPr/>
            <p:nvPr/>
          </p:nvSpPr>
          <p:spPr>
            <a:xfrm>
              <a:off x="8066917" y="1628402"/>
              <a:ext cx="2850465" cy="477489"/>
            </a:xfrm>
            <a:prstGeom prst="rect">
              <a:avLst/>
            </a:prstGeom>
            <a:solidFill>
              <a:schemeClr val="accent6">
                <a:lumMod val="40000"/>
                <a:lumOff val="6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a:solidFill>
                    <a:schemeClr val="tx2"/>
                  </a:solidFill>
                </a:rPr>
                <a:t>Shared Optimization </a:t>
              </a:r>
            </a:p>
          </p:txBody>
        </p:sp>
      </p:grpSp>
    </p:spTree>
    <p:extLst>
      <p:ext uri="{BB962C8B-B14F-4D97-AF65-F5344CB8AC3E}">
        <p14:creationId xmlns:p14="http://schemas.microsoft.com/office/powerpoint/2010/main" val="1896214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9F6B1AC-AF47-D7B2-3977-A272763C9C31}"/>
              </a:ext>
            </a:extLst>
          </p:cNvPr>
          <p:cNvSpPr>
            <a:spLocks noGrp="1"/>
          </p:cNvSpPr>
          <p:nvPr>
            <p:ph type="title"/>
          </p:nvPr>
        </p:nvSpPr>
        <p:spPr/>
        <p:txBody>
          <a:bodyPr>
            <a:normAutofit/>
          </a:bodyPr>
          <a:lstStyle/>
          <a:p>
            <a:r>
              <a:rPr lang="en-GB"/>
              <a:t>How does an ML compiler framework operate?</a:t>
            </a:r>
          </a:p>
        </p:txBody>
      </p:sp>
      <p:grpSp>
        <p:nvGrpSpPr>
          <p:cNvPr id="42" name="Groep 41">
            <a:extLst>
              <a:ext uri="{FF2B5EF4-FFF2-40B4-BE49-F238E27FC236}">
                <a16:creationId xmlns:a16="http://schemas.microsoft.com/office/drawing/2014/main" id="{DD624B70-4922-53FA-DDAD-5C38F4335729}"/>
              </a:ext>
            </a:extLst>
          </p:cNvPr>
          <p:cNvGrpSpPr/>
          <p:nvPr/>
        </p:nvGrpSpPr>
        <p:grpSpPr>
          <a:xfrm>
            <a:off x="806227" y="2562744"/>
            <a:ext cx="10490348" cy="2539113"/>
            <a:chOff x="806227" y="2562744"/>
            <a:chExt cx="10490348" cy="2539113"/>
          </a:xfrm>
        </p:grpSpPr>
        <p:grpSp>
          <p:nvGrpSpPr>
            <p:cNvPr id="13" name="Groep 12">
              <a:extLst>
                <a:ext uri="{FF2B5EF4-FFF2-40B4-BE49-F238E27FC236}">
                  <a16:creationId xmlns:a16="http://schemas.microsoft.com/office/drawing/2014/main" id="{078AF908-FFC4-E83E-2E65-A045B6CA9789}"/>
                </a:ext>
              </a:extLst>
            </p:cNvPr>
            <p:cNvGrpSpPr/>
            <p:nvPr/>
          </p:nvGrpSpPr>
          <p:grpSpPr>
            <a:xfrm>
              <a:off x="806227" y="2765150"/>
              <a:ext cx="1611087" cy="1934303"/>
              <a:chOff x="6374674" y="2022744"/>
              <a:chExt cx="1611087" cy="1934303"/>
            </a:xfrm>
          </p:grpSpPr>
          <p:sp>
            <p:nvSpPr>
              <p:cNvPr id="4" name="Rechthoek 3">
                <a:extLst>
                  <a:ext uri="{FF2B5EF4-FFF2-40B4-BE49-F238E27FC236}">
                    <a16:creationId xmlns:a16="http://schemas.microsoft.com/office/drawing/2014/main" id="{5FBAFB54-4CBD-8743-E9FE-6E3203235B13}"/>
                  </a:ext>
                </a:extLst>
              </p:cNvPr>
              <p:cNvSpPr/>
              <p:nvPr/>
            </p:nvSpPr>
            <p:spPr>
              <a:xfrm>
                <a:off x="6374674" y="2022744"/>
                <a:ext cx="1569343" cy="1934303"/>
              </a:xfrm>
              <a:prstGeom prst="rect">
                <a:avLst/>
              </a:prstGeom>
              <a:noFill/>
              <a:ln w="25400">
                <a:solidFill>
                  <a:schemeClr val="tx2"/>
                </a:solidFill>
                <a:prstDash val="dashDo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20" descr="How to Train a Core ML Model for an iOS App">
                <a:extLst>
                  <a:ext uri="{FF2B5EF4-FFF2-40B4-BE49-F238E27FC236}">
                    <a16:creationId xmlns:a16="http://schemas.microsoft.com/office/drawing/2014/main" id="{93CF9ED5-7305-DE6B-A04E-194707D433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1390" y="3404757"/>
                <a:ext cx="638827" cy="4424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Brief Introduction to Tensorflow for Deep Learning - Analytics Vidhya">
                <a:extLst>
                  <a:ext uri="{FF2B5EF4-FFF2-40B4-BE49-F238E27FC236}">
                    <a16:creationId xmlns:a16="http://schemas.microsoft.com/office/drawing/2014/main" id="{21439A3C-21A3-1913-DFC7-B4350BD777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1465" y="2465492"/>
                <a:ext cx="340575" cy="3627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PyTorch">
                <a:extLst>
                  <a:ext uri="{FF2B5EF4-FFF2-40B4-BE49-F238E27FC236}">
                    <a16:creationId xmlns:a16="http://schemas.microsoft.com/office/drawing/2014/main" id="{04AC2B14-A5A7-190A-EFE0-1E53A0C0AF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3190" y="3519937"/>
                <a:ext cx="437110" cy="4371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pache MXNet (@ApacheMXNet) / Twitter">
                <a:extLst>
                  <a:ext uri="{FF2B5EF4-FFF2-40B4-BE49-F238E27FC236}">
                    <a16:creationId xmlns:a16="http://schemas.microsoft.com/office/drawing/2014/main" id="{AA3C6858-4DF6-4652-8C5A-3F94E10237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5599" y="3009462"/>
                <a:ext cx="314410" cy="3144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Chainer Reviews 2023: Details, Pricing, &amp; Features | G2">
                <a:extLst>
                  <a:ext uri="{FF2B5EF4-FFF2-40B4-BE49-F238E27FC236}">
                    <a16:creationId xmlns:a16="http://schemas.microsoft.com/office/drawing/2014/main" id="{A5DF2EBA-B765-F8B8-70B3-10A4A7581C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5549" y="2447050"/>
                <a:ext cx="442446" cy="4424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Caffe2 | A New Lightweight, Modular, and Scalable Deep Learning Framework">
                <a:extLst>
                  <a:ext uri="{FF2B5EF4-FFF2-40B4-BE49-F238E27FC236}">
                    <a16:creationId xmlns:a16="http://schemas.microsoft.com/office/drawing/2014/main" id="{65C8F4A3-BE84-01B4-B27B-700C7EEC2D2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0035" y="3049541"/>
                <a:ext cx="388370" cy="4424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Keras - Wikipedia">
                <a:extLst>
                  <a:ext uri="{FF2B5EF4-FFF2-40B4-BE49-F238E27FC236}">
                    <a16:creationId xmlns:a16="http://schemas.microsoft.com/office/drawing/2014/main" id="{89A939B5-2062-7275-46AC-A564095A472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50933" y="2889496"/>
                <a:ext cx="353490" cy="353490"/>
              </a:xfrm>
              <a:prstGeom prst="rect">
                <a:avLst/>
              </a:prstGeom>
              <a:noFill/>
              <a:extLst>
                <a:ext uri="{909E8E84-426E-40DD-AFC4-6F175D3DCCD1}">
                  <a14:hiddenFill xmlns:a14="http://schemas.microsoft.com/office/drawing/2010/main">
                    <a:solidFill>
                      <a:srgbClr val="FFFFFF"/>
                    </a:solidFill>
                  </a14:hiddenFill>
                </a:ext>
              </a:extLst>
            </p:spPr>
          </p:pic>
          <p:sp>
            <p:nvSpPr>
              <p:cNvPr id="12" name="Tekstvak 11">
                <a:extLst>
                  <a:ext uri="{FF2B5EF4-FFF2-40B4-BE49-F238E27FC236}">
                    <a16:creationId xmlns:a16="http://schemas.microsoft.com/office/drawing/2014/main" id="{2A5080E6-F29E-692B-9C60-FD20348E8189}"/>
                  </a:ext>
                </a:extLst>
              </p:cNvPr>
              <p:cNvSpPr txBox="1"/>
              <p:nvPr/>
            </p:nvSpPr>
            <p:spPr>
              <a:xfrm>
                <a:off x="6374674" y="2126962"/>
                <a:ext cx="1611087" cy="320088"/>
              </a:xfrm>
              <a:prstGeom prst="rect">
                <a:avLst/>
              </a:prstGeom>
              <a:noFill/>
            </p:spPr>
            <p:txBody>
              <a:bodyPr wrap="square" rtlCol="0">
                <a:spAutoFit/>
              </a:bodyPr>
              <a:lstStyle/>
              <a:p>
                <a:pPr>
                  <a:lnSpc>
                    <a:spcPct val="90000"/>
                  </a:lnSpc>
                  <a:spcBef>
                    <a:spcPts val="1000"/>
                  </a:spcBef>
                </a:pPr>
                <a:r>
                  <a:rPr lang="en-GB" sz="1600">
                    <a:solidFill>
                      <a:schemeClr val="tx2"/>
                    </a:solidFill>
                  </a:rPr>
                  <a:t>ML Frameworks</a:t>
                </a:r>
              </a:p>
            </p:txBody>
          </p:sp>
        </p:grpSp>
        <p:sp>
          <p:nvSpPr>
            <p:cNvPr id="14" name="Rechthoek 13">
              <a:extLst>
                <a:ext uri="{FF2B5EF4-FFF2-40B4-BE49-F238E27FC236}">
                  <a16:creationId xmlns:a16="http://schemas.microsoft.com/office/drawing/2014/main" id="{92AE5F76-1225-E5D5-882C-9D1D1DA103A7}"/>
                </a:ext>
              </a:extLst>
            </p:cNvPr>
            <p:cNvSpPr/>
            <p:nvPr/>
          </p:nvSpPr>
          <p:spPr>
            <a:xfrm>
              <a:off x="3965984" y="2782418"/>
              <a:ext cx="1606159" cy="1934303"/>
            </a:xfrm>
            <a:prstGeom prst="rect">
              <a:avLst/>
            </a:prstGeom>
            <a:solidFill>
              <a:schemeClr val="accent6">
                <a:lumMod val="40000"/>
                <a:lumOff val="6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Compression</a:t>
              </a:r>
            </a:p>
          </p:txBody>
        </p:sp>
        <p:sp>
          <p:nvSpPr>
            <p:cNvPr id="15" name="Pijl links 14">
              <a:extLst>
                <a:ext uri="{FF2B5EF4-FFF2-40B4-BE49-F238E27FC236}">
                  <a16:creationId xmlns:a16="http://schemas.microsoft.com/office/drawing/2014/main" id="{2097482B-75A3-67AC-43D5-E44756E98E69}"/>
                </a:ext>
              </a:extLst>
            </p:cNvPr>
            <p:cNvSpPr/>
            <p:nvPr/>
          </p:nvSpPr>
          <p:spPr>
            <a:xfrm>
              <a:off x="3307650" y="2869368"/>
              <a:ext cx="658334" cy="221223"/>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8">
              <a:extLst>
                <a:ext uri="{FF2B5EF4-FFF2-40B4-BE49-F238E27FC236}">
                  <a16:creationId xmlns:a16="http://schemas.microsoft.com/office/drawing/2014/main" id="{CF67A497-2B4D-9504-0F05-C0CC4E8DE18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836" t="11513" r="15758" b="13243"/>
            <a:stretch/>
          </p:blipFill>
          <p:spPr bwMode="auto">
            <a:xfrm>
              <a:off x="2806760" y="2763278"/>
              <a:ext cx="393101" cy="426165"/>
            </a:xfrm>
            <a:prstGeom prst="rect">
              <a:avLst/>
            </a:prstGeom>
            <a:noFill/>
            <a:extLst>
              <a:ext uri="{909E8E84-426E-40DD-AFC4-6F175D3DCCD1}">
                <a14:hiddenFill xmlns:a14="http://schemas.microsoft.com/office/drawing/2010/main">
                  <a:solidFill>
                    <a:srgbClr val="FFFFFF"/>
                  </a:solidFill>
                </a14:hiddenFill>
              </a:ext>
            </a:extLst>
          </p:spPr>
        </p:pic>
        <p:sp>
          <p:nvSpPr>
            <p:cNvPr id="17" name="Tekstvak 16">
              <a:extLst>
                <a:ext uri="{FF2B5EF4-FFF2-40B4-BE49-F238E27FC236}">
                  <a16:creationId xmlns:a16="http://schemas.microsoft.com/office/drawing/2014/main" id="{CF0103CE-DDE1-0762-4AD8-A1637C907FBA}"/>
                </a:ext>
              </a:extLst>
            </p:cNvPr>
            <p:cNvSpPr txBox="1"/>
            <p:nvPr/>
          </p:nvSpPr>
          <p:spPr>
            <a:xfrm>
              <a:off x="2488201" y="2562744"/>
              <a:ext cx="1030218" cy="263149"/>
            </a:xfrm>
            <a:prstGeom prst="rect">
              <a:avLst/>
            </a:prstGeom>
            <a:noFill/>
          </p:spPr>
          <p:txBody>
            <a:bodyPr wrap="none" rtlCol="0">
              <a:spAutoFit/>
            </a:bodyPr>
            <a:lstStyle/>
            <a:p>
              <a:pPr>
                <a:lnSpc>
                  <a:spcPct val="90000"/>
                </a:lnSpc>
                <a:spcBef>
                  <a:spcPts val="1000"/>
                </a:spcBef>
              </a:pPr>
              <a:r>
                <a:rPr lang="en-GB" sz="1200">
                  <a:solidFill>
                    <a:schemeClr val="tx2"/>
                  </a:solidFill>
                </a:rPr>
                <a:t>HW Platform</a:t>
              </a:r>
            </a:p>
          </p:txBody>
        </p:sp>
        <p:sp>
          <p:nvSpPr>
            <p:cNvPr id="18" name="Pijl links 17">
              <a:extLst>
                <a:ext uri="{FF2B5EF4-FFF2-40B4-BE49-F238E27FC236}">
                  <a16:creationId xmlns:a16="http://schemas.microsoft.com/office/drawing/2014/main" id="{589A013A-85D4-7B5A-4A5E-7975836FAF0F}"/>
                </a:ext>
              </a:extLst>
            </p:cNvPr>
            <p:cNvSpPr/>
            <p:nvPr/>
          </p:nvSpPr>
          <p:spPr>
            <a:xfrm>
              <a:off x="3307650" y="4403114"/>
              <a:ext cx="658334" cy="221223"/>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vak 19">
              <a:extLst>
                <a:ext uri="{FF2B5EF4-FFF2-40B4-BE49-F238E27FC236}">
                  <a16:creationId xmlns:a16="http://schemas.microsoft.com/office/drawing/2014/main" id="{C8FBFABA-A4C8-F2C0-844A-F91B52F9B510}"/>
                </a:ext>
              </a:extLst>
            </p:cNvPr>
            <p:cNvSpPr txBox="1"/>
            <p:nvPr/>
          </p:nvSpPr>
          <p:spPr>
            <a:xfrm>
              <a:off x="2330311" y="4716721"/>
              <a:ext cx="1410066" cy="263149"/>
            </a:xfrm>
            <a:prstGeom prst="rect">
              <a:avLst/>
            </a:prstGeom>
            <a:noFill/>
          </p:spPr>
          <p:txBody>
            <a:bodyPr wrap="none" rtlCol="0">
              <a:spAutoFit/>
            </a:bodyPr>
            <a:lstStyle/>
            <a:p>
              <a:pPr>
                <a:lnSpc>
                  <a:spcPct val="90000"/>
                </a:lnSpc>
                <a:spcBef>
                  <a:spcPts val="1000"/>
                </a:spcBef>
              </a:pPr>
              <a:r>
                <a:rPr lang="en-GB" sz="1200">
                  <a:solidFill>
                    <a:schemeClr val="tx2"/>
                  </a:solidFill>
                </a:rPr>
                <a:t>Application Needs</a:t>
              </a:r>
            </a:p>
          </p:txBody>
        </p:sp>
        <p:pic>
          <p:nvPicPr>
            <p:cNvPr id="21" name="Picture 16">
              <a:extLst>
                <a:ext uri="{FF2B5EF4-FFF2-40B4-BE49-F238E27FC236}">
                  <a16:creationId xmlns:a16="http://schemas.microsoft.com/office/drawing/2014/main" id="{50775988-4B9D-7B55-B694-146E6D3E5DD0}"/>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406" t="17222" r="20228" b="18378"/>
            <a:stretch/>
          </p:blipFill>
          <p:spPr bwMode="auto">
            <a:xfrm>
              <a:off x="2870827" y="4346522"/>
              <a:ext cx="329034" cy="334405"/>
            </a:xfrm>
            <a:prstGeom prst="rect">
              <a:avLst/>
            </a:prstGeom>
            <a:noFill/>
            <a:extLst>
              <a:ext uri="{909E8E84-426E-40DD-AFC4-6F175D3DCCD1}">
                <a14:hiddenFill xmlns:a14="http://schemas.microsoft.com/office/drawing/2010/main">
                  <a:solidFill>
                    <a:srgbClr val="FFFFFF"/>
                  </a:solidFill>
                </a14:hiddenFill>
              </a:ext>
            </a:extLst>
          </p:spPr>
        </p:pic>
        <p:sp>
          <p:nvSpPr>
            <p:cNvPr id="22" name="Pijl links 21">
              <a:extLst>
                <a:ext uri="{FF2B5EF4-FFF2-40B4-BE49-F238E27FC236}">
                  <a16:creationId xmlns:a16="http://schemas.microsoft.com/office/drawing/2014/main" id="{1CA46F1E-EB88-40B0-BE42-14B29E09A030}"/>
                </a:ext>
              </a:extLst>
            </p:cNvPr>
            <p:cNvSpPr/>
            <p:nvPr/>
          </p:nvSpPr>
          <p:spPr>
            <a:xfrm>
              <a:off x="2370211" y="3646042"/>
              <a:ext cx="1595773" cy="221223"/>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kstvak 24">
              <a:extLst>
                <a:ext uri="{FF2B5EF4-FFF2-40B4-BE49-F238E27FC236}">
                  <a16:creationId xmlns:a16="http://schemas.microsoft.com/office/drawing/2014/main" id="{2DD4FA49-F7E3-61EE-79AD-0E0DCCC93B02}"/>
                </a:ext>
              </a:extLst>
            </p:cNvPr>
            <p:cNvSpPr txBox="1"/>
            <p:nvPr/>
          </p:nvSpPr>
          <p:spPr>
            <a:xfrm>
              <a:off x="2265336" y="3462143"/>
              <a:ext cx="1737464" cy="263149"/>
            </a:xfrm>
            <a:prstGeom prst="rect">
              <a:avLst/>
            </a:prstGeom>
            <a:noFill/>
          </p:spPr>
          <p:txBody>
            <a:bodyPr wrap="square" rtlCol="0">
              <a:spAutoFit/>
            </a:bodyPr>
            <a:lstStyle/>
            <a:p>
              <a:pPr algn="ctr">
                <a:lnSpc>
                  <a:spcPct val="90000"/>
                </a:lnSpc>
                <a:spcBef>
                  <a:spcPts val="1000"/>
                </a:spcBef>
              </a:pPr>
              <a:r>
                <a:rPr lang="en-GB" sz="1200">
                  <a:solidFill>
                    <a:schemeClr val="tx2"/>
                  </a:solidFill>
                </a:rPr>
                <a:t>Large Model </a:t>
              </a:r>
              <a:r>
                <a:rPr lang="en-GB" sz="1200">
                  <a:solidFill>
                    <a:schemeClr val="tx2">
                      <a:lumMod val="60000"/>
                      <a:lumOff val="40000"/>
                    </a:schemeClr>
                  </a:solidFill>
                </a:rPr>
                <a:t>(ONNX)</a:t>
              </a:r>
            </a:p>
          </p:txBody>
        </p:sp>
        <p:sp>
          <p:nvSpPr>
            <p:cNvPr id="26" name="Rechthoek 25">
              <a:extLst>
                <a:ext uri="{FF2B5EF4-FFF2-40B4-BE49-F238E27FC236}">
                  <a16:creationId xmlns:a16="http://schemas.microsoft.com/office/drawing/2014/main" id="{DD6DC67E-C336-DF41-D58B-FEC2F4621B6C}"/>
                </a:ext>
              </a:extLst>
            </p:cNvPr>
            <p:cNvSpPr/>
            <p:nvPr/>
          </p:nvSpPr>
          <p:spPr>
            <a:xfrm>
              <a:off x="6846608" y="2795658"/>
              <a:ext cx="1569343" cy="1934303"/>
            </a:xfrm>
            <a:prstGeom prst="rect">
              <a:avLst/>
            </a:prstGeom>
            <a:solidFill>
              <a:schemeClr val="accent2">
                <a:lumMod val="20000"/>
                <a:lumOff val="8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Optimization</a:t>
              </a:r>
            </a:p>
          </p:txBody>
        </p:sp>
        <p:sp>
          <p:nvSpPr>
            <p:cNvPr id="27" name="Pijl links 26">
              <a:extLst>
                <a:ext uri="{FF2B5EF4-FFF2-40B4-BE49-F238E27FC236}">
                  <a16:creationId xmlns:a16="http://schemas.microsoft.com/office/drawing/2014/main" id="{D9D88AFE-CF8A-9F73-5187-27143751EA73}"/>
                </a:ext>
              </a:extLst>
            </p:cNvPr>
            <p:cNvSpPr/>
            <p:nvPr/>
          </p:nvSpPr>
          <p:spPr>
            <a:xfrm>
              <a:off x="5572143" y="3681335"/>
              <a:ext cx="1274465" cy="221223"/>
            </a:xfrm>
            <a:prstGeom prst="rightArrow">
              <a:avLst>
                <a:gd name="adj1" fmla="val 41814"/>
                <a:gd name="adj2" fmla="val 50000"/>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kstvak 27">
              <a:extLst>
                <a:ext uri="{FF2B5EF4-FFF2-40B4-BE49-F238E27FC236}">
                  <a16:creationId xmlns:a16="http://schemas.microsoft.com/office/drawing/2014/main" id="{2CB31AC7-6AED-0068-811D-F06ABACEE131}"/>
                </a:ext>
              </a:extLst>
            </p:cNvPr>
            <p:cNvSpPr txBox="1"/>
            <p:nvPr/>
          </p:nvSpPr>
          <p:spPr>
            <a:xfrm>
              <a:off x="5514654" y="3233092"/>
              <a:ext cx="1226782" cy="512961"/>
            </a:xfrm>
            <a:prstGeom prst="rect">
              <a:avLst/>
            </a:prstGeom>
            <a:noFill/>
          </p:spPr>
          <p:txBody>
            <a:bodyPr wrap="square" rtlCol="0">
              <a:spAutoFit/>
            </a:bodyPr>
            <a:lstStyle/>
            <a:p>
              <a:pPr algn="ctr">
                <a:spcBef>
                  <a:spcPts val="400"/>
                </a:spcBef>
              </a:pPr>
              <a:r>
                <a:rPr lang="en-GB" sz="1200">
                  <a:solidFill>
                    <a:schemeClr val="tx2"/>
                  </a:solidFill>
                </a:rPr>
                <a:t>Lightweight</a:t>
              </a:r>
            </a:p>
            <a:p>
              <a:pPr algn="ctr">
                <a:spcBef>
                  <a:spcPts val="400"/>
                </a:spcBef>
              </a:pPr>
              <a:r>
                <a:rPr lang="en-GB" sz="1200">
                  <a:solidFill>
                    <a:schemeClr val="tx2"/>
                  </a:solidFill>
                </a:rPr>
                <a:t>Model </a:t>
              </a:r>
              <a:r>
                <a:rPr lang="en-GB" sz="1200">
                  <a:solidFill>
                    <a:schemeClr val="tx2">
                      <a:lumMod val="60000"/>
                      <a:lumOff val="40000"/>
                    </a:schemeClr>
                  </a:solidFill>
                </a:rPr>
                <a:t>(ONNX)</a:t>
              </a:r>
            </a:p>
          </p:txBody>
        </p:sp>
        <p:pic>
          <p:nvPicPr>
            <p:cNvPr id="13316" name="Picture 4">
              <a:extLst>
                <a:ext uri="{FF2B5EF4-FFF2-40B4-BE49-F238E27FC236}">
                  <a16:creationId xmlns:a16="http://schemas.microsoft.com/office/drawing/2014/main" id="{D8EFCF4A-0FBB-3CA4-20FD-423CED351FF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4431" t="5767" r="5794" b="6132"/>
            <a:stretch/>
          </p:blipFill>
          <p:spPr bwMode="auto">
            <a:xfrm>
              <a:off x="7963438" y="4322531"/>
              <a:ext cx="392458" cy="38513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26283193-F57D-8136-A3D8-3B8D92DE0BA9}"/>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430" t="6410" r="5473" b="6132"/>
            <a:stretch/>
          </p:blipFill>
          <p:spPr bwMode="auto">
            <a:xfrm>
              <a:off x="5081036" y="4296437"/>
              <a:ext cx="392458" cy="380966"/>
            </a:xfrm>
            <a:prstGeom prst="rect">
              <a:avLst/>
            </a:prstGeom>
            <a:noFill/>
            <a:extLst>
              <a:ext uri="{909E8E84-426E-40DD-AFC4-6F175D3DCCD1}">
                <a14:hiddenFill xmlns:a14="http://schemas.microsoft.com/office/drawing/2010/main">
                  <a:solidFill>
                    <a:srgbClr val="FFFFFF"/>
                  </a:solidFill>
                </a14:hiddenFill>
              </a:ext>
            </a:extLst>
          </p:spPr>
        </p:pic>
        <p:sp>
          <p:nvSpPr>
            <p:cNvPr id="33" name="Rechthoek 32">
              <a:extLst>
                <a:ext uri="{FF2B5EF4-FFF2-40B4-BE49-F238E27FC236}">
                  <a16:creationId xmlns:a16="http://schemas.microsoft.com/office/drawing/2014/main" id="{6570DC91-9DD6-AF08-854B-D29B46A2B8E3}"/>
                </a:ext>
              </a:extLst>
            </p:cNvPr>
            <p:cNvSpPr/>
            <p:nvPr/>
          </p:nvSpPr>
          <p:spPr>
            <a:xfrm>
              <a:off x="9727232" y="2795658"/>
              <a:ext cx="1569343" cy="1934303"/>
            </a:xfrm>
            <a:prstGeom prst="rect">
              <a:avLst/>
            </a:prstGeom>
            <a:solidFill>
              <a:schemeClr val="accent5">
                <a:lumMod val="20000"/>
                <a:lumOff val="8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Deployment &amp; Validation</a:t>
              </a:r>
            </a:p>
          </p:txBody>
        </p:sp>
        <p:sp>
          <p:nvSpPr>
            <p:cNvPr id="34" name="Pijl links 33">
              <a:extLst>
                <a:ext uri="{FF2B5EF4-FFF2-40B4-BE49-F238E27FC236}">
                  <a16:creationId xmlns:a16="http://schemas.microsoft.com/office/drawing/2014/main" id="{55C0F1DC-A509-93DD-5936-51C8BD0F41EB}"/>
                </a:ext>
              </a:extLst>
            </p:cNvPr>
            <p:cNvSpPr/>
            <p:nvPr/>
          </p:nvSpPr>
          <p:spPr>
            <a:xfrm>
              <a:off x="8415951" y="3681335"/>
              <a:ext cx="1311281" cy="221223"/>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kstvak 34">
              <a:extLst>
                <a:ext uri="{FF2B5EF4-FFF2-40B4-BE49-F238E27FC236}">
                  <a16:creationId xmlns:a16="http://schemas.microsoft.com/office/drawing/2014/main" id="{03F9B053-2210-BF64-0F88-92E29E597978}"/>
                </a:ext>
              </a:extLst>
            </p:cNvPr>
            <p:cNvSpPr txBox="1"/>
            <p:nvPr/>
          </p:nvSpPr>
          <p:spPr>
            <a:xfrm>
              <a:off x="8290105" y="3110402"/>
              <a:ext cx="1557562" cy="646331"/>
            </a:xfrm>
            <a:prstGeom prst="rect">
              <a:avLst/>
            </a:prstGeom>
            <a:noFill/>
          </p:spPr>
          <p:txBody>
            <a:bodyPr wrap="square" rtlCol="0">
              <a:spAutoFit/>
            </a:bodyPr>
            <a:lstStyle/>
            <a:p>
              <a:pPr algn="ctr"/>
              <a:r>
                <a:rPr lang="en-GB" sz="1200">
                  <a:solidFill>
                    <a:schemeClr val="tx2"/>
                  </a:solidFill>
                </a:rPr>
                <a:t>HW optimized Model </a:t>
              </a:r>
            </a:p>
            <a:p>
              <a:pPr algn="ctr"/>
              <a:r>
                <a:rPr lang="en-GB" sz="1200">
                  <a:solidFill>
                    <a:schemeClr val="tx2">
                      <a:lumMod val="60000"/>
                      <a:lumOff val="40000"/>
                    </a:schemeClr>
                  </a:solidFill>
                </a:rPr>
                <a:t>(Object code)</a:t>
              </a:r>
            </a:p>
          </p:txBody>
        </p:sp>
        <p:pic>
          <p:nvPicPr>
            <p:cNvPr id="36" name="Picture 16">
              <a:extLst>
                <a:ext uri="{FF2B5EF4-FFF2-40B4-BE49-F238E27FC236}">
                  <a16:creationId xmlns:a16="http://schemas.microsoft.com/office/drawing/2014/main" id="{455D33F9-1AA2-063F-4ED6-7C435CC67A2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5225" t="15345" r="15282" b="13150"/>
            <a:stretch/>
          </p:blipFill>
          <p:spPr bwMode="auto">
            <a:xfrm>
              <a:off x="10861235" y="4325539"/>
              <a:ext cx="372643" cy="383439"/>
            </a:xfrm>
            <a:prstGeom prst="rect">
              <a:avLst/>
            </a:prstGeom>
            <a:noFill/>
            <a:extLst>
              <a:ext uri="{909E8E84-426E-40DD-AFC4-6F175D3DCCD1}">
                <a14:hiddenFill xmlns:a14="http://schemas.microsoft.com/office/drawing/2010/main">
                  <a:solidFill>
                    <a:srgbClr val="FFFFFF"/>
                  </a:solidFill>
                </a14:hiddenFill>
              </a:ext>
            </a:extLst>
          </p:spPr>
        </p:pic>
        <p:sp>
          <p:nvSpPr>
            <p:cNvPr id="38" name="Gebogen pijl omhoog 37">
              <a:extLst>
                <a:ext uri="{FF2B5EF4-FFF2-40B4-BE49-F238E27FC236}">
                  <a16:creationId xmlns:a16="http://schemas.microsoft.com/office/drawing/2014/main" id="{F3CE3235-C0CD-36E9-A49B-89C04B3D4887}"/>
                </a:ext>
              </a:extLst>
            </p:cNvPr>
            <p:cNvSpPr/>
            <p:nvPr/>
          </p:nvSpPr>
          <p:spPr>
            <a:xfrm flipH="1">
              <a:off x="4712449" y="4716720"/>
              <a:ext cx="3964826" cy="385137"/>
            </a:xfrm>
            <a:prstGeom prst="bentUpArrow">
              <a:avLst/>
            </a:prstGeom>
            <a:solidFill>
              <a:schemeClr val="tx2">
                <a:alpha val="504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Proces 38">
              <a:extLst>
                <a:ext uri="{FF2B5EF4-FFF2-40B4-BE49-F238E27FC236}">
                  <a16:creationId xmlns:a16="http://schemas.microsoft.com/office/drawing/2014/main" id="{26355900-1F66-B319-404A-F0DC289F9BCF}"/>
                </a:ext>
              </a:extLst>
            </p:cNvPr>
            <p:cNvSpPr/>
            <p:nvPr/>
          </p:nvSpPr>
          <p:spPr>
            <a:xfrm>
              <a:off x="8582393" y="4147164"/>
              <a:ext cx="94882" cy="859812"/>
            </a:xfrm>
            <a:prstGeom prst="flowChartProcess">
              <a:avLst/>
            </a:prstGeom>
            <a:solidFill>
              <a:schemeClr val="tx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Proces 39">
              <a:extLst>
                <a:ext uri="{FF2B5EF4-FFF2-40B4-BE49-F238E27FC236}">
                  <a16:creationId xmlns:a16="http://schemas.microsoft.com/office/drawing/2014/main" id="{ED82FD49-E865-6BC6-C435-1B83FC79A273}"/>
                </a:ext>
              </a:extLst>
            </p:cNvPr>
            <p:cNvSpPr/>
            <p:nvPr/>
          </p:nvSpPr>
          <p:spPr>
            <a:xfrm rot="16200000">
              <a:off x="8451733" y="4109509"/>
              <a:ext cx="94882" cy="166443"/>
            </a:xfrm>
            <a:prstGeom prst="flowChartProcess">
              <a:avLst/>
            </a:prstGeom>
            <a:solidFill>
              <a:schemeClr val="tx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kstvak 40">
              <a:extLst>
                <a:ext uri="{FF2B5EF4-FFF2-40B4-BE49-F238E27FC236}">
                  <a16:creationId xmlns:a16="http://schemas.microsoft.com/office/drawing/2014/main" id="{FA893329-579B-B303-12A2-E0290F8A7411}"/>
                </a:ext>
              </a:extLst>
            </p:cNvPr>
            <p:cNvSpPr txBox="1"/>
            <p:nvPr/>
          </p:nvSpPr>
          <p:spPr>
            <a:xfrm>
              <a:off x="5602318" y="4785104"/>
              <a:ext cx="2488580" cy="261610"/>
            </a:xfrm>
            <a:prstGeom prst="rect">
              <a:avLst/>
            </a:prstGeom>
            <a:noFill/>
          </p:spPr>
          <p:txBody>
            <a:bodyPr wrap="square" rtlCol="0">
              <a:spAutoFit/>
            </a:bodyPr>
            <a:lstStyle/>
            <a:p>
              <a:pPr algn="ctr">
                <a:spcBef>
                  <a:spcPts val="400"/>
                </a:spcBef>
              </a:pPr>
              <a:r>
                <a:rPr lang="en-GB" sz="1100">
                  <a:solidFill>
                    <a:schemeClr val="tx2"/>
                  </a:solidFill>
                </a:rPr>
                <a:t>Computational performance metrics</a:t>
              </a:r>
              <a:endParaRPr lang="en-GB" sz="1100">
                <a:solidFill>
                  <a:schemeClr val="tx2">
                    <a:lumMod val="60000"/>
                    <a:lumOff val="40000"/>
                  </a:schemeClr>
                </a:solidFill>
              </a:endParaRPr>
            </a:p>
          </p:txBody>
        </p:sp>
      </p:grpSp>
    </p:spTree>
    <p:extLst>
      <p:ext uri="{BB962C8B-B14F-4D97-AF65-F5344CB8AC3E}">
        <p14:creationId xmlns:p14="http://schemas.microsoft.com/office/powerpoint/2010/main" val="26911610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98DCE-CD7D-413E-02F1-3D0640A88B3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E914D02-1E1B-907E-EFC4-5E622105AAC6}"/>
              </a:ext>
            </a:extLst>
          </p:cNvPr>
          <p:cNvSpPr>
            <a:spLocks noGrp="1"/>
          </p:cNvSpPr>
          <p:nvPr>
            <p:ph type="title"/>
          </p:nvPr>
        </p:nvSpPr>
        <p:spPr/>
        <p:txBody>
          <a:bodyPr>
            <a:normAutofit/>
          </a:bodyPr>
          <a:lstStyle/>
          <a:p>
            <a:r>
              <a:rPr lang="en-GB"/>
              <a:t>How does an ML compiler framework operate?</a:t>
            </a:r>
          </a:p>
        </p:txBody>
      </p:sp>
      <p:grpSp>
        <p:nvGrpSpPr>
          <p:cNvPr id="42" name="Groep 41">
            <a:extLst>
              <a:ext uri="{FF2B5EF4-FFF2-40B4-BE49-F238E27FC236}">
                <a16:creationId xmlns:a16="http://schemas.microsoft.com/office/drawing/2014/main" id="{B1B490CA-7C9F-B3FA-D639-7E9B384C9943}"/>
              </a:ext>
            </a:extLst>
          </p:cNvPr>
          <p:cNvGrpSpPr/>
          <p:nvPr/>
        </p:nvGrpSpPr>
        <p:grpSpPr>
          <a:xfrm>
            <a:off x="806227" y="2562744"/>
            <a:ext cx="10490348" cy="2539113"/>
            <a:chOff x="806227" y="2562744"/>
            <a:chExt cx="10490348" cy="2539113"/>
          </a:xfrm>
        </p:grpSpPr>
        <p:grpSp>
          <p:nvGrpSpPr>
            <p:cNvPr id="13" name="Groep 12">
              <a:extLst>
                <a:ext uri="{FF2B5EF4-FFF2-40B4-BE49-F238E27FC236}">
                  <a16:creationId xmlns:a16="http://schemas.microsoft.com/office/drawing/2014/main" id="{8860DD0C-DDFB-FDA6-EF48-7AC14E65FE53}"/>
                </a:ext>
              </a:extLst>
            </p:cNvPr>
            <p:cNvGrpSpPr/>
            <p:nvPr/>
          </p:nvGrpSpPr>
          <p:grpSpPr>
            <a:xfrm>
              <a:off x="806227" y="2765150"/>
              <a:ext cx="1611087" cy="1934303"/>
              <a:chOff x="6374674" y="2022744"/>
              <a:chExt cx="1611087" cy="1934303"/>
            </a:xfrm>
          </p:grpSpPr>
          <p:sp>
            <p:nvSpPr>
              <p:cNvPr id="4" name="Rechthoek 3">
                <a:extLst>
                  <a:ext uri="{FF2B5EF4-FFF2-40B4-BE49-F238E27FC236}">
                    <a16:creationId xmlns:a16="http://schemas.microsoft.com/office/drawing/2014/main" id="{ADA9AD4F-813A-8A6F-AF5F-F2D69338F28F}"/>
                  </a:ext>
                </a:extLst>
              </p:cNvPr>
              <p:cNvSpPr/>
              <p:nvPr/>
            </p:nvSpPr>
            <p:spPr>
              <a:xfrm>
                <a:off x="6374674" y="2022744"/>
                <a:ext cx="1569343" cy="1934303"/>
              </a:xfrm>
              <a:prstGeom prst="rect">
                <a:avLst/>
              </a:prstGeom>
              <a:noFill/>
              <a:ln w="25400">
                <a:solidFill>
                  <a:schemeClr val="tx2"/>
                </a:solidFill>
                <a:prstDash val="dashDo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20" descr="How to Train a Core ML Model for an iOS App">
                <a:extLst>
                  <a:ext uri="{FF2B5EF4-FFF2-40B4-BE49-F238E27FC236}">
                    <a16:creationId xmlns:a16="http://schemas.microsoft.com/office/drawing/2014/main" id="{3190115F-5F72-8AD5-ACD1-DF0B3AD31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1390" y="3404757"/>
                <a:ext cx="638827" cy="4424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Brief Introduction to Tensorflow for Deep Learning - Analytics Vidhya">
                <a:extLst>
                  <a:ext uri="{FF2B5EF4-FFF2-40B4-BE49-F238E27FC236}">
                    <a16:creationId xmlns:a16="http://schemas.microsoft.com/office/drawing/2014/main" id="{AC0D2C89-683A-EEEB-08D2-F4185C289F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1465" y="2465492"/>
                <a:ext cx="340575" cy="3627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PyTorch">
                <a:extLst>
                  <a:ext uri="{FF2B5EF4-FFF2-40B4-BE49-F238E27FC236}">
                    <a16:creationId xmlns:a16="http://schemas.microsoft.com/office/drawing/2014/main" id="{6E0A851F-272A-AB6D-3A2E-7881E932FB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3190" y="3519937"/>
                <a:ext cx="437110" cy="4371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pache MXNet (@ApacheMXNet) / Twitter">
                <a:extLst>
                  <a:ext uri="{FF2B5EF4-FFF2-40B4-BE49-F238E27FC236}">
                    <a16:creationId xmlns:a16="http://schemas.microsoft.com/office/drawing/2014/main" id="{EEBE5CE3-A506-5FA2-6C96-CE2020A7DC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5599" y="3009462"/>
                <a:ext cx="314410" cy="3144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Chainer Reviews 2023: Details, Pricing, &amp; Features | G2">
                <a:extLst>
                  <a:ext uri="{FF2B5EF4-FFF2-40B4-BE49-F238E27FC236}">
                    <a16:creationId xmlns:a16="http://schemas.microsoft.com/office/drawing/2014/main" id="{60B3E9FE-D2C8-80EB-F39C-86C55FCCFA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5549" y="2447050"/>
                <a:ext cx="442446" cy="4424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Caffe2 | A New Lightweight, Modular, and Scalable Deep Learning Framework">
                <a:extLst>
                  <a:ext uri="{FF2B5EF4-FFF2-40B4-BE49-F238E27FC236}">
                    <a16:creationId xmlns:a16="http://schemas.microsoft.com/office/drawing/2014/main" id="{66E55718-1865-F772-1B90-723EDCA3FD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0035" y="3049541"/>
                <a:ext cx="388370" cy="4424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Keras - Wikipedia">
                <a:extLst>
                  <a:ext uri="{FF2B5EF4-FFF2-40B4-BE49-F238E27FC236}">
                    <a16:creationId xmlns:a16="http://schemas.microsoft.com/office/drawing/2014/main" id="{3E86760B-0B50-9B55-D44D-25B74FE1A7D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50933" y="2889496"/>
                <a:ext cx="353490" cy="353490"/>
              </a:xfrm>
              <a:prstGeom prst="rect">
                <a:avLst/>
              </a:prstGeom>
              <a:noFill/>
              <a:extLst>
                <a:ext uri="{909E8E84-426E-40DD-AFC4-6F175D3DCCD1}">
                  <a14:hiddenFill xmlns:a14="http://schemas.microsoft.com/office/drawing/2010/main">
                    <a:solidFill>
                      <a:srgbClr val="FFFFFF"/>
                    </a:solidFill>
                  </a14:hiddenFill>
                </a:ext>
              </a:extLst>
            </p:spPr>
          </p:pic>
          <p:sp>
            <p:nvSpPr>
              <p:cNvPr id="12" name="Tekstvak 11">
                <a:extLst>
                  <a:ext uri="{FF2B5EF4-FFF2-40B4-BE49-F238E27FC236}">
                    <a16:creationId xmlns:a16="http://schemas.microsoft.com/office/drawing/2014/main" id="{94DAEBE6-2362-9B90-B52D-99F340D4B937}"/>
                  </a:ext>
                </a:extLst>
              </p:cNvPr>
              <p:cNvSpPr txBox="1"/>
              <p:nvPr/>
            </p:nvSpPr>
            <p:spPr>
              <a:xfrm>
                <a:off x="6374674" y="2126962"/>
                <a:ext cx="1611087" cy="320088"/>
              </a:xfrm>
              <a:prstGeom prst="rect">
                <a:avLst/>
              </a:prstGeom>
              <a:noFill/>
            </p:spPr>
            <p:txBody>
              <a:bodyPr wrap="square" rtlCol="0">
                <a:spAutoFit/>
              </a:bodyPr>
              <a:lstStyle/>
              <a:p>
                <a:pPr>
                  <a:lnSpc>
                    <a:spcPct val="90000"/>
                  </a:lnSpc>
                  <a:spcBef>
                    <a:spcPts val="1000"/>
                  </a:spcBef>
                </a:pPr>
                <a:r>
                  <a:rPr lang="en-GB" sz="1600">
                    <a:solidFill>
                      <a:schemeClr val="tx2"/>
                    </a:solidFill>
                  </a:rPr>
                  <a:t>ML Frameworks</a:t>
                </a:r>
              </a:p>
            </p:txBody>
          </p:sp>
        </p:grpSp>
        <p:sp>
          <p:nvSpPr>
            <p:cNvPr id="14" name="Rechthoek 13">
              <a:extLst>
                <a:ext uri="{FF2B5EF4-FFF2-40B4-BE49-F238E27FC236}">
                  <a16:creationId xmlns:a16="http://schemas.microsoft.com/office/drawing/2014/main" id="{CD106BFB-89DB-4732-0073-3FC9C6EE477F}"/>
                </a:ext>
              </a:extLst>
            </p:cNvPr>
            <p:cNvSpPr/>
            <p:nvPr/>
          </p:nvSpPr>
          <p:spPr>
            <a:xfrm>
              <a:off x="3965984" y="2782418"/>
              <a:ext cx="1606159" cy="1934303"/>
            </a:xfrm>
            <a:prstGeom prst="rect">
              <a:avLst/>
            </a:prstGeom>
            <a:solidFill>
              <a:schemeClr val="accent6">
                <a:lumMod val="60000"/>
                <a:lumOff val="40000"/>
              </a:schemeClr>
            </a:solidFill>
            <a:ln w="19050">
              <a:solidFill>
                <a:schemeClr val="tx2"/>
              </a:solidFill>
            </a:ln>
            <a:effectLst>
              <a:glow rad="212638">
                <a:schemeClr val="accent6">
                  <a:alpha val="77885"/>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Compression</a:t>
              </a:r>
            </a:p>
          </p:txBody>
        </p:sp>
        <p:sp>
          <p:nvSpPr>
            <p:cNvPr id="15" name="Pijl links 14">
              <a:extLst>
                <a:ext uri="{FF2B5EF4-FFF2-40B4-BE49-F238E27FC236}">
                  <a16:creationId xmlns:a16="http://schemas.microsoft.com/office/drawing/2014/main" id="{48D6B90D-B0EC-FE2B-2702-D11824571A23}"/>
                </a:ext>
              </a:extLst>
            </p:cNvPr>
            <p:cNvSpPr/>
            <p:nvPr/>
          </p:nvSpPr>
          <p:spPr>
            <a:xfrm>
              <a:off x="3307650" y="2869368"/>
              <a:ext cx="658334" cy="221223"/>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8">
              <a:extLst>
                <a:ext uri="{FF2B5EF4-FFF2-40B4-BE49-F238E27FC236}">
                  <a16:creationId xmlns:a16="http://schemas.microsoft.com/office/drawing/2014/main" id="{FD1BAD5B-5D03-48E8-D1B3-BB9E2B47786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836" t="11513" r="15758" b="13243"/>
            <a:stretch/>
          </p:blipFill>
          <p:spPr bwMode="auto">
            <a:xfrm>
              <a:off x="2806760" y="2763278"/>
              <a:ext cx="393101" cy="426165"/>
            </a:xfrm>
            <a:prstGeom prst="rect">
              <a:avLst/>
            </a:prstGeom>
            <a:noFill/>
            <a:extLst>
              <a:ext uri="{909E8E84-426E-40DD-AFC4-6F175D3DCCD1}">
                <a14:hiddenFill xmlns:a14="http://schemas.microsoft.com/office/drawing/2010/main">
                  <a:solidFill>
                    <a:srgbClr val="FFFFFF"/>
                  </a:solidFill>
                </a14:hiddenFill>
              </a:ext>
            </a:extLst>
          </p:spPr>
        </p:pic>
        <p:sp>
          <p:nvSpPr>
            <p:cNvPr id="17" name="Tekstvak 16">
              <a:extLst>
                <a:ext uri="{FF2B5EF4-FFF2-40B4-BE49-F238E27FC236}">
                  <a16:creationId xmlns:a16="http://schemas.microsoft.com/office/drawing/2014/main" id="{DF22D477-6004-F81E-5F16-FEE001BDE055}"/>
                </a:ext>
              </a:extLst>
            </p:cNvPr>
            <p:cNvSpPr txBox="1"/>
            <p:nvPr/>
          </p:nvSpPr>
          <p:spPr>
            <a:xfrm>
              <a:off x="2488201" y="2562744"/>
              <a:ext cx="1030218" cy="263149"/>
            </a:xfrm>
            <a:prstGeom prst="rect">
              <a:avLst/>
            </a:prstGeom>
            <a:noFill/>
          </p:spPr>
          <p:txBody>
            <a:bodyPr wrap="none" rtlCol="0">
              <a:spAutoFit/>
            </a:bodyPr>
            <a:lstStyle/>
            <a:p>
              <a:pPr>
                <a:lnSpc>
                  <a:spcPct val="90000"/>
                </a:lnSpc>
                <a:spcBef>
                  <a:spcPts val="1000"/>
                </a:spcBef>
              </a:pPr>
              <a:r>
                <a:rPr lang="en-GB" sz="1200">
                  <a:solidFill>
                    <a:schemeClr val="tx2"/>
                  </a:solidFill>
                </a:rPr>
                <a:t>HW Platform</a:t>
              </a:r>
            </a:p>
          </p:txBody>
        </p:sp>
        <p:sp>
          <p:nvSpPr>
            <p:cNvPr id="18" name="Pijl links 17">
              <a:extLst>
                <a:ext uri="{FF2B5EF4-FFF2-40B4-BE49-F238E27FC236}">
                  <a16:creationId xmlns:a16="http://schemas.microsoft.com/office/drawing/2014/main" id="{C99DFCF5-0684-B548-7F83-C70B42475613}"/>
                </a:ext>
              </a:extLst>
            </p:cNvPr>
            <p:cNvSpPr/>
            <p:nvPr/>
          </p:nvSpPr>
          <p:spPr>
            <a:xfrm>
              <a:off x="3307650" y="4403114"/>
              <a:ext cx="658334" cy="221223"/>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vak 19">
              <a:extLst>
                <a:ext uri="{FF2B5EF4-FFF2-40B4-BE49-F238E27FC236}">
                  <a16:creationId xmlns:a16="http://schemas.microsoft.com/office/drawing/2014/main" id="{A19538ED-69BC-98E7-D5CE-725414B25237}"/>
                </a:ext>
              </a:extLst>
            </p:cNvPr>
            <p:cNvSpPr txBox="1"/>
            <p:nvPr/>
          </p:nvSpPr>
          <p:spPr>
            <a:xfrm>
              <a:off x="2330311" y="4716721"/>
              <a:ext cx="1410066" cy="263149"/>
            </a:xfrm>
            <a:prstGeom prst="rect">
              <a:avLst/>
            </a:prstGeom>
            <a:noFill/>
          </p:spPr>
          <p:txBody>
            <a:bodyPr wrap="none" rtlCol="0">
              <a:spAutoFit/>
            </a:bodyPr>
            <a:lstStyle/>
            <a:p>
              <a:pPr>
                <a:lnSpc>
                  <a:spcPct val="90000"/>
                </a:lnSpc>
                <a:spcBef>
                  <a:spcPts val="1000"/>
                </a:spcBef>
              </a:pPr>
              <a:r>
                <a:rPr lang="en-GB" sz="1200">
                  <a:solidFill>
                    <a:schemeClr val="tx2"/>
                  </a:solidFill>
                </a:rPr>
                <a:t>Application Needs</a:t>
              </a:r>
            </a:p>
          </p:txBody>
        </p:sp>
        <p:pic>
          <p:nvPicPr>
            <p:cNvPr id="21" name="Picture 16">
              <a:extLst>
                <a:ext uri="{FF2B5EF4-FFF2-40B4-BE49-F238E27FC236}">
                  <a16:creationId xmlns:a16="http://schemas.microsoft.com/office/drawing/2014/main" id="{CA5E552A-C546-76D8-6FBD-D88FF4E757B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406" t="17222" r="20228" b="18378"/>
            <a:stretch/>
          </p:blipFill>
          <p:spPr bwMode="auto">
            <a:xfrm>
              <a:off x="2870827" y="4346522"/>
              <a:ext cx="329034" cy="334405"/>
            </a:xfrm>
            <a:prstGeom prst="rect">
              <a:avLst/>
            </a:prstGeom>
            <a:noFill/>
            <a:extLst>
              <a:ext uri="{909E8E84-426E-40DD-AFC4-6F175D3DCCD1}">
                <a14:hiddenFill xmlns:a14="http://schemas.microsoft.com/office/drawing/2010/main">
                  <a:solidFill>
                    <a:srgbClr val="FFFFFF"/>
                  </a:solidFill>
                </a14:hiddenFill>
              </a:ext>
            </a:extLst>
          </p:spPr>
        </p:pic>
        <p:sp>
          <p:nvSpPr>
            <p:cNvPr id="22" name="Pijl links 21">
              <a:extLst>
                <a:ext uri="{FF2B5EF4-FFF2-40B4-BE49-F238E27FC236}">
                  <a16:creationId xmlns:a16="http://schemas.microsoft.com/office/drawing/2014/main" id="{F37E1C57-B7DF-3996-8E84-23A36DA03E2B}"/>
                </a:ext>
              </a:extLst>
            </p:cNvPr>
            <p:cNvSpPr/>
            <p:nvPr/>
          </p:nvSpPr>
          <p:spPr>
            <a:xfrm>
              <a:off x="2370211" y="3646042"/>
              <a:ext cx="1595773" cy="221223"/>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kstvak 24">
              <a:extLst>
                <a:ext uri="{FF2B5EF4-FFF2-40B4-BE49-F238E27FC236}">
                  <a16:creationId xmlns:a16="http://schemas.microsoft.com/office/drawing/2014/main" id="{CC4EC7FD-595C-6FC6-1AC1-7994FCF7B547}"/>
                </a:ext>
              </a:extLst>
            </p:cNvPr>
            <p:cNvSpPr txBox="1"/>
            <p:nvPr/>
          </p:nvSpPr>
          <p:spPr>
            <a:xfrm>
              <a:off x="2265336" y="3462143"/>
              <a:ext cx="1737464" cy="263149"/>
            </a:xfrm>
            <a:prstGeom prst="rect">
              <a:avLst/>
            </a:prstGeom>
            <a:noFill/>
          </p:spPr>
          <p:txBody>
            <a:bodyPr wrap="square" rtlCol="0">
              <a:spAutoFit/>
            </a:bodyPr>
            <a:lstStyle/>
            <a:p>
              <a:pPr algn="ctr">
                <a:lnSpc>
                  <a:spcPct val="90000"/>
                </a:lnSpc>
                <a:spcBef>
                  <a:spcPts val="1000"/>
                </a:spcBef>
              </a:pPr>
              <a:r>
                <a:rPr lang="en-GB" sz="1200">
                  <a:solidFill>
                    <a:schemeClr val="tx2"/>
                  </a:solidFill>
                </a:rPr>
                <a:t>Large Model </a:t>
              </a:r>
              <a:r>
                <a:rPr lang="en-GB" sz="1200">
                  <a:solidFill>
                    <a:schemeClr val="tx2">
                      <a:lumMod val="60000"/>
                      <a:lumOff val="40000"/>
                    </a:schemeClr>
                  </a:solidFill>
                </a:rPr>
                <a:t>(ONNX)</a:t>
              </a:r>
            </a:p>
          </p:txBody>
        </p:sp>
        <p:sp>
          <p:nvSpPr>
            <p:cNvPr id="26" name="Rechthoek 25">
              <a:extLst>
                <a:ext uri="{FF2B5EF4-FFF2-40B4-BE49-F238E27FC236}">
                  <a16:creationId xmlns:a16="http://schemas.microsoft.com/office/drawing/2014/main" id="{B8765986-E8A6-9DF7-A374-07C0A474094D}"/>
                </a:ext>
              </a:extLst>
            </p:cNvPr>
            <p:cNvSpPr/>
            <p:nvPr/>
          </p:nvSpPr>
          <p:spPr>
            <a:xfrm>
              <a:off x="6846608" y="2795658"/>
              <a:ext cx="1569343" cy="1934303"/>
            </a:xfrm>
            <a:prstGeom prst="rect">
              <a:avLst/>
            </a:prstGeom>
            <a:solidFill>
              <a:schemeClr val="accent2">
                <a:lumMod val="20000"/>
                <a:lumOff val="8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Optimization</a:t>
              </a:r>
            </a:p>
          </p:txBody>
        </p:sp>
        <p:sp>
          <p:nvSpPr>
            <p:cNvPr id="27" name="Pijl links 26">
              <a:extLst>
                <a:ext uri="{FF2B5EF4-FFF2-40B4-BE49-F238E27FC236}">
                  <a16:creationId xmlns:a16="http://schemas.microsoft.com/office/drawing/2014/main" id="{F786B941-5E06-24D4-8E24-05A78ECF9607}"/>
                </a:ext>
              </a:extLst>
            </p:cNvPr>
            <p:cNvSpPr/>
            <p:nvPr/>
          </p:nvSpPr>
          <p:spPr>
            <a:xfrm>
              <a:off x="5572143" y="3681335"/>
              <a:ext cx="1274465" cy="221223"/>
            </a:xfrm>
            <a:prstGeom prst="rightArrow">
              <a:avLst>
                <a:gd name="adj1" fmla="val 41814"/>
                <a:gd name="adj2" fmla="val 50000"/>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kstvak 27">
              <a:extLst>
                <a:ext uri="{FF2B5EF4-FFF2-40B4-BE49-F238E27FC236}">
                  <a16:creationId xmlns:a16="http://schemas.microsoft.com/office/drawing/2014/main" id="{1DC9D60B-8EED-BD5A-CCD3-A9CA08A7F079}"/>
                </a:ext>
              </a:extLst>
            </p:cNvPr>
            <p:cNvSpPr txBox="1"/>
            <p:nvPr/>
          </p:nvSpPr>
          <p:spPr>
            <a:xfrm>
              <a:off x="5514654" y="3233092"/>
              <a:ext cx="1226782" cy="512961"/>
            </a:xfrm>
            <a:prstGeom prst="rect">
              <a:avLst/>
            </a:prstGeom>
            <a:noFill/>
          </p:spPr>
          <p:txBody>
            <a:bodyPr wrap="square" rtlCol="0">
              <a:spAutoFit/>
            </a:bodyPr>
            <a:lstStyle/>
            <a:p>
              <a:pPr algn="ctr">
                <a:spcBef>
                  <a:spcPts val="400"/>
                </a:spcBef>
              </a:pPr>
              <a:r>
                <a:rPr lang="en-GB" sz="1200">
                  <a:solidFill>
                    <a:schemeClr val="tx2"/>
                  </a:solidFill>
                </a:rPr>
                <a:t>Lightweight</a:t>
              </a:r>
            </a:p>
            <a:p>
              <a:pPr algn="ctr">
                <a:spcBef>
                  <a:spcPts val="400"/>
                </a:spcBef>
              </a:pPr>
              <a:r>
                <a:rPr lang="en-GB" sz="1200">
                  <a:solidFill>
                    <a:schemeClr val="tx2"/>
                  </a:solidFill>
                </a:rPr>
                <a:t>Model </a:t>
              </a:r>
              <a:r>
                <a:rPr lang="en-GB" sz="1200">
                  <a:solidFill>
                    <a:schemeClr val="tx2">
                      <a:lumMod val="60000"/>
                      <a:lumOff val="40000"/>
                    </a:schemeClr>
                  </a:solidFill>
                </a:rPr>
                <a:t>(ONNX)</a:t>
              </a:r>
            </a:p>
          </p:txBody>
        </p:sp>
        <p:pic>
          <p:nvPicPr>
            <p:cNvPr id="13316" name="Picture 4">
              <a:extLst>
                <a:ext uri="{FF2B5EF4-FFF2-40B4-BE49-F238E27FC236}">
                  <a16:creationId xmlns:a16="http://schemas.microsoft.com/office/drawing/2014/main" id="{1705D6AB-F0AD-FF03-799E-CAF91E49582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4431" t="5767" r="5794" b="6132"/>
            <a:stretch/>
          </p:blipFill>
          <p:spPr bwMode="auto">
            <a:xfrm>
              <a:off x="7963438" y="4322531"/>
              <a:ext cx="392458" cy="38513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7F8D1C79-F0EF-AC09-7E9B-B2CD060589A6}"/>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430" t="6410" r="5473" b="6132"/>
            <a:stretch/>
          </p:blipFill>
          <p:spPr bwMode="auto">
            <a:xfrm>
              <a:off x="5081036" y="4296437"/>
              <a:ext cx="392458" cy="380966"/>
            </a:xfrm>
            <a:prstGeom prst="rect">
              <a:avLst/>
            </a:prstGeom>
            <a:noFill/>
            <a:extLst>
              <a:ext uri="{909E8E84-426E-40DD-AFC4-6F175D3DCCD1}">
                <a14:hiddenFill xmlns:a14="http://schemas.microsoft.com/office/drawing/2010/main">
                  <a:solidFill>
                    <a:srgbClr val="FFFFFF"/>
                  </a:solidFill>
                </a14:hiddenFill>
              </a:ext>
            </a:extLst>
          </p:spPr>
        </p:pic>
        <p:sp>
          <p:nvSpPr>
            <p:cNvPr id="33" name="Rechthoek 32">
              <a:extLst>
                <a:ext uri="{FF2B5EF4-FFF2-40B4-BE49-F238E27FC236}">
                  <a16:creationId xmlns:a16="http://schemas.microsoft.com/office/drawing/2014/main" id="{BACD887A-E23A-090B-BCFE-0C04F7169E91}"/>
                </a:ext>
              </a:extLst>
            </p:cNvPr>
            <p:cNvSpPr/>
            <p:nvPr/>
          </p:nvSpPr>
          <p:spPr>
            <a:xfrm>
              <a:off x="9727232" y="2795658"/>
              <a:ext cx="1569343" cy="1934303"/>
            </a:xfrm>
            <a:prstGeom prst="rect">
              <a:avLst/>
            </a:prstGeom>
            <a:solidFill>
              <a:schemeClr val="accent5">
                <a:lumMod val="20000"/>
                <a:lumOff val="8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Deployment &amp; Validation</a:t>
              </a:r>
            </a:p>
          </p:txBody>
        </p:sp>
        <p:sp>
          <p:nvSpPr>
            <p:cNvPr id="34" name="Pijl links 33">
              <a:extLst>
                <a:ext uri="{FF2B5EF4-FFF2-40B4-BE49-F238E27FC236}">
                  <a16:creationId xmlns:a16="http://schemas.microsoft.com/office/drawing/2014/main" id="{BB5AF3F4-A526-CCE1-F497-C52855C513D5}"/>
                </a:ext>
              </a:extLst>
            </p:cNvPr>
            <p:cNvSpPr/>
            <p:nvPr/>
          </p:nvSpPr>
          <p:spPr>
            <a:xfrm>
              <a:off x="8415951" y="3681335"/>
              <a:ext cx="1311281" cy="221223"/>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kstvak 34">
              <a:extLst>
                <a:ext uri="{FF2B5EF4-FFF2-40B4-BE49-F238E27FC236}">
                  <a16:creationId xmlns:a16="http://schemas.microsoft.com/office/drawing/2014/main" id="{3C72207A-B9E5-FA02-6141-26829612C567}"/>
                </a:ext>
              </a:extLst>
            </p:cNvPr>
            <p:cNvSpPr txBox="1"/>
            <p:nvPr/>
          </p:nvSpPr>
          <p:spPr>
            <a:xfrm>
              <a:off x="8290105" y="3110402"/>
              <a:ext cx="1557562" cy="646331"/>
            </a:xfrm>
            <a:prstGeom prst="rect">
              <a:avLst/>
            </a:prstGeom>
            <a:noFill/>
          </p:spPr>
          <p:txBody>
            <a:bodyPr wrap="square" rtlCol="0">
              <a:spAutoFit/>
            </a:bodyPr>
            <a:lstStyle/>
            <a:p>
              <a:pPr algn="ctr"/>
              <a:r>
                <a:rPr lang="en-GB" sz="1200">
                  <a:solidFill>
                    <a:schemeClr val="tx2"/>
                  </a:solidFill>
                </a:rPr>
                <a:t>HW optimized Model </a:t>
              </a:r>
            </a:p>
            <a:p>
              <a:pPr algn="ctr"/>
              <a:r>
                <a:rPr lang="en-GB" sz="1200">
                  <a:solidFill>
                    <a:schemeClr val="tx2">
                      <a:lumMod val="60000"/>
                      <a:lumOff val="40000"/>
                    </a:schemeClr>
                  </a:solidFill>
                </a:rPr>
                <a:t>(Object code)</a:t>
              </a:r>
            </a:p>
          </p:txBody>
        </p:sp>
        <p:pic>
          <p:nvPicPr>
            <p:cNvPr id="36" name="Picture 16">
              <a:extLst>
                <a:ext uri="{FF2B5EF4-FFF2-40B4-BE49-F238E27FC236}">
                  <a16:creationId xmlns:a16="http://schemas.microsoft.com/office/drawing/2014/main" id="{0158040A-C1B8-1F7B-1765-387DD3A3A5B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5225" t="15345" r="15282" b="13150"/>
            <a:stretch/>
          </p:blipFill>
          <p:spPr bwMode="auto">
            <a:xfrm>
              <a:off x="10861235" y="4325539"/>
              <a:ext cx="372643" cy="383439"/>
            </a:xfrm>
            <a:prstGeom prst="rect">
              <a:avLst/>
            </a:prstGeom>
            <a:noFill/>
            <a:extLst>
              <a:ext uri="{909E8E84-426E-40DD-AFC4-6F175D3DCCD1}">
                <a14:hiddenFill xmlns:a14="http://schemas.microsoft.com/office/drawing/2010/main">
                  <a:solidFill>
                    <a:srgbClr val="FFFFFF"/>
                  </a:solidFill>
                </a14:hiddenFill>
              </a:ext>
            </a:extLst>
          </p:spPr>
        </p:pic>
        <p:sp>
          <p:nvSpPr>
            <p:cNvPr id="38" name="Gebogen pijl omhoog 37">
              <a:extLst>
                <a:ext uri="{FF2B5EF4-FFF2-40B4-BE49-F238E27FC236}">
                  <a16:creationId xmlns:a16="http://schemas.microsoft.com/office/drawing/2014/main" id="{937B4199-0E29-89F7-7CAB-02B5EA8AB048}"/>
                </a:ext>
              </a:extLst>
            </p:cNvPr>
            <p:cNvSpPr/>
            <p:nvPr/>
          </p:nvSpPr>
          <p:spPr>
            <a:xfrm flipH="1">
              <a:off x="4712449" y="4716720"/>
              <a:ext cx="3964826" cy="385137"/>
            </a:xfrm>
            <a:prstGeom prst="bentUpArrow">
              <a:avLst/>
            </a:prstGeom>
            <a:solidFill>
              <a:schemeClr val="tx2">
                <a:alpha val="504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Proces 38">
              <a:extLst>
                <a:ext uri="{FF2B5EF4-FFF2-40B4-BE49-F238E27FC236}">
                  <a16:creationId xmlns:a16="http://schemas.microsoft.com/office/drawing/2014/main" id="{24D9451E-8B40-DB2B-3A66-45760F949039}"/>
                </a:ext>
              </a:extLst>
            </p:cNvPr>
            <p:cNvSpPr/>
            <p:nvPr/>
          </p:nvSpPr>
          <p:spPr>
            <a:xfrm>
              <a:off x="8582393" y="4147164"/>
              <a:ext cx="94882" cy="859812"/>
            </a:xfrm>
            <a:prstGeom prst="flowChartProcess">
              <a:avLst/>
            </a:prstGeom>
            <a:solidFill>
              <a:schemeClr val="tx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Proces 39">
              <a:extLst>
                <a:ext uri="{FF2B5EF4-FFF2-40B4-BE49-F238E27FC236}">
                  <a16:creationId xmlns:a16="http://schemas.microsoft.com/office/drawing/2014/main" id="{11C182D8-68E4-DF00-6D55-1E9F2C5697E4}"/>
                </a:ext>
              </a:extLst>
            </p:cNvPr>
            <p:cNvSpPr/>
            <p:nvPr/>
          </p:nvSpPr>
          <p:spPr>
            <a:xfrm rot="16200000">
              <a:off x="8451733" y="4109509"/>
              <a:ext cx="94882" cy="166443"/>
            </a:xfrm>
            <a:prstGeom prst="flowChartProcess">
              <a:avLst/>
            </a:prstGeom>
            <a:solidFill>
              <a:schemeClr val="tx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kstvak 40">
              <a:extLst>
                <a:ext uri="{FF2B5EF4-FFF2-40B4-BE49-F238E27FC236}">
                  <a16:creationId xmlns:a16="http://schemas.microsoft.com/office/drawing/2014/main" id="{FC29BBA7-14FA-A385-AD81-EB1ACE6DDF37}"/>
                </a:ext>
              </a:extLst>
            </p:cNvPr>
            <p:cNvSpPr txBox="1"/>
            <p:nvPr/>
          </p:nvSpPr>
          <p:spPr>
            <a:xfrm>
              <a:off x="5602318" y="4785104"/>
              <a:ext cx="2488580" cy="261610"/>
            </a:xfrm>
            <a:prstGeom prst="rect">
              <a:avLst/>
            </a:prstGeom>
            <a:noFill/>
          </p:spPr>
          <p:txBody>
            <a:bodyPr wrap="square" rtlCol="0">
              <a:spAutoFit/>
            </a:bodyPr>
            <a:lstStyle/>
            <a:p>
              <a:pPr algn="ctr">
                <a:spcBef>
                  <a:spcPts val="400"/>
                </a:spcBef>
              </a:pPr>
              <a:r>
                <a:rPr lang="en-GB" sz="1100">
                  <a:solidFill>
                    <a:schemeClr val="tx2"/>
                  </a:solidFill>
                </a:rPr>
                <a:t>Computational performance metrics</a:t>
              </a:r>
              <a:endParaRPr lang="en-GB" sz="1100">
                <a:solidFill>
                  <a:schemeClr val="tx2">
                    <a:lumMod val="60000"/>
                    <a:lumOff val="40000"/>
                  </a:schemeClr>
                </a:solidFill>
              </a:endParaRPr>
            </a:p>
          </p:txBody>
        </p:sp>
      </p:grpSp>
    </p:spTree>
    <p:extLst>
      <p:ext uri="{BB962C8B-B14F-4D97-AF65-F5344CB8AC3E}">
        <p14:creationId xmlns:p14="http://schemas.microsoft.com/office/powerpoint/2010/main" val="19258613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09466-0E0A-2A12-D402-25FB849C443A}"/>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30BE7F1-2B1C-08EF-609F-D171EB9FC109}"/>
              </a:ext>
            </a:extLst>
          </p:cNvPr>
          <p:cNvSpPr>
            <a:spLocks noGrp="1"/>
          </p:cNvSpPr>
          <p:nvPr>
            <p:ph type="title"/>
          </p:nvPr>
        </p:nvSpPr>
        <p:spPr/>
        <p:txBody>
          <a:bodyPr>
            <a:normAutofit/>
          </a:bodyPr>
          <a:lstStyle/>
          <a:p>
            <a:r>
              <a:rPr lang="en-GB"/>
              <a:t>How does an ML compiler framework operate?</a:t>
            </a:r>
          </a:p>
        </p:txBody>
      </p:sp>
      <p:sp>
        <p:nvSpPr>
          <p:cNvPr id="14" name="Rechthoek 13">
            <a:extLst>
              <a:ext uri="{FF2B5EF4-FFF2-40B4-BE49-F238E27FC236}">
                <a16:creationId xmlns:a16="http://schemas.microsoft.com/office/drawing/2014/main" id="{6556B55D-0E2F-5D36-1403-2632DBE42A77}"/>
              </a:ext>
            </a:extLst>
          </p:cNvPr>
          <p:cNvSpPr/>
          <p:nvPr/>
        </p:nvSpPr>
        <p:spPr>
          <a:xfrm>
            <a:off x="164944" y="2782418"/>
            <a:ext cx="1606159" cy="1934303"/>
          </a:xfrm>
          <a:prstGeom prst="rect">
            <a:avLst/>
          </a:prstGeom>
          <a:solidFill>
            <a:schemeClr val="accent6">
              <a:lumMod val="40000"/>
              <a:lumOff val="6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Compression</a:t>
            </a:r>
          </a:p>
        </p:txBody>
      </p:sp>
      <p:pic>
        <p:nvPicPr>
          <p:cNvPr id="13318" name="Picture 6">
            <a:extLst>
              <a:ext uri="{FF2B5EF4-FFF2-40B4-BE49-F238E27FC236}">
                <a16:creationId xmlns:a16="http://schemas.microsoft.com/office/drawing/2014/main" id="{C4EFDED6-33F0-8AF3-7D78-E98D3D2B68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30" t="6410" r="5473" b="6132"/>
          <a:stretch/>
        </p:blipFill>
        <p:spPr bwMode="auto">
          <a:xfrm>
            <a:off x="1279996" y="4296437"/>
            <a:ext cx="392458" cy="380966"/>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ep 31">
            <a:extLst>
              <a:ext uri="{FF2B5EF4-FFF2-40B4-BE49-F238E27FC236}">
                <a16:creationId xmlns:a16="http://schemas.microsoft.com/office/drawing/2014/main" id="{27DCB359-8E1C-CF62-5857-22BAD1439814}"/>
              </a:ext>
            </a:extLst>
          </p:cNvPr>
          <p:cNvGrpSpPr>
            <a:grpSpLocks noChangeAspect="1"/>
          </p:cNvGrpSpPr>
          <p:nvPr/>
        </p:nvGrpSpPr>
        <p:grpSpPr>
          <a:xfrm>
            <a:off x="2886155" y="3294051"/>
            <a:ext cx="7515881" cy="2766704"/>
            <a:chOff x="3357542" y="3155092"/>
            <a:chExt cx="7515881" cy="2766704"/>
          </a:xfrm>
        </p:grpSpPr>
        <p:pic>
          <p:nvPicPr>
            <p:cNvPr id="18434" name="Picture 2">
              <a:extLst>
                <a:ext uri="{FF2B5EF4-FFF2-40B4-BE49-F238E27FC236}">
                  <a16:creationId xmlns:a16="http://schemas.microsoft.com/office/drawing/2014/main" id="{2C3B3B38-CE6E-35F6-5F45-2A4A90E1721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7169" t="36112" r="26375" b="6110"/>
            <a:stretch/>
          </p:blipFill>
          <p:spPr bwMode="auto">
            <a:xfrm flipH="1">
              <a:off x="5297168" y="3155092"/>
              <a:ext cx="3697808" cy="2766704"/>
            </a:xfrm>
            <a:prstGeom prst="rect">
              <a:avLst/>
            </a:prstGeom>
            <a:noFill/>
            <a:extLst>
              <a:ext uri="{909E8E84-426E-40DD-AFC4-6F175D3DCCD1}">
                <a14:hiddenFill xmlns:a14="http://schemas.microsoft.com/office/drawing/2010/main">
                  <a:solidFill>
                    <a:srgbClr val="FFFFFF"/>
                  </a:solidFill>
                </a14:hiddenFill>
              </a:ext>
            </a:extLst>
          </p:spPr>
        </p:pic>
        <p:sp>
          <p:nvSpPr>
            <p:cNvPr id="24" name="Tijdelijke aanduiding voor tekst 2">
              <a:extLst>
                <a:ext uri="{FF2B5EF4-FFF2-40B4-BE49-F238E27FC236}">
                  <a16:creationId xmlns:a16="http://schemas.microsoft.com/office/drawing/2014/main" id="{8C22CDEC-C030-B3AE-82D7-161854A4E1D0}"/>
                </a:ext>
              </a:extLst>
            </p:cNvPr>
            <p:cNvSpPr txBox="1">
              <a:spLocks/>
            </p:cNvSpPr>
            <p:nvPr/>
          </p:nvSpPr>
          <p:spPr>
            <a:xfrm>
              <a:off x="3357542" y="4766149"/>
              <a:ext cx="2190643" cy="488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noProof="0"/>
                <a:t>Quantization</a:t>
              </a:r>
            </a:p>
            <a:p>
              <a:pPr marL="0" indent="0">
                <a:buNone/>
              </a:pPr>
              <a:endParaRPr lang="en-GB" sz="2400" noProof="0"/>
            </a:p>
          </p:txBody>
        </p:sp>
        <p:sp>
          <p:nvSpPr>
            <p:cNvPr id="29" name="Tijdelijke aanduiding voor tekst 2">
              <a:extLst>
                <a:ext uri="{FF2B5EF4-FFF2-40B4-BE49-F238E27FC236}">
                  <a16:creationId xmlns:a16="http://schemas.microsoft.com/office/drawing/2014/main" id="{08B73709-9A49-49C0-5165-F8742EB1D1CA}"/>
                </a:ext>
              </a:extLst>
            </p:cNvPr>
            <p:cNvSpPr txBox="1">
              <a:spLocks/>
            </p:cNvSpPr>
            <p:nvPr/>
          </p:nvSpPr>
          <p:spPr>
            <a:xfrm>
              <a:off x="4016259" y="3391929"/>
              <a:ext cx="1408048" cy="488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noProof="0"/>
                <a:t>Pruning</a:t>
              </a:r>
            </a:p>
            <a:p>
              <a:pPr marL="0" indent="0">
                <a:buNone/>
              </a:pPr>
              <a:endParaRPr lang="en-GB" sz="2400" noProof="0"/>
            </a:p>
          </p:txBody>
        </p:sp>
        <p:sp>
          <p:nvSpPr>
            <p:cNvPr id="30" name="Tijdelijke aanduiding voor tekst 2">
              <a:extLst>
                <a:ext uri="{FF2B5EF4-FFF2-40B4-BE49-F238E27FC236}">
                  <a16:creationId xmlns:a16="http://schemas.microsoft.com/office/drawing/2014/main" id="{7E99D52E-0DB7-E715-091D-5EDFF593DFE5}"/>
                </a:ext>
              </a:extLst>
            </p:cNvPr>
            <p:cNvSpPr txBox="1">
              <a:spLocks/>
            </p:cNvSpPr>
            <p:nvPr/>
          </p:nvSpPr>
          <p:spPr>
            <a:xfrm>
              <a:off x="8957905" y="3915334"/>
              <a:ext cx="1915518" cy="76431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noProof="0"/>
                <a:t>Knowledge </a:t>
              </a:r>
            </a:p>
            <a:p>
              <a:pPr marL="0" indent="0">
                <a:buNone/>
              </a:pPr>
              <a:r>
                <a:rPr lang="en-GB" sz="2400" b="1"/>
                <a:t>Distillation</a:t>
              </a:r>
              <a:endParaRPr lang="en-GB" sz="2400" b="1" noProof="0"/>
            </a:p>
            <a:p>
              <a:pPr marL="0" indent="0">
                <a:buNone/>
              </a:pPr>
              <a:endParaRPr lang="en-GB" sz="2400" noProof="0"/>
            </a:p>
          </p:txBody>
        </p:sp>
      </p:grpSp>
      <p:sp>
        <p:nvSpPr>
          <p:cNvPr id="31" name="Tijdelijke aanduiding voor tekst 2">
            <a:extLst>
              <a:ext uri="{FF2B5EF4-FFF2-40B4-BE49-F238E27FC236}">
                <a16:creationId xmlns:a16="http://schemas.microsoft.com/office/drawing/2014/main" id="{1F02CAD1-80CF-5B8A-35E5-EC45808359B5}"/>
              </a:ext>
            </a:extLst>
          </p:cNvPr>
          <p:cNvSpPr txBox="1">
            <a:spLocks/>
          </p:cNvSpPr>
          <p:nvPr/>
        </p:nvSpPr>
        <p:spPr>
          <a:xfrm>
            <a:off x="1719147" y="1637341"/>
            <a:ext cx="8753705" cy="829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200" noProof="0"/>
              <a:t>Aim for a more compact model without compromising performance </a:t>
            </a:r>
          </a:p>
          <a:p>
            <a:pPr marL="0" indent="0" algn="ctr">
              <a:buNone/>
            </a:pPr>
            <a:r>
              <a:rPr lang="en-GB" sz="1800" noProof="0"/>
              <a:t>Concentrate on three key technique families:</a:t>
            </a:r>
          </a:p>
        </p:txBody>
      </p:sp>
      <p:sp>
        <p:nvSpPr>
          <p:cNvPr id="37" name="Pijl links 36">
            <a:extLst>
              <a:ext uri="{FF2B5EF4-FFF2-40B4-BE49-F238E27FC236}">
                <a16:creationId xmlns:a16="http://schemas.microsoft.com/office/drawing/2014/main" id="{B8973B02-BD98-B2EC-925B-8C490E7E2DFE}"/>
              </a:ext>
            </a:extLst>
          </p:cNvPr>
          <p:cNvSpPr/>
          <p:nvPr/>
        </p:nvSpPr>
        <p:spPr>
          <a:xfrm rot="19576477">
            <a:off x="1190144" y="2109019"/>
            <a:ext cx="671018" cy="324579"/>
          </a:xfrm>
          <a:prstGeom prst="rightArrow">
            <a:avLst/>
          </a:prstGeom>
          <a:solidFill>
            <a:schemeClr val="tx2">
              <a:alpha val="64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49623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76980-0D0A-4FE9-C0B6-6171214D8424}"/>
            </a:ext>
          </a:extLst>
        </p:cNvPr>
        <p:cNvGrpSpPr/>
        <p:nvPr/>
      </p:nvGrpSpPr>
      <p:grpSpPr>
        <a:xfrm>
          <a:off x="0" y="0"/>
          <a:ext cx="0" cy="0"/>
          <a:chOff x="0" y="0"/>
          <a:chExt cx="0" cy="0"/>
        </a:xfrm>
      </p:grpSpPr>
      <p:sp>
        <p:nvSpPr>
          <p:cNvPr id="9" name="Rechthoek 8">
            <a:extLst>
              <a:ext uri="{FF2B5EF4-FFF2-40B4-BE49-F238E27FC236}">
                <a16:creationId xmlns:a16="http://schemas.microsoft.com/office/drawing/2014/main" id="{427943A7-CC27-DF4B-0113-86DFD3C03B55}"/>
              </a:ext>
            </a:extLst>
          </p:cNvPr>
          <p:cNvSpPr/>
          <p:nvPr/>
        </p:nvSpPr>
        <p:spPr>
          <a:xfrm>
            <a:off x="2684326" y="2782417"/>
            <a:ext cx="2027294" cy="1934303"/>
          </a:xfrm>
          <a:prstGeom prst="rect">
            <a:avLst/>
          </a:prstGeom>
          <a:solidFill>
            <a:schemeClr val="bg2"/>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endParaRPr lang="en-GB" b="1">
              <a:solidFill>
                <a:schemeClr val="tx2"/>
              </a:solidFill>
            </a:endParaRPr>
          </a:p>
        </p:txBody>
      </p:sp>
      <p:sp>
        <p:nvSpPr>
          <p:cNvPr id="2" name="Titel 1">
            <a:extLst>
              <a:ext uri="{FF2B5EF4-FFF2-40B4-BE49-F238E27FC236}">
                <a16:creationId xmlns:a16="http://schemas.microsoft.com/office/drawing/2014/main" id="{ABBAB41B-9916-D13D-9054-6BF938F96609}"/>
              </a:ext>
            </a:extLst>
          </p:cNvPr>
          <p:cNvSpPr>
            <a:spLocks noGrp="1"/>
          </p:cNvSpPr>
          <p:nvPr>
            <p:ph type="title"/>
          </p:nvPr>
        </p:nvSpPr>
        <p:spPr/>
        <p:txBody>
          <a:bodyPr>
            <a:normAutofit/>
          </a:bodyPr>
          <a:lstStyle/>
          <a:p>
            <a:r>
              <a:rPr lang="en-GB"/>
              <a:t>How does an ML compiler framework operate?</a:t>
            </a:r>
          </a:p>
        </p:txBody>
      </p:sp>
      <p:sp>
        <p:nvSpPr>
          <p:cNvPr id="14" name="Rechthoek 13">
            <a:extLst>
              <a:ext uri="{FF2B5EF4-FFF2-40B4-BE49-F238E27FC236}">
                <a16:creationId xmlns:a16="http://schemas.microsoft.com/office/drawing/2014/main" id="{CBC64C6A-5E7A-8867-FF75-3797C3D0D5FF}"/>
              </a:ext>
            </a:extLst>
          </p:cNvPr>
          <p:cNvSpPr/>
          <p:nvPr/>
        </p:nvSpPr>
        <p:spPr>
          <a:xfrm>
            <a:off x="164944" y="2782418"/>
            <a:ext cx="1606159" cy="1934303"/>
          </a:xfrm>
          <a:prstGeom prst="rect">
            <a:avLst/>
          </a:prstGeom>
          <a:solidFill>
            <a:schemeClr val="accent6">
              <a:lumMod val="40000"/>
              <a:lumOff val="6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Compression</a:t>
            </a:r>
          </a:p>
        </p:txBody>
      </p:sp>
      <p:pic>
        <p:nvPicPr>
          <p:cNvPr id="13318" name="Picture 6">
            <a:extLst>
              <a:ext uri="{FF2B5EF4-FFF2-40B4-BE49-F238E27FC236}">
                <a16:creationId xmlns:a16="http://schemas.microsoft.com/office/drawing/2014/main" id="{2698145E-9D1D-522E-2896-3BC876B154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30" t="6410" r="5473" b="6132"/>
          <a:stretch/>
        </p:blipFill>
        <p:spPr bwMode="auto">
          <a:xfrm>
            <a:off x="1279996" y="4296437"/>
            <a:ext cx="392458" cy="380966"/>
          </a:xfrm>
          <a:prstGeom prst="rect">
            <a:avLst/>
          </a:prstGeom>
          <a:noFill/>
          <a:extLst>
            <a:ext uri="{909E8E84-426E-40DD-AFC4-6F175D3DCCD1}">
              <a14:hiddenFill xmlns:a14="http://schemas.microsoft.com/office/drawing/2010/main">
                <a:solidFill>
                  <a:srgbClr val="FFFFFF"/>
                </a:solidFill>
              </a14:hiddenFill>
            </a:ext>
          </a:extLst>
        </p:spPr>
      </p:pic>
      <p:sp>
        <p:nvSpPr>
          <p:cNvPr id="29" name="Tijdelijke aanduiding voor tekst 2">
            <a:extLst>
              <a:ext uri="{FF2B5EF4-FFF2-40B4-BE49-F238E27FC236}">
                <a16:creationId xmlns:a16="http://schemas.microsoft.com/office/drawing/2014/main" id="{48CB6E02-89AB-0510-8645-7F5FAC8553DE}"/>
              </a:ext>
            </a:extLst>
          </p:cNvPr>
          <p:cNvSpPr txBox="1">
            <a:spLocks/>
          </p:cNvSpPr>
          <p:nvPr/>
        </p:nvSpPr>
        <p:spPr>
          <a:xfrm>
            <a:off x="3121022" y="2264665"/>
            <a:ext cx="1408048" cy="488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noProof="0"/>
              <a:t>Pruning</a:t>
            </a:r>
          </a:p>
          <a:p>
            <a:pPr marL="0" indent="0">
              <a:buNone/>
            </a:pPr>
            <a:endParaRPr lang="en-GB" sz="2400" noProof="0"/>
          </a:p>
        </p:txBody>
      </p:sp>
      <p:sp>
        <p:nvSpPr>
          <p:cNvPr id="37" name="Pijl links 36">
            <a:extLst>
              <a:ext uri="{FF2B5EF4-FFF2-40B4-BE49-F238E27FC236}">
                <a16:creationId xmlns:a16="http://schemas.microsoft.com/office/drawing/2014/main" id="{12C86115-76B2-B49C-B9B3-5230E81226B3}"/>
              </a:ext>
            </a:extLst>
          </p:cNvPr>
          <p:cNvSpPr/>
          <p:nvPr/>
        </p:nvSpPr>
        <p:spPr>
          <a:xfrm>
            <a:off x="1897024" y="3587278"/>
            <a:ext cx="671018" cy="324579"/>
          </a:xfrm>
          <a:prstGeom prst="rightArrow">
            <a:avLst/>
          </a:prstGeom>
          <a:solidFill>
            <a:schemeClr val="tx2">
              <a:alpha val="64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kstvak 7">
            <a:extLst>
              <a:ext uri="{FF2B5EF4-FFF2-40B4-BE49-F238E27FC236}">
                <a16:creationId xmlns:a16="http://schemas.microsoft.com/office/drawing/2014/main" id="{F4D2BB0D-A699-53A9-68FF-EBCCE89D0AF9}"/>
              </a:ext>
            </a:extLst>
          </p:cNvPr>
          <p:cNvSpPr txBox="1"/>
          <p:nvPr/>
        </p:nvSpPr>
        <p:spPr>
          <a:xfrm>
            <a:off x="2657478" y="2893630"/>
            <a:ext cx="2066499" cy="1754326"/>
          </a:xfrm>
          <a:prstGeom prst="rect">
            <a:avLst/>
          </a:prstGeom>
          <a:noFill/>
        </p:spPr>
        <p:txBody>
          <a:bodyPr wrap="square" rtlCol="0">
            <a:spAutoFit/>
          </a:bodyPr>
          <a:lstStyle/>
          <a:p>
            <a:pPr algn="ctr"/>
            <a:r>
              <a:rPr lang="en-GB">
                <a:solidFill>
                  <a:schemeClr val="tx2"/>
                </a:solidFill>
              </a:rPr>
              <a:t>Zero out weights while maintaining performance above a threshold, achieving model </a:t>
            </a:r>
            <a:r>
              <a:rPr lang="en-GB" b="1">
                <a:solidFill>
                  <a:schemeClr val="tx2"/>
                </a:solidFill>
              </a:rPr>
              <a:t>sparsity</a:t>
            </a:r>
            <a:endParaRPr lang="en-GB">
              <a:solidFill>
                <a:schemeClr val="tx2"/>
              </a:solidFill>
            </a:endParaRPr>
          </a:p>
        </p:txBody>
      </p:sp>
      <p:grpSp>
        <p:nvGrpSpPr>
          <p:cNvPr id="34" name="Groep 33">
            <a:extLst>
              <a:ext uri="{FF2B5EF4-FFF2-40B4-BE49-F238E27FC236}">
                <a16:creationId xmlns:a16="http://schemas.microsoft.com/office/drawing/2014/main" id="{8115BF18-7C02-C036-DE8D-630A296FC62C}"/>
              </a:ext>
            </a:extLst>
          </p:cNvPr>
          <p:cNvGrpSpPr/>
          <p:nvPr/>
        </p:nvGrpSpPr>
        <p:grpSpPr>
          <a:xfrm>
            <a:off x="5537638" y="2881406"/>
            <a:ext cx="5358534" cy="2007509"/>
            <a:chOff x="5537638" y="2881406"/>
            <a:chExt cx="5358534" cy="2007509"/>
          </a:xfrm>
        </p:grpSpPr>
        <p:pic>
          <p:nvPicPr>
            <p:cNvPr id="33" name="Afbeelding 32">
              <a:extLst>
                <a:ext uri="{FF2B5EF4-FFF2-40B4-BE49-F238E27FC236}">
                  <a16:creationId xmlns:a16="http://schemas.microsoft.com/office/drawing/2014/main" id="{23C0165A-372A-0CA8-88A4-2F916B219E9C}"/>
                </a:ext>
              </a:extLst>
            </p:cNvPr>
            <p:cNvPicPr>
              <a:picLocks noChangeAspect="1"/>
            </p:cNvPicPr>
            <p:nvPr/>
          </p:nvPicPr>
          <p:blipFill>
            <a:blip r:embed="rId4"/>
            <a:srcRect r="75797"/>
            <a:stretch/>
          </p:blipFill>
          <p:spPr>
            <a:xfrm rot="1197980" flipH="1">
              <a:off x="10551911" y="3622276"/>
              <a:ext cx="344261" cy="533400"/>
            </a:xfrm>
            <a:prstGeom prst="rect">
              <a:avLst/>
            </a:prstGeom>
          </p:spPr>
        </p:pic>
        <p:pic>
          <p:nvPicPr>
            <p:cNvPr id="26" name="Afbeelding 25">
              <a:extLst>
                <a:ext uri="{FF2B5EF4-FFF2-40B4-BE49-F238E27FC236}">
                  <a16:creationId xmlns:a16="http://schemas.microsoft.com/office/drawing/2014/main" id="{D921B1E3-803F-3BE1-CA52-C644A0308E8C}"/>
                </a:ext>
              </a:extLst>
            </p:cNvPr>
            <p:cNvPicPr>
              <a:picLocks noChangeAspect="1"/>
            </p:cNvPicPr>
            <p:nvPr/>
          </p:nvPicPr>
          <p:blipFill>
            <a:blip r:embed="rId4"/>
            <a:srcRect r="75797"/>
            <a:stretch/>
          </p:blipFill>
          <p:spPr>
            <a:xfrm rot="20402020">
              <a:off x="5539176" y="2881406"/>
              <a:ext cx="344261" cy="533400"/>
            </a:xfrm>
            <a:prstGeom prst="rect">
              <a:avLst/>
            </a:prstGeom>
          </p:spPr>
        </p:pic>
        <p:pic>
          <p:nvPicPr>
            <p:cNvPr id="27" name="Afbeelding 26">
              <a:extLst>
                <a:ext uri="{FF2B5EF4-FFF2-40B4-BE49-F238E27FC236}">
                  <a16:creationId xmlns:a16="http://schemas.microsoft.com/office/drawing/2014/main" id="{B5DBB66E-65AB-524A-8C7F-FB96A888E525}"/>
                </a:ext>
              </a:extLst>
            </p:cNvPr>
            <p:cNvPicPr>
              <a:picLocks noChangeAspect="1"/>
            </p:cNvPicPr>
            <p:nvPr/>
          </p:nvPicPr>
          <p:blipFill>
            <a:blip r:embed="rId4"/>
            <a:srcRect r="75797"/>
            <a:stretch/>
          </p:blipFill>
          <p:spPr>
            <a:xfrm rot="20402020">
              <a:off x="5542093" y="3630259"/>
              <a:ext cx="344261" cy="533400"/>
            </a:xfrm>
            <a:prstGeom prst="rect">
              <a:avLst/>
            </a:prstGeom>
          </p:spPr>
        </p:pic>
        <p:pic>
          <p:nvPicPr>
            <p:cNvPr id="28" name="Afbeelding 27">
              <a:extLst>
                <a:ext uri="{FF2B5EF4-FFF2-40B4-BE49-F238E27FC236}">
                  <a16:creationId xmlns:a16="http://schemas.microsoft.com/office/drawing/2014/main" id="{68E4E106-1A51-AADC-E6C5-A72D35034B8B}"/>
                </a:ext>
              </a:extLst>
            </p:cNvPr>
            <p:cNvPicPr>
              <a:picLocks noChangeAspect="1"/>
            </p:cNvPicPr>
            <p:nvPr/>
          </p:nvPicPr>
          <p:blipFill>
            <a:blip r:embed="rId4"/>
            <a:srcRect r="75797"/>
            <a:stretch/>
          </p:blipFill>
          <p:spPr>
            <a:xfrm rot="20402020">
              <a:off x="5537638" y="4355515"/>
              <a:ext cx="344261" cy="533400"/>
            </a:xfrm>
            <a:prstGeom prst="rect">
              <a:avLst/>
            </a:prstGeom>
          </p:spPr>
        </p:pic>
      </p:grpSp>
      <p:pic>
        <p:nvPicPr>
          <p:cNvPr id="7" name="Graphic 6">
            <a:extLst>
              <a:ext uri="{FF2B5EF4-FFF2-40B4-BE49-F238E27FC236}">
                <a16:creationId xmlns:a16="http://schemas.microsoft.com/office/drawing/2014/main" id="{6F1B58B6-3B5A-CFC7-207F-43F7160F5FA4}"/>
              </a:ext>
            </a:extLst>
          </p:cNvPr>
          <p:cNvPicPr>
            <a:picLocks noChangeAspect="1"/>
          </p:cNvPicPr>
          <p:nvPr/>
        </p:nvPicPr>
        <p:blipFill>
          <a:blip r:embed="rId5">
            <a:extLst>
              <a:ext uri="{96DAC541-7B7A-43D3-8B79-37D633B846F1}">
                <asvg:svgBlip xmlns:asvg="http://schemas.microsoft.com/office/drawing/2016/SVG/main" r:embed="rId6"/>
              </a:ext>
            </a:extLst>
          </a:blip>
          <a:srcRect l="51738" t="25587" r="19328" b="41241"/>
          <a:stretch/>
        </p:blipFill>
        <p:spPr>
          <a:xfrm>
            <a:off x="5610352" y="2049861"/>
            <a:ext cx="5169243" cy="3399412"/>
          </a:xfrm>
          <a:prstGeom prst="rect">
            <a:avLst/>
          </a:prstGeom>
        </p:spPr>
      </p:pic>
      <p:grpSp>
        <p:nvGrpSpPr>
          <p:cNvPr id="17" name="Groep 16">
            <a:extLst>
              <a:ext uri="{FF2B5EF4-FFF2-40B4-BE49-F238E27FC236}">
                <a16:creationId xmlns:a16="http://schemas.microsoft.com/office/drawing/2014/main" id="{7121CE89-8856-0078-A360-AEF26C7B2043}"/>
              </a:ext>
            </a:extLst>
          </p:cNvPr>
          <p:cNvGrpSpPr/>
          <p:nvPr/>
        </p:nvGrpSpPr>
        <p:grpSpPr>
          <a:xfrm>
            <a:off x="8674444" y="2581619"/>
            <a:ext cx="568413" cy="568413"/>
            <a:chOff x="9230497" y="1859670"/>
            <a:chExt cx="568413" cy="568413"/>
          </a:xfrm>
        </p:grpSpPr>
        <p:cxnSp>
          <p:nvCxnSpPr>
            <p:cNvPr id="13" name="Rechte verbindingslijn 12">
              <a:extLst>
                <a:ext uri="{FF2B5EF4-FFF2-40B4-BE49-F238E27FC236}">
                  <a16:creationId xmlns:a16="http://schemas.microsoft.com/office/drawing/2014/main" id="{E17CFFFB-7E6C-DDFE-558B-B6A9490BC434}"/>
                </a:ext>
              </a:extLst>
            </p:cNvPr>
            <p:cNvCxnSpPr>
              <a:cxnSpLocks/>
            </p:cNvCxnSpPr>
            <p:nvPr/>
          </p:nvCxnSpPr>
          <p:spPr>
            <a:xfrm>
              <a:off x="9245651" y="1859670"/>
              <a:ext cx="553259" cy="56841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Rechte verbindingslijn 15">
              <a:extLst>
                <a:ext uri="{FF2B5EF4-FFF2-40B4-BE49-F238E27FC236}">
                  <a16:creationId xmlns:a16="http://schemas.microsoft.com/office/drawing/2014/main" id="{6B4AEDD4-3A09-55FB-6D2F-098DC6D997F3}"/>
                </a:ext>
              </a:extLst>
            </p:cNvPr>
            <p:cNvCxnSpPr>
              <a:cxnSpLocks/>
            </p:cNvCxnSpPr>
            <p:nvPr/>
          </p:nvCxnSpPr>
          <p:spPr>
            <a:xfrm rot="5400000">
              <a:off x="9238074" y="1867247"/>
              <a:ext cx="553259" cy="56841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8" name="Groep 17">
            <a:extLst>
              <a:ext uri="{FF2B5EF4-FFF2-40B4-BE49-F238E27FC236}">
                <a16:creationId xmlns:a16="http://schemas.microsoft.com/office/drawing/2014/main" id="{8B6BDB0A-04B2-851B-39A1-CF39D4973898}"/>
              </a:ext>
            </a:extLst>
          </p:cNvPr>
          <p:cNvGrpSpPr/>
          <p:nvPr/>
        </p:nvGrpSpPr>
        <p:grpSpPr>
          <a:xfrm>
            <a:off x="7232823" y="3859837"/>
            <a:ext cx="568413" cy="568413"/>
            <a:chOff x="9230497" y="1859670"/>
            <a:chExt cx="568413" cy="568413"/>
          </a:xfrm>
        </p:grpSpPr>
        <p:cxnSp>
          <p:nvCxnSpPr>
            <p:cNvPr id="19" name="Rechte verbindingslijn 18">
              <a:extLst>
                <a:ext uri="{FF2B5EF4-FFF2-40B4-BE49-F238E27FC236}">
                  <a16:creationId xmlns:a16="http://schemas.microsoft.com/office/drawing/2014/main" id="{F600217F-6EB5-BA38-0D88-1F9164A8CBA4}"/>
                </a:ext>
              </a:extLst>
            </p:cNvPr>
            <p:cNvCxnSpPr>
              <a:cxnSpLocks/>
            </p:cNvCxnSpPr>
            <p:nvPr/>
          </p:nvCxnSpPr>
          <p:spPr>
            <a:xfrm>
              <a:off x="9245651" y="1859670"/>
              <a:ext cx="553259" cy="56841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0" name="Rechte verbindingslijn 19">
              <a:extLst>
                <a:ext uri="{FF2B5EF4-FFF2-40B4-BE49-F238E27FC236}">
                  <a16:creationId xmlns:a16="http://schemas.microsoft.com/office/drawing/2014/main" id="{A9E4DA0D-1742-D829-6257-BC5BA9961C10}"/>
                </a:ext>
              </a:extLst>
            </p:cNvPr>
            <p:cNvCxnSpPr>
              <a:cxnSpLocks/>
            </p:cNvCxnSpPr>
            <p:nvPr/>
          </p:nvCxnSpPr>
          <p:spPr>
            <a:xfrm rot="5400000">
              <a:off x="9238074" y="1867247"/>
              <a:ext cx="553259" cy="56841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747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A22E5-6495-11F8-2AC9-5E27AA7C378E}"/>
            </a:ext>
          </a:extLst>
        </p:cNvPr>
        <p:cNvGrpSpPr/>
        <p:nvPr/>
      </p:nvGrpSpPr>
      <p:grpSpPr>
        <a:xfrm>
          <a:off x="0" y="0"/>
          <a:ext cx="0" cy="0"/>
          <a:chOff x="0" y="0"/>
          <a:chExt cx="0" cy="0"/>
        </a:xfrm>
      </p:grpSpPr>
      <p:sp>
        <p:nvSpPr>
          <p:cNvPr id="9" name="Rechthoek 8">
            <a:extLst>
              <a:ext uri="{FF2B5EF4-FFF2-40B4-BE49-F238E27FC236}">
                <a16:creationId xmlns:a16="http://schemas.microsoft.com/office/drawing/2014/main" id="{C3396A41-E389-3247-5A05-4057CEEC7FC3}"/>
              </a:ext>
            </a:extLst>
          </p:cNvPr>
          <p:cNvSpPr/>
          <p:nvPr/>
        </p:nvSpPr>
        <p:spPr>
          <a:xfrm>
            <a:off x="2684326" y="2782417"/>
            <a:ext cx="2027294" cy="1934303"/>
          </a:xfrm>
          <a:prstGeom prst="rect">
            <a:avLst/>
          </a:prstGeom>
          <a:solidFill>
            <a:schemeClr val="bg2"/>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endParaRPr lang="en-GB" b="1">
              <a:solidFill>
                <a:schemeClr val="tx2"/>
              </a:solidFill>
            </a:endParaRPr>
          </a:p>
        </p:txBody>
      </p:sp>
      <p:sp>
        <p:nvSpPr>
          <p:cNvPr id="2" name="Titel 1">
            <a:extLst>
              <a:ext uri="{FF2B5EF4-FFF2-40B4-BE49-F238E27FC236}">
                <a16:creationId xmlns:a16="http://schemas.microsoft.com/office/drawing/2014/main" id="{45346B08-7328-F671-2E55-008D93A2FFF4}"/>
              </a:ext>
            </a:extLst>
          </p:cNvPr>
          <p:cNvSpPr>
            <a:spLocks noGrp="1"/>
          </p:cNvSpPr>
          <p:nvPr>
            <p:ph type="title"/>
          </p:nvPr>
        </p:nvSpPr>
        <p:spPr/>
        <p:txBody>
          <a:bodyPr>
            <a:normAutofit/>
          </a:bodyPr>
          <a:lstStyle/>
          <a:p>
            <a:r>
              <a:rPr lang="en-GB"/>
              <a:t>How does an ML compiler framework operate?</a:t>
            </a:r>
          </a:p>
        </p:txBody>
      </p:sp>
      <p:sp>
        <p:nvSpPr>
          <p:cNvPr id="14" name="Rechthoek 13">
            <a:extLst>
              <a:ext uri="{FF2B5EF4-FFF2-40B4-BE49-F238E27FC236}">
                <a16:creationId xmlns:a16="http://schemas.microsoft.com/office/drawing/2014/main" id="{3EFFAA98-F760-DA00-1DCF-10C9B0EF580A}"/>
              </a:ext>
            </a:extLst>
          </p:cNvPr>
          <p:cNvSpPr/>
          <p:nvPr/>
        </p:nvSpPr>
        <p:spPr>
          <a:xfrm>
            <a:off x="164944" y="2782418"/>
            <a:ext cx="1606159" cy="1934303"/>
          </a:xfrm>
          <a:prstGeom prst="rect">
            <a:avLst/>
          </a:prstGeom>
          <a:solidFill>
            <a:schemeClr val="accent6">
              <a:lumMod val="40000"/>
              <a:lumOff val="6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Compression</a:t>
            </a:r>
          </a:p>
        </p:txBody>
      </p:sp>
      <p:pic>
        <p:nvPicPr>
          <p:cNvPr id="13318" name="Picture 6">
            <a:extLst>
              <a:ext uri="{FF2B5EF4-FFF2-40B4-BE49-F238E27FC236}">
                <a16:creationId xmlns:a16="http://schemas.microsoft.com/office/drawing/2014/main" id="{7DBBF153-FA20-1779-2721-AB8BCF5A11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30" t="6410" r="5473" b="6132"/>
          <a:stretch/>
        </p:blipFill>
        <p:spPr bwMode="auto">
          <a:xfrm>
            <a:off x="1279996" y="4296437"/>
            <a:ext cx="392458" cy="380966"/>
          </a:xfrm>
          <a:prstGeom prst="rect">
            <a:avLst/>
          </a:prstGeom>
          <a:noFill/>
          <a:extLst>
            <a:ext uri="{909E8E84-426E-40DD-AFC4-6F175D3DCCD1}">
              <a14:hiddenFill xmlns:a14="http://schemas.microsoft.com/office/drawing/2010/main">
                <a:solidFill>
                  <a:srgbClr val="FFFFFF"/>
                </a:solidFill>
              </a14:hiddenFill>
            </a:ext>
          </a:extLst>
        </p:spPr>
      </p:pic>
      <p:sp>
        <p:nvSpPr>
          <p:cNvPr id="37" name="Pijl links 36">
            <a:extLst>
              <a:ext uri="{FF2B5EF4-FFF2-40B4-BE49-F238E27FC236}">
                <a16:creationId xmlns:a16="http://schemas.microsoft.com/office/drawing/2014/main" id="{013257C3-E591-0E75-6CF0-0DF8855E772E}"/>
              </a:ext>
            </a:extLst>
          </p:cNvPr>
          <p:cNvSpPr/>
          <p:nvPr/>
        </p:nvSpPr>
        <p:spPr>
          <a:xfrm>
            <a:off x="1897024" y="3587278"/>
            <a:ext cx="671018" cy="324579"/>
          </a:xfrm>
          <a:prstGeom prst="rightArrow">
            <a:avLst/>
          </a:prstGeom>
          <a:solidFill>
            <a:schemeClr val="tx2">
              <a:alpha val="64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kstvak 7">
            <a:extLst>
              <a:ext uri="{FF2B5EF4-FFF2-40B4-BE49-F238E27FC236}">
                <a16:creationId xmlns:a16="http://schemas.microsoft.com/office/drawing/2014/main" id="{3C7D3151-3853-8FB4-CD25-552851E06745}"/>
              </a:ext>
            </a:extLst>
          </p:cNvPr>
          <p:cNvSpPr txBox="1"/>
          <p:nvPr/>
        </p:nvSpPr>
        <p:spPr>
          <a:xfrm>
            <a:off x="2657478" y="2893630"/>
            <a:ext cx="2066499" cy="1754326"/>
          </a:xfrm>
          <a:prstGeom prst="rect">
            <a:avLst/>
          </a:prstGeom>
          <a:noFill/>
        </p:spPr>
        <p:txBody>
          <a:bodyPr wrap="square" rtlCol="0">
            <a:spAutoFit/>
          </a:bodyPr>
          <a:lstStyle/>
          <a:p>
            <a:pPr algn="ctr"/>
            <a:r>
              <a:rPr lang="en-GB">
                <a:solidFill>
                  <a:schemeClr val="tx2"/>
                </a:solidFill>
              </a:rPr>
              <a:t>Zero out weights while maintaining performance above a threshold, achieving model </a:t>
            </a:r>
            <a:r>
              <a:rPr lang="en-GB" b="1">
                <a:solidFill>
                  <a:schemeClr val="tx2"/>
                </a:solidFill>
              </a:rPr>
              <a:t>sparsity</a:t>
            </a:r>
            <a:endParaRPr lang="en-GB">
              <a:solidFill>
                <a:schemeClr val="tx2"/>
              </a:solidFill>
            </a:endParaRPr>
          </a:p>
        </p:txBody>
      </p:sp>
      <p:grpSp>
        <p:nvGrpSpPr>
          <p:cNvPr id="6" name="Groep 5">
            <a:extLst>
              <a:ext uri="{FF2B5EF4-FFF2-40B4-BE49-F238E27FC236}">
                <a16:creationId xmlns:a16="http://schemas.microsoft.com/office/drawing/2014/main" id="{7F745127-EDE5-F775-4EA2-330392A6276F}"/>
              </a:ext>
            </a:extLst>
          </p:cNvPr>
          <p:cNvGrpSpPr/>
          <p:nvPr/>
        </p:nvGrpSpPr>
        <p:grpSpPr>
          <a:xfrm>
            <a:off x="5537638" y="2881406"/>
            <a:ext cx="5358534" cy="2007509"/>
            <a:chOff x="5537638" y="2881406"/>
            <a:chExt cx="5358534" cy="2007509"/>
          </a:xfrm>
        </p:grpSpPr>
        <p:pic>
          <p:nvPicPr>
            <p:cNvPr id="10" name="Afbeelding 9">
              <a:extLst>
                <a:ext uri="{FF2B5EF4-FFF2-40B4-BE49-F238E27FC236}">
                  <a16:creationId xmlns:a16="http://schemas.microsoft.com/office/drawing/2014/main" id="{53C3B4B4-771D-398C-DBF2-A0CBA90D62DA}"/>
                </a:ext>
              </a:extLst>
            </p:cNvPr>
            <p:cNvPicPr>
              <a:picLocks noChangeAspect="1"/>
            </p:cNvPicPr>
            <p:nvPr/>
          </p:nvPicPr>
          <p:blipFill>
            <a:blip r:embed="rId4"/>
            <a:srcRect r="75797"/>
            <a:stretch/>
          </p:blipFill>
          <p:spPr>
            <a:xfrm rot="1197980" flipH="1">
              <a:off x="10551911" y="3622276"/>
              <a:ext cx="344261" cy="533400"/>
            </a:xfrm>
            <a:prstGeom prst="rect">
              <a:avLst/>
            </a:prstGeom>
          </p:spPr>
        </p:pic>
        <p:pic>
          <p:nvPicPr>
            <p:cNvPr id="11" name="Afbeelding 10">
              <a:extLst>
                <a:ext uri="{FF2B5EF4-FFF2-40B4-BE49-F238E27FC236}">
                  <a16:creationId xmlns:a16="http://schemas.microsoft.com/office/drawing/2014/main" id="{D8BFEC51-39F7-104E-6C03-CD9EEEB66FBE}"/>
                </a:ext>
              </a:extLst>
            </p:cNvPr>
            <p:cNvPicPr>
              <a:picLocks noChangeAspect="1"/>
            </p:cNvPicPr>
            <p:nvPr/>
          </p:nvPicPr>
          <p:blipFill>
            <a:blip r:embed="rId4"/>
            <a:srcRect r="75797"/>
            <a:stretch/>
          </p:blipFill>
          <p:spPr>
            <a:xfrm rot="20402020">
              <a:off x="5539176" y="2881406"/>
              <a:ext cx="344261" cy="533400"/>
            </a:xfrm>
            <a:prstGeom prst="rect">
              <a:avLst/>
            </a:prstGeom>
          </p:spPr>
        </p:pic>
        <p:pic>
          <p:nvPicPr>
            <p:cNvPr id="12" name="Afbeelding 11">
              <a:extLst>
                <a:ext uri="{FF2B5EF4-FFF2-40B4-BE49-F238E27FC236}">
                  <a16:creationId xmlns:a16="http://schemas.microsoft.com/office/drawing/2014/main" id="{393E8596-8F97-17E6-2EE0-D46DE5850B98}"/>
                </a:ext>
              </a:extLst>
            </p:cNvPr>
            <p:cNvPicPr>
              <a:picLocks noChangeAspect="1"/>
            </p:cNvPicPr>
            <p:nvPr/>
          </p:nvPicPr>
          <p:blipFill>
            <a:blip r:embed="rId4"/>
            <a:srcRect r="75797"/>
            <a:stretch/>
          </p:blipFill>
          <p:spPr>
            <a:xfrm rot="20402020">
              <a:off x="5542093" y="3630259"/>
              <a:ext cx="344261" cy="533400"/>
            </a:xfrm>
            <a:prstGeom prst="rect">
              <a:avLst/>
            </a:prstGeom>
          </p:spPr>
        </p:pic>
        <p:pic>
          <p:nvPicPr>
            <p:cNvPr id="15" name="Afbeelding 14">
              <a:extLst>
                <a:ext uri="{FF2B5EF4-FFF2-40B4-BE49-F238E27FC236}">
                  <a16:creationId xmlns:a16="http://schemas.microsoft.com/office/drawing/2014/main" id="{D0C31D7A-94BE-656F-F430-2C3F76F0D7DB}"/>
                </a:ext>
              </a:extLst>
            </p:cNvPr>
            <p:cNvPicPr>
              <a:picLocks noChangeAspect="1"/>
            </p:cNvPicPr>
            <p:nvPr/>
          </p:nvPicPr>
          <p:blipFill>
            <a:blip r:embed="rId4"/>
            <a:srcRect r="75797"/>
            <a:stretch/>
          </p:blipFill>
          <p:spPr>
            <a:xfrm rot="20402020">
              <a:off x="5537638" y="4355515"/>
              <a:ext cx="344261" cy="533400"/>
            </a:xfrm>
            <a:prstGeom prst="rect">
              <a:avLst/>
            </a:prstGeom>
          </p:spPr>
        </p:pic>
      </p:grpSp>
      <p:pic>
        <p:nvPicPr>
          <p:cNvPr id="5" name="Graphic 4">
            <a:extLst>
              <a:ext uri="{FF2B5EF4-FFF2-40B4-BE49-F238E27FC236}">
                <a16:creationId xmlns:a16="http://schemas.microsoft.com/office/drawing/2014/main" id="{F2B08F33-7D07-9B06-92E1-D8BEBA8998A5}"/>
              </a:ext>
            </a:extLst>
          </p:cNvPr>
          <p:cNvPicPr>
            <a:picLocks noChangeAspect="1"/>
          </p:cNvPicPr>
          <p:nvPr/>
        </p:nvPicPr>
        <p:blipFill>
          <a:blip r:embed="rId5">
            <a:extLst>
              <a:ext uri="{96DAC541-7B7A-43D3-8B79-37D633B846F1}">
                <asvg:svgBlip xmlns:asvg="http://schemas.microsoft.com/office/drawing/2016/SVG/main" r:embed="rId6"/>
              </a:ext>
            </a:extLst>
          </a:blip>
          <a:srcRect l="51563" t="25261" r="19025" b="41756"/>
          <a:stretch/>
        </p:blipFill>
        <p:spPr>
          <a:xfrm>
            <a:off x="5563807" y="2005257"/>
            <a:ext cx="5284634" cy="3399412"/>
          </a:xfrm>
          <a:prstGeom prst="rect">
            <a:avLst/>
          </a:prstGeom>
        </p:spPr>
      </p:pic>
      <p:sp>
        <p:nvSpPr>
          <p:cNvPr id="21" name="Tijdelijke aanduiding voor tekst 2">
            <a:extLst>
              <a:ext uri="{FF2B5EF4-FFF2-40B4-BE49-F238E27FC236}">
                <a16:creationId xmlns:a16="http://schemas.microsoft.com/office/drawing/2014/main" id="{3BD800AB-C208-92E9-454F-387CD491CB5E}"/>
              </a:ext>
            </a:extLst>
          </p:cNvPr>
          <p:cNvSpPr txBox="1">
            <a:spLocks/>
          </p:cNvSpPr>
          <p:nvPr/>
        </p:nvSpPr>
        <p:spPr>
          <a:xfrm>
            <a:off x="3121022" y="2264665"/>
            <a:ext cx="1408048" cy="488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noProof="0"/>
              <a:t>Pruning</a:t>
            </a:r>
          </a:p>
          <a:p>
            <a:pPr marL="0" indent="0">
              <a:buNone/>
            </a:pPr>
            <a:endParaRPr lang="en-GB" sz="2400" noProof="0"/>
          </a:p>
        </p:txBody>
      </p:sp>
    </p:spTree>
    <p:extLst>
      <p:ext uri="{BB962C8B-B14F-4D97-AF65-F5344CB8AC3E}">
        <p14:creationId xmlns:p14="http://schemas.microsoft.com/office/powerpoint/2010/main" val="21984389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A7708-36AF-6234-57CD-8522B8D35071}"/>
            </a:ext>
          </a:extLst>
        </p:cNvPr>
        <p:cNvGrpSpPr/>
        <p:nvPr/>
      </p:nvGrpSpPr>
      <p:grpSpPr>
        <a:xfrm>
          <a:off x="0" y="0"/>
          <a:ext cx="0" cy="0"/>
          <a:chOff x="0" y="0"/>
          <a:chExt cx="0" cy="0"/>
        </a:xfrm>
      </p:grpSpPr>
      <p:sp>
        <p:nvSpPr>
          <p:cNvPr id="9" name="Rechthoek 8">
            <a:extLst>
              <a:ext uri="{FF2B5EF4-FFF2-40B4-BE49-F238E27FC236}">
                <a16:creationId xmlns:a16="http://schemas.microsoft.com/office/drawing/2014/main" id="{32E1760A-BD5E-F05A-8EB1-A290D3CFE2B9}"/>
              </a:ext>
            </a:extLst>
          </p:cNvPr>
          <p:cNvSpPr/>
          <p:nvPr/>
        </p:nvSpPr>
        <p:spPr>
          <a:xfrm>
            <a:off x="2685951" y="2931487"/>
            <a:ext cx="2322572" cy="1645833"/>
          </a:xfrm>
          <a:prstGeom prst="rect">
            <a:avLst/>
          </a:prstGeom>
          <a:solidFill>
            <a:schemeClr val="bg2"/>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endParaRPr lang="en-GB" b="1">
              <a:solidFill>
                <a:schemeClr val="tx2"/>
              </a:solidFill>
            </a:endParaRPr>
          </a:p>
        </p:txBody>
      </p:sp>
      <p:sp>
        <p:nvSpPr>
          <p:cNvPr id="2" name="Titel 1">
            <a:extLst>
              <a:ext uri="{FF2B5EF4-FFF2-40B4-BE49-F238E27FC236}">
                <a16:creationId xmlns:a16="http://schemas.microsoft.com/office/drawing/2014/main" id="{AEFB7A47-F1D5-292F-E667-5236274D1307}"/>
              </a:ext>
            </a:extLst>
          </p:cNvPr>
          <p:cNvSpPr>
            <a:spLocks noGrp="1"/>
          </p:cNvSpPr>
          <p:nvPr>
            <p:ph type="title"/>
          </p:nvPr>
        </p:nvSpPr>
        <p:spPr/>
        <p:txBody>
          <a:bodyPr>
            <a:normAutofit/>
          </a:bodyPr>
          <a:lstStyle/>
          <a:p>
            <a:r>
              <a:rPr lang="en-GB"/>
              <a:t>How does an ML compiler framework operate?</a:t>
            </a:r>
          </a:p>
        </p:txBody>
      </p:sp>
      <p:sp>
        <p:nvSpPr>
          <p:cNvPr id="14" name="Rechthoek 13">
            <a:extLst>
              <a:ext uri="{FF2B5EF4-FFF2-40B4-BE49-F238E27FC236}">
                <a16:creationId xmlns:a16="http://schemas.microsoft.com/office/drawing/2014/main" id="{6272764F-B979-8ED2-C5D2-BFE6EFE17C2A}"/>
              </a:ext>
            </a:extLst>
          </p:cNvPr>
          <p:cNvSpPr/>
          <p:nvPr/>
        </p:nvSpPr>
        <p:spPr>
          <a:xfrm>
            <a:off x="164944" y="2782418"/>
            <a:ext cx="1606159" cy="1934303"/>
          </a:xfrm>
          <a:prstGeom prst="rect">
            <a:avLst/>
          </a:prstGeom>
          <a:solidFill>
            <a:schemeClr val="accent6">
              <a:lumMod val="40000"/>
              <a:lumOff val="6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Compression</a:t>
            </a:r>
          </a:p>
        </p:txBody>
      </p:sp>
      <p:pic>
        <p:nvPicPr>
          <p:cNvPr id="13318" name="Picture 6">
            <a:extLst>
              <a:ext uri="{FF2B5EF4-FFF2-40B4-BE49-F238E27FC236}">
                <a16:creationId xmlns:a16="http://schemas.microsoft.com/office/drawing/2014/main" id="{1D195771-26BA-B1AA-C839-660125C92A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30" t="6410" r="5473" b="6132"/>
          <a:stretch/>
        </p:blipFill>
        <p:spPr bwMode="auto">
          <a:xfrm>
            <a:off x="1279996" y="4296437"/>
            <a:ext cx="392458" cy="380966"/>
          </a:xfrm>
          <a:prstGeom prst="rect">
            <a:avLst/>
          </a:prstGeom>
          <a:noFill/>
          <a:extLst>
            <a:ext uri="{909E8E84-426E-40DD-AFC4-6F175D3DCCD1}">
              <a14:hiddenFill xmlns:a14="http://schemas.microsoft.com/office/drawing/2010/main">
                <a:solidFill>
                  <a:srgbClr val="FFFFFF"/>
                </a:solidFill>
              </a14:hiddenFill>
            </a:ext>
          </a:extLst>
        </p:spPr>
      </p:pic>
      <p:sp>
        <p:nvSpPr>
          <p:cNvPr id="29" name="Tijdelijke aanduiding voor tekst 2">
            <a:extLst>
              <a:ext uri="{FF2B5EF4-FFF2-40B4-BE49-F238E27FC236}">
                <a16:creationId xmlns:a16="http://schemas.microsoft.com/office/drawing/2014/main" id="{4F98F4FD-0D1D-C97C-C95E-E78D354A432A}"/>
              </a:ext>
            </a:extLst>
          </p:cNvPr>
          <p:cNvSpPr txBox="1">
            <a:spLocks/>
          </p:cNvSpPr>
          <p:nvPr/>
        </p:nvSpPr>
        <p:spPr>
          <a:xfrm>
            <a:off x="2925776" y="2464127"/>
            <a:ext cx="1908178" cy="44898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noProof="0"/>
              <a:t>Quantization</a:t>
            </a:r>
          </a:p>
          <a:p>
            <a:pPr marL="0" indent="0">
              <a:buNone/>
            </a:pPr>
            <a:endParaRPr lang="en-GB" sz="2400" noProof="0"/>
          </a:p>
        </p:txBody>
      </p:sp>
      <p:sp>
        <p:nvSpPr>
          <p:cNvPr id="37" name="Pijl links 36">
            <a:extLst>
              <a:ext uri="{FF2B5EF4-FFF2-40B4-BE49-F238E27FC236}">
                <a16:creationId xmlns:a16="http://schemas.microsoft.com/office/drawing/2014/main" id="{DAA2E568-E34E-F955-3C74-5E9C8BBF5E2D}"/>
              </a:ext>
            </a:extLst>
          </p:cNvPr>
          <p:cNvSpPr/>
          <p:nvPr/>
        </p:nvSpPr>
        <p:spPr>
          <a:xfrm>
            <a:off x="1897024" y="3587278"/>
            <a:ext cx="671018" cy="324579"/>
          </a:xfrm>
          <a:prstGeom prst="rightArrow">
            <a:avLst/>
          </a:prstGeom>
          <a:solidFill>
            <a:schemeClr val="tx2">
              <a:alpha val="64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kstvak 7">
            <a:extLst>
              <a:ext uri="{FF2B5EF4-FFF2-40B4-BE49-F238E27FC236}">
                <a16:creationId xmlns:a16="http://schemas.microsoft.com/office/drawing/2014/main" id="{33C6A0BB-D559-CC2C-8B25-6F03500DFD6C}"/>
              </a:ext>
            </a:extLst>
          </p:cNvPr>
          <p:cNvSpPr txBox="1"/>
          <p:nvPr/>
        </p:nvSpPr>
        <p:spPr>
          <a:xfrm>
            <a:off x="2671459" y="3042700"/>
            <a:ext cx="2337064" cy="1477328"/>
          </a:xfrm>
          <a:prstGeom prst="rect">
            <a:avLst/>
          </a:prstGeom>
          <a:noFill/>
        </p:spPr>
        <p:txBody>
          <a:bodyPr wrap="square" rtlCol="0">
            <a:spAutoFit/>
          </a:bodyPr>
          <a:lstStyle/>
          <a:p>
            <a:pPr algn="ctr"/>
            <a:r>
              <a:rPr lang="nl-BE">
                <a:solidFill>
                  <a:schemeClr val="tx2"/>
                </a:solidFill>
              </a:rPr>
              <a:t>Reduce the physical representation of weights and/or activations by using fewer bit</a:t>
            </a:r>
            <a:endParaRPr lang="en-GB">
              <a:solidFill>
                <a:schemeClr val="tx2"/>
              </a:solidFill>
            </a:endParaRPr>
          </a:p>
        </p:txBody>
      </p:sp>
      <p:pic>
        <p:nvPicPr>
          <p:cNvPr id="4" name="Afbeelding 3" descr="Afbeelding met diagram, lijn, schermopname, Plan&#10;&#10;Door AI gegenereerde inhoud is mogelijk onjuist.">
            <a:extLst>
              <a:ext uri="{FF2B5EF4-FFF2-40B4-BE49-F238E27FC236}">
                <a16:creationId xmlns:a16="http://schemas.microsoft.com/office/drawing/2014/main" id="{30AE3C35-67C5-F3DB-4713-F83F9976C0A5}"/>
              </a:ext>
            </a:extLst>
          </p:cNvPr>
          <p:cNvPicPr>
            <a:picLocks noChangeAspect="1"/>
          </p:cNvPicPr>
          <p:nvPr/>
        </p:nvPicPr>
        <p:blipFill>
          <a:blip r:embed="rId4">
            <a:extLst>
              <a:ext uri="{28A0092B-C50C-407E-A947-70E740481C1C}">
                <a14:useLocalDpi xmlns:a14="http://schemas.microsoft.com/office/drawing/2010/main" val="0"/>
              </a:ext>
            </a:extLst>
          </a:blip>
          <a:srcRect l="38930" t="50495" r="13162" b="31770"/>
          <a:stretch/>
        </p:blipFill>
        <p:spPr>
          <a:xfrm>
            <a:off x="5592535" y="3317381"/>
            <a:ext cx="5055425" cy="1169424"/>
          </a:xfrm>
          <a:prstGeom prst="rect">
            <a:avLst/>
          </a:prstGeom>
        </p:spPr>
      </p:pic>
      <mc:AlternateContent xmlns:mc="http://schemas.openxmlformats.org/markup-compatibility/2006">
        <mc:Choice xmlns:a14="http://schemas.microsoft.com/office/drawing/2010/main" Requires="a14">
          <p:sp>
            <p:nvSpPr>
              <p:cNvPr id="6" name="Tekstvak 5">
                <a:extLst>
                  <a:ext uri="{FF2B5EF4-FFF2-40B4-BE49-F238E27FC236}">
                    <a16:creationId xmlns:a16="http://schemas.microsoft.com/office/drawing/2014/main" id="{59F293DE-4673-CA8F-B6AE-D974303E440A}"/>
                  </a:ext>
                </a:extLst>
              </p:cNvPr>
              <p:cNvSpPr txBox="1"/>
              <p:nvPr/>
            </p:nvSpPr>
            <p:spPr>
              <a:xfrm>
                <a:off x="7864833" y="3063265"/>
                <a:ext cx="5405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2"/>
                          </a:solidFill>
                          <a:latin typeface="Cambria Math" panose="02040503050406030204" pitchFamily="18" charset="0"/>
                        </a:rPr>
                        <m:t>0.0</m:t>
                      </m:r>
                    </m:oMath>
                  </m:oMathPara>
                </a14:m>
                <a:endParaRPr lang="en-GB">
                  <a:solidFill>
                    <a:schemeClr val="tx2"/>
                  </a:solidFill>
                </a:endParaRPr>
              </a:p>
            </p:txBody>
          </p:sp>
        </mc:Choice>
        <mc:Fallback>
          <p:sp>
            <p:nvSpPr>
              <p:cNvPr id="6" name="Tekstvak 5">
                <a:extLst>
                  <a:ext uri="{FF2B5EF4-FFF2-40B4-BE49-F238E27FC236}">
                    <a16:creationId xmlns:a16="http://schemas.microsoft.com/office/drawing/2014/main" id="{59F293DE-4673-CA8F-B6AE-D974303E440A}"/>
                  </a:ext>
                </a:extLst>
              </p:cNvPr>
              <p:cNvSpPr txBox="1">
                <a:spLocks noRot="1" noChangeAspect="1" noMove="1" noResize="1" noEditPoints="1" noAdjustHandles="1" noChangeArrowheads="1" noChangeShapeType="1" noTextEdit="1"/>
              </p:cNvSpPr>
              <p:nvPr/>
            </p:nvSpPr>
            <p:spPr>
              <a:xfrm>
                <a:off x="7864833" y="3063265"/>
                <a:ext cx="540533"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kstvak 9">
                <a:extLst>
                  <a:ext uri="{FF2B5EF4-FFF2-40B4-BE49-F238E27FC236}">
                    <a16:creationId xmlns:a16="http://schemas.microsoft.com/office/drawing/2014/main" id="{88A2D7D6-6AD5-77B8-674F-83DDEC4AE36C}"/>
                  </a:ext>
                </a:extLst>
              </p:cNvPr>
              <p:cNvSpPr txBox="1"/>
              <p:nvPr/>
            </p:nvSpPr>
            <p:spPr>
              <a:xfrm>
                <a:off x="9724514" y="3305806"/>
                <a:ext cx="12169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chemeClr val="tx2"/>
                          </a:solidFill>
                          <a:latin typeface="Cambria Math" panose="02040503050406030204" pitchFamily="18" charset="0"/>
                        </a:rPr>
                        <m:t>3</m:t>
                      </m:r>
                      <m:r>
                        <a:rPr lang="en-US" b="0" i="1" smtClean="0">
                          <a:solidFill>
                            <a:schemeClr val="tx2"/>
                          </a:solidFill>
                          <a:latin typeface="Cambria Math" panose="02040503050406030204" pitchFamily="18" charset="0"/>
                        </a:rPr>
                        <m:t>.4∗</m:t>
                      </m:r>
                      <m:sSup>
                        <m:sSupPr>
                          <m:ctrlPr>
                            <a:rPr lang="en-US" b="0" i="1" smtClean="0">
                              <a:solidFill>
                                <a:schemeClr val="tx2"/>
                              </a:solidFill>
                              <a:latin typeface="Cambria Math" panose="02040503050406030204" pitchFamily="18" charset="0"/>
                            </a:rPr>
                          </m:ctrlPr>
                        </m:sSupPr>
                        <m:e>
                          <m:r>
                            <a:rPr lang="en-US" b="0" i="1" smtClean="0">
                              <a:solidFill>
                                <a:schemeClr val="tx2"/>
                              </a:solidFill>
                              <a:latin typeface="Cambria Math" panose="02040503050406030204" pitchFamily="18" charset="0"/>
                            </a:rPr>
                            <m:t>10</m:t>
                          </m:r>
                        </m:e>
                        <m:sup>
                          <m:r>
                            <a:rPr lang="en-US" b="0" i="1" smtClean="0">
                              <a:solidFill>
                                <a:schemeClr val="tx2"/>
                              </a:solidFill>
                              <a:latin typeface="Cambria Math" panose="02040503050406030204" pitchFamily="18" charset="0"/>
                            </a:rPr>
                            <m:t>38</m:t>
                          </m:r>
                        </m:sup>
                      </m:sSup>
                    </m:oMath>
                  </m:oMathPara>
                </a14:m>
                <a:endParaRPr lang="en-GB">
                  <a:solidFill>
                    <a:schemeClr val="tx2"/>
                  </a:solidFill>
                </a:endParaRPr>
              </a:p>
            </p:txBody>
          </p:sp>
        </mc:Choice>
        <mc:Fallback>
          <p:sp>
            <p:nvSpPr>
              <p:cNvPr id="10" name="Tekstvak 9">
                <a:extLst>
                  <a:ext uri="{FF2B5EF4-FFF2-40B4-BE49-F238E27FC236}">
                    <a16:creationId xmlns:a16="http://schemas.microsoft.com/office/drawing/2014/main" id="{88A2D7D6-6AD5-77B8-674F-83DDEC4AE36C}"/>
                  </a:ext>
                </a:extLst>
              </p:cNvPr>
              <p:cNvSpPr txBox="1">
                <a:spLocks noRot="1" noChangeAspect="1" noMove="1" noResize="1" noEditPoints="1" noAdjustHandles="1" noChangeArrowheads="1" noChangeShapeType="1" noTextEdit="1"/>
              </p:cNvSpPr>
              <p:nvPr/>
            </p:nvSpPr>
            <p:spPr>
              <a:xfrm>
                <a:off x="9724514" y="3305806"/>
                <a:ext cx="121693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kstvak 10">
                <a:extLst>
                  <a:ext uri="{FF2B5EF4-FFF2-40B4-BE49-F238E27FC236}">
                    <a16:creationId xmlns:a16="http://schemas.microsoft.com/office/drawing/2014/main" id="{101E24BF-AF48-43AC-5D54-3A93E8995FAF}"/>
                  </a:ext>
                </a:extLst>
              </p:cNvPr>
              <p:cNvSpPr txBox="1"/>
              <p:nvPr/>
            </p:nvSpPr>
            <p:spPr>
              <a:xfrm>
                <a:off x="5319143" y="3305806"/>
                <a:ext cx="13900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2"/>
                          </a:solidFill>
                          <a:latin typeface="Cambria Math" panose="02040503050406030204" pitchFamily="18" charset="0"/>
                        </a:rPr>
                        <m:t>−1.8∗</m:t>
                      </m:r>
                      <m:sSup>
                        <m:sSupPr>
                          <m:ctrlPr>
                            <a:rPr lang="en-US" b="0" i="1" smtClean="0">
                              <a:solidFill>
                                <a:schemeClr val="tx2"/>
                              </a:solidFill>
                              <a:latin typeface="Cambria Math" panose="02040503050406030204" pitchFamily="18" charset="0"/>
                            </a:rPr>
                          </m:ctrlPr>
                        </m:sSupPr>
                        <m:e>
                          <m:r>
                            <a:rPr lang="en-US" b="0" i="1" smtClean="0">
                              <a:solidFill>
                                <a:schemeClr val="tx2"/>
                              </a:solidFill>
                              <a:latin typeface="Cambria Math" panose="02040503050406030204" pitchFamily="18" charset="0"/>
                            </a:rPr>
                            <m:t>10</m:t>
                          </m:r>
                        </m:e>
                        <m:sup>
                          <m:r>
                            <a:rPr lang="en-US" b="0" i="1" smtClean="0">
                              <a:solidFill>
                                <a:schemeClr val="tx2"/>
                              </a:solidFill>
                              <a:latin typeface="Cambria Math" panose="02040503050406030204" pitchFamily="18" charset="0"/>
                            </a:rPr>
                            <m:t>38</m:t>
                          </m:r>
                        </m:sup>
                      </m:sSup>
                    </m:oMath>
                  </m:oMathPara>
                </a14:m>
                <a:endParaRPr lang="en-GB">
                  <a:solidFill>
                    <a:schemeClr val="tx2"/>
                  </a:solidFill>
                </a:endParaRPr>
              </a:p>
            </p:txBody>
          </p:sp>
        </mc:Choice>
        <mc:Fallback>
          <p:sp>
            <p:nvSpPr>
              <p:cNvPr id="11" name="Tekstvak 10">
                <a:extLst>
                  <a:ext uri="{FF2B5EF4-FFF2-40B4-BE49-F238E27FC236}">
                    <a16:creationId xmlns:a16="http://schemas.microsoft.com/office/drawing/2014/main" id="{101E24BF-AF48-43AC-5D54-3A93E8995FAF}"/>
                  </a:ext>
                </a:extLst>
              </p:cNvPr>
              <p:cNvSpPr txBox="1">
                <a:spLocks noRot="1" noChangeAspect="1" noMove="1" noResize="1" noEditPoints="1" noAdjustHandles="1" noChangeArrowheads="1" noChangeShapeType="1" noTextEdit="1"/>
              </p:cNvSpPr>
              <p:nvPr/>
            </p:nvSpPr>
            <p:spPr>
              <a:xfrm>
                <a:off x="5319143" y="3305806"/>
                <a:ext cx="1390061"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kstvak 11">
                <a:extLst>
                  <a:ext uri="{FF2B5EF4-FFF2-40B4-BE49-F238E27FC236}">
                    <a16:creationId xmlns:a16="http://schemas.microsoft.com/office/drawing/2014/main" id="{6BC13292-8490-8D5E-09F9-A6F23C2E09E2}"/>
                  </a:ext>
                </a:extLst>
              </p:cNvPr>
              <p:cNvSpPr txBox="1"/>
              <p:nvPr/>
            </p:nvSpPr>
            <p:spPr>
              <a:xfrm>
                <a:off x="6153986" y="4190111"/>
                <a:ext cx="94346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accent1"/>
                          </a:solidFill>
                          <a:latin typeface="Cambria Math" panose="02040503050406030204" pitchFamily="18" charset="0"/>
                        </a:rPr>
                        <m:t>min</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𝑥</m:t>
                      </m:r>
                      <m:r>
                        <a:rPr lang="en-US" b="0" i="1" smtClean="0">
                          <a:solidFill>
                            <a:schemeClr val="accent1"/>
                          </a:solidFill>
                          <a:latin typeface="Cambria Math" panose="02040503050406030204" pitchFamily="18" charset="0"/>
                        </a:rPr>
                        <m:t>)</m:t>
                      </m:r>
                    </m:oMath>
                  </m:oMathPara>
                </a14:m>
                <a:endParaRPr lang="en-GB">
                  <a:solidFill>
                    <a:schemeClr val="tx2"/>
                  </a:solidFill>
                </a:endParaRPr>
              </a:p>
            </p:txBody>
          </p:sp>
        </mc:Choice>
        <mc:Fallback>
          <p:sp>
            <p:nvSpPr>
              <p:cNvPr id="12" name="Tekstvak 11">
                <a:extLst>
                  <a:ext uri="{FF2B5EF4-FFF2-40B4-BE49-F238E27FC236}">
                    <a16:creationId xmlns:a16="http://schemas.microsoft.com/office/drawing/2014/main" id="{6BC13292-8490-8D5E-09F9-A6F23C2E09E2}"/>
                  </a:ext>
                </a:extLst>
              </p:cNvPr>
              <p:cNvSpPr txBox="1">
                <a:spLocks noRot="1" noChangeAspect="1" noMove="1" noResize="1" noEditPoints="1" noAdjustHandles="1" noChangeArrowheads="1" noChangeShapeType="1" noTextEdit="1"/>
              </p:cNvSpPr>
              <p:nvPr/>
            </p:nvSpPr>
            <p:spPr>
              <a:xfrm>
                <a:off x="6153986" y="4190111"/>
                <a:ext cx="943463" cy="369332"/>
              </a:xfrm>
              <a:prstGeom prst="rect">
                <a:avLst/>
              </a:prstGeom>
              <a:blipFill>
                <a:blip r:embed="rId8"/>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kstvak 14">
                <a:extLst>
                  <a:ext uri="{FF2B5EF4-FFF2-40B4-BE49-F238E27FC236}">
                    <a16:creationId xmlns:a16="http://schemas.microsoft.com/office/drawing/2014/main" id="{54F3BB73-84D6-5381-893D-FB094DCD0F23}"/>
                  </a:ext>
                </a:extLst>
              </p:cNvPr>
              <p:cNvSpPr txBox="1"/>
              <p:nvPr/>
            </p:nvSpPr>
            <p:spPr>
              <a:xfrm>
                <a:off x="9084309" y="4190111"/>
                <a:ext cx="97552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accent1"/>
                          </a:solidFill>
                          <a:latin typeface="Cambria Math" panose="02040503050406030204" pitchFamily="18" charset="0"/>
                        </a:rPr>
                        <m:t>max</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𝑥</m:t>
                      </m:r>
                      <m:r>
                        <a:rPr lang="en-US" b="0" i="1" smtClean="0">
                          <a:solidFill>
                            <a:schemeClr val="accent1"/>
                          </a:solidFill>
                          <a:latin typeface="Cambria Math" panose="02040503050406030204" pitchFamily="18" charset="0"/>
                        </a:rPr>
                        <m:t>)</m:t>
                      </m:r>
                    </m:oMath>
                  </m:oMathPara>
                </a14:m>
                <a:endParaRPr lang="en-GB">
                  <a:solidFill>
                    <a:schemeClr val="tx2"/>
                  </a:solidFill>
                </a:endParaRPr>
              </a:p>
            </p:txBody>
          </p:sp>
        </mc:Choice>
        <mc:Fallback>
          <p:sp>
            <p:nvSpPr>
              <p:cNvPr id="15" name="Tekstvak 14">
                <a:extLst>
                  <a:ext uri="{FF2B5EF4-FFF2-40B4-BE49-F238E27FC236}">
                    <a16:creationId xmlns:a16="http://schemas.microsoft.com/office/drawing/2014/main" id="{54F3BB73-84D6-5381-893D-FB094DCD0F23}"/>
                  </a:ext>
                </a:extLst>
              </p:cNvPr>
              <p:cNvSpPr txBox="1">
                <a:spLocks noRot="1" noChangeAspect="1" noMove="1" noResize="1" noEditPoints="1" noAdjustHandles="1" noChangeArrowheads="1" noChangeShapeType="1" noTextEdit="1"/>
              </p:cNvSpPr>
              <p:nvPr/>
            </p:nvSpPr>
            <p:spPr>
              <a:xfrm>
                <a:off x="9084309" y="4190111"/>
                <a:ext cx="975523" cy="369332"/>
              </a:xfrm>
              <a:prstGeom prst="rect">
                <a:avLst/>
              </a:prstGeom>
              <a:blipFill>
                <a:blip r:embed="rId9"/>
                <a:stretch>
                  <a:fillRect b="-13115"/>
                </a:stretch>
              </a:blipFill>
            </p:spPr>
            <p:txBody>
              <a:bodyPr/>
              <a:lstStyle/>
              <a:p>
                <a:r>
                  <a:rPr lang="en-US">
                    <a:noFill/>
                  </a:rPr>
                  <a:t> </a:t>
                </a:r>
              </a:p>
            </p:txBody>
          </p:sp>
        </mc:Fallback>
      </mc:AlternateContent>
      <p:sp>
        <p:nvSpPr>
          <p:cNvPr id="22" name="Tijdelijke aanduiding voor tekst 2">
            <a:extLst>
              <a:ext uri="{FF2B5EF4-FFF2-40B4-BE49-F238E27FC236}">
                <a16:creationId xmlns:a16="http://schemas.microsoft.com/office/drawing/2014/main" id="{7C91793B-0CA9-3218-CACF-0F5A1057101D}"/>
              </a:ext>
            </a:extLst>
          </p:cNvPr>
          <p:cNvSpPr txBox="1">
            <a:spLocks/>
          </p:cNvSpPr>
          <p:nvPr/>
        </p:nvSpPr>
        <p:spPr>
          <a:xfrm>
            <a:off x="7677961" y="2510034"/>
            <a:ext cx="914275" cy="4261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noProof="0"/>
              <a:t>FP32</a:t>
            </a:r>
          </a:p>
          <a:p>
            <a:pPr marL="0" indent="0">
              <a:buNone/>
            </a:pPr>
            <a:endParaRPr lang="en-GB" sz="2400" noProof="0"/>
          </a:p>
        </p:txBody>
      </p:sp>
      <p:sp>
        <p:nvSpPr>
          <p:cNvPr id="23" name="Tekstvak 22">
            <a:extLst>
              <a:ext uri="{FF2B5EF4-FFF2-40B4-BE49-F238E27FC236}">
                <a16:creationId xmlns:a16="http://schemas.microsoft.com/office/drawing/2014/main" id="{9BEBC6B1-8771-2DBE-A17E-A281E72E87B5}"/>
              </a:ext>
            </a:extLst>
          </p:cNvPr>
          <p:cNvSpPr txBox="1"/>
          <p:nvPr/>
        </p:nvSpPr>
        <p:spPr>
          <a:xfrm>
            <a:off x="-40233" y="6118531"/>
            <a:ext cx="2908760" cy="246221"/>
          </a:xfrm>
          <a:prstGeom prst="rect">
            <a:avLst/>
          </a:prstGeom>
          <a:noFill/>
        </p:spPr>
        <p:txBody>
          <a:bodyPr wrap="square" rtlCol="0">
            <a:spAutoFit/>
          </a:bodyPr>
          <a:lstStyle/>
          <a:p>
            <a:r>
              <a:rPr lang="en-GB" sz="1000"/>
              <a:t>Note: FP32 as defined by the IEEE 754 standard</a:t>
            </a:r>
          </a:p>
        </p:txBody>
      </p:sp>
      <p:pic>
        <p:nvPicPr>
          <p:cNvPr id="24" name="Afbeelding 23">
            <a:extLst>
              <a:ext uri="{FF2B5EF4-FFF2-40B4-BE49-F238E27FC236}">
                <a16:creationId xmlns:a16="http://schemas.microsoft.com/office/drawing/2014/main" id="{368CFDDE-F46B-CE4A-D426-10B2FAF3482C}"/>
              </a:ext>
            </a:extLst>
          </p:cNvPr>
          <p:cNvPicPr>
            <a:picLocks noChangeAspect="1"/>
          </p:cNvPicPr>
          <p:nvPr/>
        </p:nvPicPr>
        <p:blipFill>
          <a:blip r:embed="rId10"/>
          <a:stretch>
            <a:fillRect/>
          </a:stretch>
        </p:blipFill>
        <p:spPr>
          <a:xfrm>
            <a:off x="0" y="6375906"/>
            <a:ext cx="2685951" cy="482094"/>
          </a:xfrm>
          <a:prstGeom prst="rect">
            <a:avLst/>
          </a:prstGeom>
        </p:spPr>
      </p:pic>
    </p:spTree>
    <p:extLst>
      <p:ext uri="{BB962C8B-B14F-4D97-AF65-F5344CB8AC3E}">
        <p14:creationId xmlns:p14="http://schemas.microsoft.com/office/powerpoint/2010/main" val="2224680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A96D730-E329-145D-038F-99ED19BC049C}"/>
              </a:ext>
            </a:extLst>
          </p:cNvPr>
          <p:cNvSpPr>
            <a:spLocks noGrp="1"/>
          </p:cNvSpPr>
          <p:nvPr>
            <p:ph type="pic" sz="quarter" idx="10"/>
          </p:nvPr>
        </p:nvSpPr>
        <p:spPr/>
        <p:txBody>
          <a:bodyPr/>
          <a:lstStyle/>
          <a:p>
            <a:r>
              <a:rPr lang="en-BE">
                <a:solidFill>
                  <a:schemeClr val="bg1">
                    <a:lumMod val="95000"/>
                  </a:schemeClr>
                </a:solidFill>
              </a:rPr>
              <a:t>.</a:t>
            </a:r>
            <a:endParaRPr lang="en-US">
              <a:solidFill>
                <a:schemeClr val="bg1">
                  <a:lumMod val="95000"/>
                </a:schemeClr>
              </a:solidFill>
            </a:endParaRPr>
          </a:p>
        </p:txBody>
      </p:sp>
      <p:sp>
        <p:nvSpPr>
          <p:cNvPr id="3" name="Text Placeholder 2">
            <a:extLst>
              <a:ext uri="{FF2B5EF4-FFF2-40B4-BE49-F238E27FC236}">
                <a16:creationId xmlns:a16="http://schemas.microsoft.com/office/drawing/2014/main" id="{F1889181-8B9A-C5C0-3604-55C459E685EA}"/>
              </a:ext>
            </a:extLst>
          </p:cNvPr>
          <p:cNvSpPr>
            <a:spLocks noGrp="1"/>
          </p:cNvSpPr>
          <p:nvPr>
            <p:ph type="body" sz="quarter" idx="12"/>
          </p:nvPr>
        </p:nvSpPr>
        <p:spPr>
          <a:xfrm>
            <a:off x="1" y="8021"/>
            <a:ext cx="7553321" cy="6858000"/>
          </a:xfrm>
        </p:spPr>
        <p:txBody>
          <a:bodyPr/>
          <a:lstStyle/>
          <a:p>
            <a:endParaRPr lang="en-US">
              <a:solidFill>
                <a:schemeClr val="bg1">
                  <a:lumMod val="95000"/>
                </a:schemeClr>
              </a:solidFill>
            </a:endParaRPr>
          </a:p>
        </p:txBody>
      </p:sp>
      <p:sp>
        <p:nvSpPr>
          <p:cNvPr id="4" name="Title 3">
            <a:extLst>
              <a:ext uri="{FF2B5EF4-FFF2-40B4-BE49-F238E27FC236}">
                <a16:creationId xmlns:a16="http://schemas.microsoft.com/office/drawing/2014/main" id="{70636501-E051-7C05-E04C-5193C96AC9BD}"/>
              </a:ext>
            </a:extLst>
          </p:cNvPr>
          <p:cNvSpPr>
            <a:spLocks noGrp="1"/>
          </p:cNvSpPr>
          <p:nvPr>
            <p:ph type="title"/>
          </p:nvPr>
        </p:nvSpPr>
        <p:spPr/>
        <p:txBody>
          <a:bodyPr/>
          <a:lstStyle/>
          <a:p>
            <a:r>
              <a:rPr lang="en-GB"/>
              <a:t>Agenda</a:t>
            </a:r>
            <a:endParaRPr lang="en-BE"/>
          </a:p>
        </p:txBody>
      </p:sp>
      <p:sp>
        <p:nvSpPr>
          <p:cNvPr id="5" name="Text Placeholder 4">
            <a:extLst>
              <a:ext uri="{FF2B5EF4-FFF2-40B4-BE49-F238E27FC236}">
                <a16:creationId xmlns:a16="http://schemas.microsoft.com/office/drawing/2014/main" id="{C8095317-2422-891E-EB5B-8B0C1D69F92A}"/>
              </a:ext>
            </a:extLst>
          </p:cNvPr>
          <p:cNvSpPr>
            <a:spLocks noGrp="1"/>
          </p:cNvSpPr>
          <p:nvPr>
            <p:ph type="body" sz="quarter" idx="11"/>
          </p:nvPr>
        </p:nvSpPr>
        <p:spPr/>
        <p:txBody>
          <a:bodyPr/>
          <a:lstStyle/>
          <a:p>
            <a:endParaRPr lang="en-BE"/>
          </a:p>
        </p:txBody>
      </p:sp>
      <p:graphicFrame>
        <p:nvGraphicFramePr>
          <p:cNvPr id="6" name="Table 5">
            <a:extLst>
              <a:ext uri="{FF2B5EF4-FFF2-40B4-BE49-F238E27FC236}">
                <a16:creationId xmlns:a16="http://schemas.microsoft.com/office/drawing/2014/main" id="{E5851332-2A56-31B4-D4F5-35A34EF27DD3}"/>
              </a:ext>
            </a:extLst>
          </p:cNvPr>
          <p:cNvGraphicFramePr>
            <a:graphicFrameLocks noGrp="1"/>
          </p:cNvGraphicFramePr>
          <p:nvPr>
            <p:extLst>
              <p:ext uri="{D42A27DB-BD31-4B8C-83A1-F6EECF244321}">
                <p14:modId xmlns:p14="http://schemas.microsoft.com/office/powerpoint/2010/main" val="1656248966"/>
              </p:ext>
            </p:extLst>
          </p:nvPr>
        </p:nvGraphicFramePr>
        <p:xfrm>
          <a:off x="5565006" y="3096607"/>
          <a:ext cx="6516413" cy="3337559"/>
        </p:xfrm>
        <a:graphic>
          <a:graphicData uri="http://schemas.openxmlformats.org/drawingml/2006/table">
            <a:tbl>
              <a:tblPr firstRow="1" bandRow="1">
                <a:tableStyleId>{2D5ABB26-0587-4C30-8999-92F81FD0307C}</a:tableStyleId>
              </a:tblPr>
              <a:tblGrid>
                <a:gridCol w="1051034">
                  <a:extLst>
                    <a:ext uri="{9D8B030D-6E8A-4147-A177-3AD203B41FA5}">
                      <a16:colId xmlns:a16="http://schemas.microsoft.com/office/drawing/2014/main" val="3194071004"/>
                    </a:ext>
                  </a:extLst>
                </a:gridCol>
                <a:gridCol w="5465379">
                  <a:extLst>
                    <a:ext uri="{9D8B030D-6E8A-4147-A177-3AD203B41FA5}">
                      <a16:colId xmlns:a16="http://schemas.microsoft.com/office/drawing/2014/main" val="27274999"/>
                    </a:ext>
                  </a:extLst>
                </a:gridCol>
              </a:tblGrid>
              <a:tr h="370840">
                <a:tc>
                  <a:txBody>
                    <a:bodyPr/>
                    <a:lstStyle/>
                    <a:p>
                      <a:r>
                        <a:rPr lang="en-US"/>
                        <a:t>13u30</a:t>
                      </a:r>
                    </a:p>
                  </a:txBody>
                  <a:tcPr/>
                </a:tc>
                <a:tc>
                  <a:txBody>
                    <a:bodyPr/>
                    <a:lstStyle/>
                    <a:p>
                      <a:r>
                        <a:rPr lang="en-US"/>
                        <a:t>Welcome &amp; meeting objectives</a:t>
                      </a:r>
                    </a:p>
                  </a:txBody>
                  <a:tcPr/>
                </a:tc>
                <a:extLst>
                  <a:ext uri="{0D108BD9-81ED-4DB2-BD59-A6C34878D82A}">
                    <a16:rowId xmlns:a16="http://schemas.microsoft.com/office/drawing/2014/main" val="3932571861"/>
                  </a:ext>
                </a:extLst>
              </a:tr>
              <a:tr h="370840">
                <a:tc>
                  <a:txBody>
                    <a:bodyPr/>
                    <a:lstStyle/>
                    <a:p>
                      <a:r>
                        <a:rPr lang="en-US"/>
                        <a:t>13u40</a:t>
                      </a:r>
                    </a:p>
                  </a:txBody>
                  <a:tcPr/>
                </a:tc>
                <a:tc>
                  <a:txBody>
                    <a:bodyPr/>
                    <a:lstStyle/>
                    <a:p>
                      <a:r>
                        <a:rPr lang="en-US"/>
                        <a:t>Overall project goals</a:t>
                      </a:r>
                    </a:p>
                  </a:txBody>
                  <a:tcPr/>
                </a:tc>
                <a:extLst>
                  <a:ext uri="{0D108BD9-81ED-4DB2-BD59-A6C34878D82A}">
                    <a16:rowId xmlns:a16="http://schemas.microsoft.com/office/drawing/2014/main" val="1560138846"/>
                  </a:ext>
                </a:extLst>
              </a:tr>
              <a:tr h="370840">
                <a:tc>
                  <a:txBody>
                    <a:bodyPr/>
                    <a:lstStyle/>
                    <a:p>
                      <a:r>
                        <a:rPr lang="en-US"/>
                        <a:t>14u25</a:t>
                      </a:r>
                    </a:p>
                  </a:txBody>
                  <a:tcPr/>
                </a:tc>
                <a:tc>
                  <a:txBody>
                    <a:bodyPr/>
                    <a:lstStyle/>
                    <a:p>
                      <a:r>
                        <a:rPr lang="en-US"/>
                        <a:t>Tutorial : From pretrained model to edge deployment</a:t>
                      </a:r>
                    </a:p>
                  </a:txBody>
                  <a:tcPr/>
                </a:tc>
                <a:extLst>
                  <a:ext uri="{0D108BD9-81ED-4DB2-BD59-A6C34878D82A}">
                    <a16:rowId xmlns:a16="http://schemas.microsoft.com/office/drawing/2014/main" val="3183588842"/>
                  </a:ext>
                </a:extLst>
              </a:tr>
              <a:tr h="370840">
                <a:tc>
                  <a:txBody>
                    <a:bodyPr/>
                    <a:lstStyle/>
                    <a:p>
                      <a:r>
                        <a:rPr lang="en-US"/>
                        <a:t>14u55</a:t>
                      </a:r>
                    </a:p>
                  </a:txBody>
                  <a:tcPr/>
                </a:tc>
                <a:tc>
                  <a:txBody>
                    <a:bodyPr/>
                    <a:lstStyle/>
                    <a:p>
                      <a:r>
                        <a:rPr lang="en-US"/>
                        <a:t>Coffee break</a:t>
                      </a:r>
                    </a:p>
                  </a:txBody>
                  <a:tcPr/>
                </a:tc>
                <a:extLst>
                  <a:ext uri="{0D108BD9-81ED-4DB2-BD59-A6C34878D82A}">
                    <a16:rowId xmlns:a16="http://schemas.microsoft.com/office/drawing/2014/main" val="3918320848"/>
                  </a:ext>
                </a:extLst>
              </a:tr>
              <a:tr h="370839">
                <a:tc>
                  <a:txBody>
                    <a:bodyPr/>
                    <a:lstStyle/>
                    <a:p>
                      <a:pPr lvl="0">
                        <a:buNone/>
                      </a:pPr>
                      <a:r>
                        <a:rPr lang="en-US"/>
                        <a:t>15u05</a:t>
                      </a:r>
                    </a:p>
                  </a:txBody>
                  <a:tcPr/>
                </a:tc>
                <a:tc>
                  <a:txBody>
                    <a:bodyPr/>
                    <a:lstStyle/>
                    <a:p>
                      <a:pPr lvl="0">
                        <a:buNone/>
                      </a:pPr>
                      <a:r>
                        <a:rPr lang="en-US" sz="1800" b="0" i="0" u="none" strike="noStrike" noProof="0">
                          <a:solidFill>
                            <a:srgbClr val="212121"/>
                          </a:solidFill>
                          <a:latin typeface="Bierstadt"/>
                        </a:rPr>
                        <a:t>Demo's: Bearing failure monitoring &amp; edge tower</a:t>
                      </a:r>
                      <a:endParaRPr lang="en-US" sz="1800"/>
                    </a:p>
                  </a:txBody>
                  <a:tcPr/>
                </a:tc>
                <a:extLst>
                  <a:ext uri="{0D108BD9-81ED-4DB2-BD59-A6C34878D82A}">
                    <a16:rowId xmlns:a16="http://schemas.microsoft.com/office/drawing/2014/main" val="741364532"/>
                  </a:ext>
                </a:extLst>
              </a:tr>
              <a:tr h="370840">
                <a:tc>
                  <a:txBody>
                    <a:bodyPr/>
                    <a:lstStyle/>
                    <a:p>
                      <a:r>
                        <a:rPr lang="en-US"/>
                        <a:t>16u05</a:t>
                      </a:r>
                    </a:p>
                  </a:txBody>
                  <a:tcPr/>
                </a:tc>
                <a:tc>
                  <a:txBody>
                    <a:bodyPr/>
                    <a:lstStyle/>
                    <a:p>
                      <a:r>
                        <a:rPr lang="en-US"/>
                        <a:t>Knowledge transfer &amp; implementation</a:t>
                      </a:r>
                    </a:p>
                  </a:txBody>
                  <a:tcPr/>
                </a:tc>
                <a:extLst>
                  <a:ext uri="{0D108BD9-81ED-4DB2-BD59-A6C34878D82A}">
                    <a16:rowId xmlns:a16="http://schemas.microsoft.com/office/drawing/2014/main" val="4047452917"/>
                  </a:ext>
                </a:extLst>
              </a:tr>
              <a:tr h="370840">
                <a:tc>
                  <a:txBody>
                    <a:bodyPr/>
                    <a:lstStyle/>
                    <a:p>
                      <a:r>
                        <a:rPr lang="en-US"/>
                        <a:t>16u35</a:t>
                      </a:r>
                    </a:p>
                  </a:txBody>
                  <a:tcPr/>
                </a:tc>
                <a:tc>
                  <a:txBody>
                    <a:bodyPr/>
                    <a:lstStyle/>
                    <a:p>
                      <a:r>
                        <a:rPr lang="en-US"/>
                        <a:t>Planning &amp; next steps</a:t>
                      </a:r>
                    </a:p>
                  </a:txBody>
                  <a:tcPr/>
                </a:tc>
                <a:extLst>
                  <a:ext uri="{0D108BD9-81ED-4DB2-BD59-A6C34878D82A}">
                    <a16:rowId xmlns:a16="http://schemas.microsoft.com/office/drawing/2014/main" val="3372694988"/>
                  </a:ext>
                </a:extLst>
              </a:tr>
              <a:tr h="370840">
                <a:tc>
                  <a:txBody>
                    <a:bodyPr/>
                    <a:lstStyle/>
                    <a:p>
                      <a:r>
                        <a:rPr lang="en-US"/>
                        <a:t>16u50</a:t>
                      </a:r>
                    </a:p>
                  </a:txBody>
                  <a:tcPr/>
                </a:tc>
                <a:tc>
                  <a:txBody>
                    <a:bodyPr/>
                    <a:lstStyle/>
                    <a:p>
                      <a:r>
                        <a:rPr lang="en-US"/>
                        <a:t>Closing</a:t>
                      </a:r>
                    </a:p>
                  </a:txBody>
                  <a:tcPr/>
                </a:tc>
                <a:extLst>
                  <a:ext uri="{0D108BD9-81ED-4DB2-BD59-A6C34878D82A}">
                    <a16:rowId xmlns:a16="http://schemas.microsoft.com/office/drawing/2014/main" val="2674076453"/>
                  </a:ext>
                </a:extLst>
              </a:tr>
              <a:tr h="370840">
                <a:tc>
                  <a:txBody>
                    <a:bodyPr/>
                    <a:lstStyle/>
                    <a:p>
                      <a:r>
                        <a:rPr lang="en-US"/>
                        <a:t>17u</a:t>
                      </a:r>
                    </a:p>
                  </a:txBody>
                  <a:tcPr/>
                </a:tc>
                <a:tc>
                  <a:txBody>
                    <a:bodyPr/>
                    <a:lstStyle/>
                    <a:p>
                      <a:r>
                        <a:rPr lang="en-US"/>
                        <a:t>Reception</a:t>
                      </a:r>
                    </a:p>
                  </a:txBody>
                  <a:tcPr/>
                </a:tc>
                <a:extLst>
                  <a:ext uri="{0D108BD9-81ED-4DB2-BD59-A6C34878D82A}">
                    <a16:rowId xmlns:a16="http://schemas.microsoft.com/office/drawing/2014/main" val="1338390306"/>
                  </a:ext>
                </a:extLst>
              </a:tr>
            </a:tbl>
          </a:graphicData>
        </a:graphic>
      </p:graphicFrame>
    </p:spTree>
    <p:extLst>
      <p:ext uri="{BB962C8B-B14F-4D97-AF65-F5344CB8AC3E}">
        <p14:creationId xmlns:p14="http://schemas.microsoft.com/office/powerpoint/2010/main" val="8626206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7B7EC-2E06-1032-C18B-0D318F994931}"/>
            </a:ext>
          </a:extLst>
        </p:cNvPr>
        <p:cNvGrpSpPr/>
        <p:nvPr/>
      </p:nvGrpSpPr>
      <p:grpSpPr>
        <a:xfrm>
          <a:off x="0" y="0"/>
          <a:ext cx="0" cy="0"/>
          <a:chOff x="0" y="0"/>
          <a:chExt cx="0" cy="0"/>
        </a:xfrm>
      </p:grpSpPr>
      <p:pic>
        <p:nvPicPr>
          <p:cNvPr id="4" name="Afbeelding 3" descr="Afbeelding met diagram, lijn, schermopname, Plan&#10;&#10;Door AI gegenereerde inhoud is mogelijk onjuist.">
            <a:extLst>
              <a:ext uri="{FF2B5EF4-FFF2-40B4-BE49-F238E27FC236}">
                <a16:creationId xmlns:a16="http://schemas.microsoft.com/office/drawing/2014/main" id="{9F745202-B2C1-9BC7-A028-5111ECC08FCB}"/>
              </a:ext>
            </a:extLst>
          </p:cNvPr>
          <p:cNvPicPr>
            <a:picLocks noChangeAspect="1"/>
          </p:cNvPicPr>
          <p:nvPr/>
        </p:nvPicPr>
        <p:blipFill>
          <a:blip r:embed="rId3">
            <a:extLst>
              <a:ext uri="{28A0092B-C50C-407E-A947-70E740481C1C}">
                <a14:useLocalDpi xmlns:a14="http://schemas.microsoft.com/office/drawing/2010/main" val="0"/>
              </a:ext>
            </a:extLst>
          </a:blip>
          <a:srcRect l="39418" t="70478" r="12674" b="11787"/>
          <a:stretch/>
        </p:blipFill>
        <p:spPr>
          <a:xfrm>
            <a:off x="5636343" y="3348949"/>
            <a:ext cx="5055425" cy="1169424"/>
          </a:xfrm>
          <a:prstGeom prst="rect">
            <a:avLst/>
          </a:prstGeom>
        </p:spPr>
      </p:pic>
      <p:sp>
        <p:nvSpPr>
          <p:cNvPr id="9" name="Rechthoek 8">
            <a:extLst>
              <a:ext uri="{FF2B5EF4-FFF2-40B4-BE49-F238E27FC236}">
                <a16:creationId xmlns:a16="http://schemas.microsoft.com/office/drawing/2014/main" id="{D1F5739C-AAB6-E425-0710-6EB8341F3D16}"/>
              </a:ext>
            </a:extLst>
          </p:cNvPr>
          <p:cNvSpPr/>
          <p:nvPr/>
        </p:nvSpPr>
        <p:spPr>
          <a:xfrm>
            <a:off x="2685951" y="2931487"/>
            <a:ext cx="2322572" cy="1645833"/>
          </a:xfrm>
          <a:prstGeom prst="rect">
            <a:avLst/>
          </a:prstGeom>
          <a:solidFill>
            <a:schemeClr val="bg2"/>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endParaRPr lang="en-GB" b="1">
              <a:solidFill>
                <a:schemeClr val="tx2"/>
              </a:solidFill>
            </a:endParaRPr>
          </a:p>
        </p:txBody>
      </p:sp>
      <p:sp>
        <p:nvSpPr>
          <p:cNvPr id="2" name="Titel 1">
            <a:extLst>
              <a:ext uri="{FF2B5EF4-FFF2-40B4-BE49-F238E27FC236}">
                <a16:creationId xmlns:a16="http://schemas.microsoft.com/office/drawing/2014/main" id="{D41030CD-EC30-EB6B-C6EF-989CA952991A}"/>
              </a:ext>
            </a:extLst>
          </p:cNvPr>
          <p:cNvSpPr>
            <a:spLocks noGrp="1"/>
          </p:cNvSpPr>
          <p:nvPr>
            <p:ph type="title"/>
          </p:nvPr>
        </p:nvSpPr>
        <p:spPr/>
        <p:txBody>
          <a:bodyPr>
            <a:normAutofit/>
          </a:bodyPr>
          <a:lstStyle/>
          <a:p>
            <a:r>
              <a:rPr lang="en-GB"/>
              <a:t>How does an ML compiler framework operate?</a:t>
            </a:r>
          </a:p>
        </p:txBody>
      </p:sp>
      <p:sp>
        <p:nvSpPr>
          <p:cNvPr id="14" name="Rechthoek 13">
            <a:extLst>
              <a:ext uri="{FF2B5EF4-FFF2-40B4-BE49-F238E27FC236}">
                <a16:creationId xmlns:a16="http://schemas.microsoft.com/office/drawing/2014/main" id="{CD65DCF6-0342-C5A7-92F0-572D30D27317}"/>
              </a:ext>
            </a:extLst>
          </p:cNvPr>
          <p:cNvSpPr/>
          <p:nvPr/>
        </p:nvSpPr>
        <p:spPr>
          <a:xfrm>
            <a:off x="164944" y="2782418"/>
            <a:ext cx="1606159" cy="1934303"/>
          </a:xfrm>
          <a:prstGeom prst="rect">
            <a:avLst/>
          </a:prstGeom>
          <a:solidFill>
            <a:schemeClr val="accent6">
              <a:lumMod val="40000"/>
              <a:lumOff val="6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Compression</a:t>
            </a:r>
          </a:p>
        </p:txBody>
      </p:sp>
      <p:pic>
        <p:nvPicPr>
          <p:cNvPr id="13318" name="Picture 6">
            <a:extLst>
              <a:ext uri="{FF2B5EF4-FFF2-40B4-BE49-F238E27FC236}">
                <a16:creationId xmlns:a16="http://schemas.microsoft.com/office/drawing/2014/main" id="{5678CCE5-35B2-0E0D-488B-AE309B25A5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30" t="6410" r="5473" b="6132"/>
          <a:stretch/>
        </p:blipFill>
        <p:spPr bwMode="auto">
          <a:xfrm>
            <a:off x="1279996" y="4296437"/>
            <a:ext cx="392458" cy="380966"/>
          </a:xfrm>
          <a:prstGeom prst="rect">
            <a:avLst/>
          </a:prstGeom>
          <a:noFill/>
          <a:extLst>
            <a:ext uri="{909E8E84-426E-40DD-AFC4-6F175D3DCCD1}">
              <a14:hiddenFill xmlns:a14="http://schemas.microsoft.com/office/drawing/2010/main">
                <a:solidFill>
                  <a:srgbClr val="FFFFFF"/>
                </a:solidFill>
              </a14:hiddenFill>
            </a:ext>
          </a:extLst>
        </p:spPr>
      </p:pic>
      <p:sp>
        <p:nvSpPr>
          <p:cNvPr id="29" name="Tijdelijke aanduiding voor tekst 2">
            <a:extLst>
              <a:ext uri="{FF2B5EF4-FFF2-40B4-BE49-F238E27FC236}">
                <a16:creationId xmlns:a16="http://schemas.microsoft.com/office/drawing/2014/main" id="{105A2E02-5B57-B25F-9CB0-8176E6250016}"/>
              </a:ext>
            </a:extLst>
          </p:cNvPr>
          <p:cNvSpPr txBox="1">
            <a:spLocks/>
          </p:cNvSpPr>
          <p:nvPr/>
        </p:nvSpPr>
        <p:spPr>
          <a:xfrm>
            <a:off x="2925776" y="2464127"/>
            <a:ext cx="1908178" cy="44898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noProof="0"/>
              <a:t>Quantization</a:t>
            </a:r>
          </a:p>
          <a:p>
            <a:pPr marL="0" indent="0">
              <a:buNone/>
            </a:pPr>
            <a:endParaRPr lang="en-GB" sz="2400" noProof="0"/>
          </a:p>
        </p:txBody>
      </p:sp>
      <p:sp>
        <p:nvSpPr>
          <p:cNvPr id="37" name="Pijl links 36">
            <a:extLst>
              <a:ext uri="{FF2B5EF4-FFF2-40B4-BE49-F238E27FC236}">
                <a16:creationId xmlns:a16="http://schemas.microsoft.com/office/drawing/2014/main" id="{1B0C9332-D630-AED8-B155-700EEFA9D13B}"/>
              </a:ext>
            </a:extLst>
          </p:cNvPr>
          <p:cNvSpPr/>
          <p:nvPr/>
        </p:nvSpPr>
        <p:spPr>
          <a:xfrm>
            <a:off x="1897024" y="3587278"/>
            <a:ext cx="671018" cy="324579"/>
          </a:xfrm>
          <a:prstGeom prst="rightArrow">
            <a:avLst/>
          </a:prstGeom>
          <a:solidFill>
            <a:schemeClr val="tx2">
              <a:alpha val="64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kstvak 7">
            <a:extLst>
              <a:ext uri="{FF2B5EF4-FFF2-40B4-BE49-F238E27FC236}">
                <a16:creationId xmlns:a16="http://schemas.microsoft.com/office/drawing/2014/main" id="{EDB45B08-F1DB-9611-249C-9E2CA1EA0917}"/>
              </a:ext>
            </a:extLst>
          </p:cNvPr>
          <p:cNvSpPr txBox="1"/>
          <p:nvPr/>
        </p:nvSpPr>
        <p:spPr>
          <a:xfrm>
            <a:off x="2671459" y="3042700"/>
            <a:ext cx="2337064" cy="1477328"/>
          </a:xfrm>
          <a:prstGeom prst="rect">
            <a:avLst/>
          </a:prstGeom>
          <a:noFill/>
        </p:spPr>
        <p:txBody>
          <a:bodyPr wrap="square" rtlCol="0">
            <a:spAutoFit/>
          </a:bodyPr>
          <a:lstStyle/>
          <a:p>
            <a:pPr algn="ctr"/>
            <a:r>
              <a:rPr lang="nl-BE">
                <a:solidFill>
                  <a:schemeClr val="tx2"/>
                </a:solidFill>
              </a:rPr>
              <a:t>Reduce the physical representation of weights and/or activations by using fewer bit</a:t>
            </a:r>
            <a:endParaRPr lang="en-GB">
              <a:solidFill>
                <a:schemeClr val="tx2"/>
              </a:solidFill>
            </a:endParaRPr>
          </a:p>
        </p:txBody>
      </p:sp>
      <mc:AlternateContent xmlns:mc="http://schemas.openxmlformats.org/markup-compatibility/2006">
        <mc:Choice xmlns:a14="http://schemas.microsoft.com/office/drawing/2010/main" Requires="a14">
          <p:sp>
            <p:nvSpPr>
              <p:cNvPr id="6" name="Tekstvak 5">
                <a:extLst>
                  <a:ext uri="{FF2B5EF4-FFF2-40B4-BE49-F238E27FC236}">
                    <a16:creationId xmlns:a16="http://schemas.microsoft.com/office/drawing/2014/main" id="{CB165BB4-2D5A-5DCC-A2B3-38B3E186AF13}"/>
                  </a:ext>
                </a:extLst>
              </p:cNvPr>
              <p:cNvSpPr txBox="1"/>
              <p:nvPr/>
            </p:nvSpPr>
            <p:spPr>
              <a:xfrm>
                <a:off x="7937315" y="3071683"/>
                <a:ext cx="36420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2"/>
                          </a:solidFill>
                          <a:latin typeface="Cambria Math" panose="02040503050406030204" pitchFamily="18" charset="0"/>
                        </a:rPr>
                        <m:t>0</m:t>
                      </m:r>
                    </m:oMath>
                  </m:oMathPara>
                </a14:m>
                <a:endParaRPr lang="en-GB">
                  <a:solidFill>
                    <a:schemeClr val="tx2"/>
                  </a:solidFill>
                </a:endParaRPr>
              </a:p>
            </p:txBody>
          </p:sp>
        </mc:Choice>
        <mc:Fallback>
          <p:sp>
            <p:nvSpPr>
              <p:cNvPr id="6" name="Tekstvak 5">
                <a:extLst>
                  <a:ext uri="{FF2B5EF4-FFF2-40B4-BE49-F238E27FC236}">
                    <a16:creationId xmlns:a16="http://schemas.microsoft.com/office/drawing/2014/main" id="{CB165BB4-2D5A-5DCC-A2B3-38B3E186AF13}"/>
                  </a:ext>
                </a:extLst>
              </p:cNvPr>
              <p:cNvSpPr txBox="1">
                <a:spLocks noRot="1" noChangeAspect="1" noMove="1" noResize="1" noEditPoints="1" noAdjustHandles="1" noChangeArrowheads="1" noChangeShapeType="1" noTextEdit="1"/>
              </p:cNvSpPr>
              <p:nvPr/>
            </p:nvSpPr>
            <p:spPr>
              <a:xfrm>
                <a:off x="7937315" y="3071683"/>
                <a:ext cx="364202"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kstvak 11">
                <a:extLst>
                  <a:ext uri="{FF2B5EF4-FFF2-40B4-BE49-F238E27FC236}">
                    <a16:creationId xmlns:a16="http://schemas.microsoft.com/office/drawing/2014/main" id="{5630DBBB-0D44-51BC-017B-E5280E91580D}"/>
                  </a:ext>
                </a:extLst>
              </p:cNvPr>
              <p:cNvSpPr txBox="1"/>
              <p:nvPr/>
            </p:nvSpPr>
            <p:spPr>
              <a:xfrm>
                <a:off x="5549269" y="4198529"/>
                <a:ext cx="79380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6"/>
                          </a:solidFill>
                          <a:latin typeface="Cambria Math" panose="02040503050406030204" pitchFamily="18" charset="0"/>
                        </a:rPr>
                        <m:t>−127</m:t>
                      </m:r>
                    </m:oMath>
                  </m:oMathPara>
                </a14:m>
                <a:endParaRPr lang="en-GB">
                  <a:solidFill>
                    <a:schemeClr val="tx2"/>
                  </a:solidFill>
                </a:endParaRPr>
              </a:p>
            </p:txBody>
          </p:sp>
        </mc:Choice>
        <mc:Fallback>
          <p:sp>
            <p:nvSpPr>
              <p:cNvPr id="12" name="Tekstvak 11">
                <a:extLst>
                  <a:ext uri="{FF2B5EF4-FFF2-40B4-BE49-F238E27FC236}">
                    <a16:creationId xmlns:a16="http://schemas.microsoft.com/office/drawing/2014/main" id="{5630DBBB-0D44-51BC-017B-E5280E91580D}"/>
                  </a:ext>
                </a:extLst>
              </p:cNvPr>
              <p:cNvSpPr txBox="1">
                <a:spLocks noRot="1" noChangeAspect="1" noMove="1" noResize="1" noEditPoints="1" noAdjustHandles="1" noChangeArrowheads="1" noChangeShapeType="1" noTextEdit="1"/>
              </p:cNvSpPr>
              <p:nvPr/>
            </p:nvSpPr>
            <p:spPr>
              <a:xfrm>
                <a:off x="5549269" y="4198529"/>
                <a:ext cx="79380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kstvak 2">
                <a:extLst>
                  <a:ext uri="{FF2B5EF4-FFF2-40B4-BE49-F238E27FC236}">
                    <a16:creationId xmlns:a16="http://schemas.microsoft.com/office/drawing/2014/main" id="{7A7526A4-DD42-C76B-8837-BD1F1807F20F}"/>
                  </a:ext>
                </a:extLst>
              </p:cNvPr>
              <p:cNvSpPr txBox="1"/>
              <p:nvPr/>
            </p:nvSpPr>
            <p:spPr>
              <a:xfrm>
                <a:off x="9918793" y="4198529"/>
                <a:ext cx="6206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6"/>
                          </a:solidFill>
                          <a:latin typeface="Cambria Math" panose="02040503050406030204" pitchFamily="18" charset="0"/>
                        </a:rPr>
                        <m:t>128</m:t>
                      </m:r>
                    </m:oMath>
                  </m:oMathPara>
                </a14:m>
                <a:endParaRPr lang="en-GB">
                  <a:solidFill>
                    <a:schemeClr val="tx2"/>
                  </a:solidFill>
                </a:endParaRPr>
              </a:p>
            </p:txBody>
          </p:sp>
        </mc:Choice>
        <mc:Fallback>
          <p:sp>
            <p:nvSpPr>
              <p:cNvPr id="3" name="Tekstvak 2">
                <a:extLst>
                  <a:ext uri="{FF2B5EF4-FFF2-40B4-BE49-F238E27FC236}">
                    <a16:creationId xmlns:a16="http://schemas.microsoft.com/office/drawing/2014/main" id="{7A7526A4-DD42-C76B-8837-BD1F1807F20F}"/>
                  </a:ext>
                </a:extLst>
              </p:cNvPr>
              <p:cNvSpPr txBox="1">
                <a:spLocks noRot="1" noChangeAspect="1" noMove="1" noResize="1" noEditPoints="1" noAdjustHandles="1" noChangeArrowheads="1" noChangeShapeType="1" noTextEdit="1"/>
              </p:cNvSpPr>
              <p:nvPr/>
            </p:nvSpPr>
            <p:spPr>
              <a:xfrm>
                <a:off x="9918793" y="4198529"/>
                <a:ext cx="620683" cy="369332"/>
              </a:xfrm>
              <a:prstGeom prst="rect">
                <a:avLst/>
              </a:prstGeom>
              <a:blipFill>
                <a:blip r:embed="rId7"/>
                <a:stretch>
                  <a:fillRect/>
                </a:stretch>
              </a:blipFill>
            </p:spPr>
            <p:txBody>
              <a:bodyPr/>
              <a:lstStyle/>
              <a:p>
                <a:r>
                  <a:rPr lang="en-US">
                    <a:noFill/>
                  </a:rPr>
                  <a:t> </a:t>
                </a:r>
              </a:p>
            </p:txBody>
          </p:sp>
        </mc:Fallback>
      </mc:AlternateContent>
      <p:sp>
        <p:nvSpPr>
          <p:cNvPr id="16" name="Tijdelijke aanduiding voor tekst 2">
            <a:extLst>
              <a:ext uri="{FF2B5EF4-FFF2-40B4-BE49-F238E27FC236}">
                <a16:creationId xmlns:a16="http://schemas.microsoft.com/office/drawing/2014/main" id="{470F3C48-2DDC-720F-29E2-E70FF5AFC6B7}"/>
              </a:ext>
            </a:extLst>
          </p:cNvPr>
          <p:cNvSpPr txBox="1">
            <a:spLocks/>
          </p:cNvSpPr>
          <p:nvPr/>
        </p:nvSpPr>
        <p:spPr>
          <a:xfrm>
            <a:off x="7692030" y="2510034"/>
            <a:ext cx="861128" cy="4261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noProof="0"/>
              <a:t>INT8</a:t>
            </a:r>
          </a:p>
          <a:p>
            <a:pPr marL="0" indent="0">
              <a:buNone/>
            </a:pPr>
            <a:endParaRPr lang="en-GB" sz="2400" noProof="0"/>
          </a:p>
        </p:txBody>
      </p:sp>
    </p:spTree>
    <p:extLst>
      <p:ext uri="{BB962C8B-B14F-4D97-AF65-F5344CB8AC3E}">
        <p14:creationId xmlns:p14="http://schemas.microsoft.com/office/powerpoint/2010/main" val="1311519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61F4F-372E-CC9A-DA66-C38238C72604}"/>
            </a:ext>
          </a:extLst>
        </p:cNvPr>
        <p:cNvGrpSpPr/>
        <p:nvPr/>
      </p:nvGrpSpPr>
      <p:grpSpPr>
        <a:xfrm>
          <a:off x="0" y="0"/>
          <a:ext cx="0" cy="0"/>
          <a:chOff x="0" y="0"/>
          <a:chExt cx="0" cy="0"/>
        </a:xfrm>
      </p:grpSpPr>
      <p:sp>
        <p:nvSpPr>
          <p:cNvPr id="43" name="Afgeronde rechthoek 42">
            <a:extLst>
              <a:ext uri="{FF2B5EF4-FFF2-40B4-BE49-F238E27FC236}">
                <a16:creationId xmlns:a16="http://schemas.microsoft.com/office/drawing/2014/main" id="{A285C953-A32D-3F6B-6308-9B103EA71051}"/>
              </a:ext>
            </a:extLst>
          </p:cNvPr>
          <p:cNvSpPr/>
          <p:nvPr/>
        </p:nvSpPr>
        <p:spPr>
          <a:xfrm>
            <a:off x="4298010" y="3528727"/>
            <a:ext cx="7167232" cy="1032811"/>
          </a:xfrm>
          <a:prstGeom prst="round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a:extLst>
              <a:ext uri="{FF2B5EF4-FFF2-40B4-BE49-F238E27FC236}">
                <a16:creationId xmlns:a16="http://schemas.microsoft.com/office/drawing/2014/main" id="{537F2DE7-4884-5DE9-79C5-820CFBDC2AFE}"/>
              </a:ext>
            </a:extLst>
          </p:cNvPr>
          <p:cNvSpPr>
            <a:spLocks noGrp="1"/>
          </p:cNvSpPr>
          <p:nvPr>
            <p:ph type="title"/>
          </p:nvPr>
        </p:nvSpPr>
        <p:spPr/>
        <p:txBody>
          <a:bodyPr>
            <a:normAutofit/>
          </a:bodyPr>
          <a:lstStyle/>
          <a:p>
            <a:r>
              <a:rPr lang="en-GB"/>
              <a:t>How does an ML compiler framework operate?</a:t>
            </a:r>
          </a:p>
        </p:txBody>
      </p:sp>
      <p:sp>
        <p:nvSpPr>
          <p:cNvPr id="14" name="Rechthoek 13">
            <a:extLst>
              <a:ext uri="{FF2B5EF4-FFF2-40B4-BE49-F238E27FC236}">
                <a16:creationId xmlns:a16="http://schemas.microsoft.com/office/drawing/2014/main" id="{3E49EFF5-F4CB-4206-AA8C-DF5BB43CBA29}"/>
              </a:ext>
            </a:extLst>
          </p:cNvPr>
          <p:cNvSpPr/>
          <p:nvPr/>
        </p:nvSpPr>
        <p:spPr>
          <a:xfrm>
            <a:off x="164944" y="2782418"/>
            <a:ext cx="1606159" cy="1934303"/>
          </a:xfrm>
          <a:prstGeom prst="rect">
            <a:avLst/>
          </a:prstGeom>
          <a:solidFill>
            <a:schemeClr val="accent6">
              <a:lumMod val="40000"/>
              <a:lumOff val="6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Compression</a:t>
            </a:r>
          </a:p>
        </p:txBody>
      </p:sp>
      <p:pic>
        <p:nvPicPr>
          <p:cNvPr id="13318" name="Picture 6">
            <a:extLst>
              <a:ext uri="{FF2B5EF4-FFF2-40B4-BE49-F238E27FC236}">
                <a16:creationId xmlns:a16="http://schemas.microsoft.com/office/drawing/2014/main" id="{79D47774-A006-25F1-5F6E-87845B0B74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30" t="6410" r="5473" b="6132"/>
          <a:stretch/>
        </p:blipFill>
        <p:spPr bwMode="auto">
          <a:xfrm>
            <a:off x="1279996" y="4296437"/>
            <a:ext cx="392458" cy="380966"/>
          </a:xfrm>
          <a:prstGeom prst="rect">
            <a:avLst/>
          </a:prstGeom>
          <a:noFill/>
          <a:extLst>
            <a:ext uri="{909E8E84-426E-40DD-AFC4-6F175D3DCCD1}">
              <a14:hiddenFill xmlns:a14="http://schemas.microsoft.com/office/drawing/2010/main">
                <a:solidFill>
                  <a:srgbClr val="FFFFFF"/>
                </a:solidFill>
              </a14:hiddenFill>
            </a:ext>
          </a:extLst>
        </p:spPr>
      </p:pic>
      <p:sp>
        <p:nvSpPr>
          <p:cNvPr id="29" name="Tijdelijke aanduiding voor tekst 2">
            <a:extLst>
              <a:ext uri="{FF2B5EF4-FFF2-40B4-BE49-F238E27FC236}">
                <a16:creationId xmlns:a16="http://schemas.microsoft.com/office/drawing/2014/main" id="{2037642F-642D-BE1D-0361-60FCBC18DC35}"/>
              </a:ext>
            </a:extLst>
          </p:cNvPr>
          <p:cNvSpPr txBox="1">
            <a:spLocks/>
          </p:cNvSpPr>
          <p:nvPr/>
        </p:nvSpPr>
        <p:spPr>
          <a:xfrm>
            <a:off x="1279996" y="1812451"/>
            <a:ext cx="2152661" cy="8136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noProof="0"/>
              <a:t>Pruning &amp; Quantization</a:t>
            </a:r>
          </a:p>
          <a:p>
            <a:pPr marL="0" indent="0">
              <a:buNone/>
            </a:pPr>
            <a:endParaRPr lang="en-GB" sz="2400" noProof="0"/>
          </a:p>
        </p:txBody>
      </p:sp>
      <p:sp>
        <p:nvSpPr>
          <p:cNvPr id="37" name="Pijl links 36">
            <a:extLst>
              <a:ext uri="{FF2B5EF4-FFF2-40B4-BE49-F238E27FC236}">
                <a16:creationId xmlns:a16="http://schemas.microsoft.com/office/drawing/2014/main" id="{31F2F1FA-30AB-6CB9-0F8F-9D176562B434}"/>
              </a:ext>
            </a:extLst>
          </p:cNvPr>
          <p:cNvSpPr/>
          <p:nvPr/>
        </p:nvSpPr>
        <p:spPr>
          <a:xfrm rot="19238371">
            <a:off x="632514" y="2232558"/>
            <a:ext cx="671018" cy="324579"/>
          </a:xfrm>
          <a:prstGeom prst="rightArrow">
            <a:avLst/>
          </a:prstGeom>
          <a:solidFill>
            <a:schemeClr val="tx2">
              <a:alpha val="64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ep 16">
            <a:extLst>
              <a:ext uri="{FF2B5EF4-FFF2-40B4-BE49-F238E27FC236}">
                <a16:creationId xmlns:a16="http://schemas.microsoft.com/office/drawing/2014/main" id="{75D4FFB4-CD7F-19DC-1B5C-7940DAC294DB}"/>
              </a:ext>
            </a:extLst>
          </p:cNvPr>
          <p:cNvGrpSpPr>
            <a:grpSpLocks noChangeAspect="1"/>
          </p:cNvGrpSpPr>
          <p:nvPr/>
        </p:nvGrpSpPr>
        <p:grpSpPr>
          <a:xfrm>
            <a:off x="4346011" y="1658945"/>
            <a:ext cx="3049065" cy="1934303"/>
            <a:chOff x="5537638" y="2049861"/>
            <a:chExt cx="5358534" cy="3399412"/>
          </a:xfrm>
        </p:grpSpPr>
        <p:grpSp>
          <p:nvGrpSpPr>
            <p:cNvPr id="7" name="Groep 6">
              <a:extLst>
                <a:ext uri="{FF2B5EF4-FFF2-40B4-BE49-F238E27FC236}">
                  <a16:creationId xmlns:a16="http://schemas.microsoft.com/office/drawing/2014/main" id="{9E264BD7-4EB1-DAE6-EAC3-7528A4A25712}"/>
                </a:ext>
              </a:extLst>
            </p:cNvPr>
            <p:cNvGrpSpPr/>
            <p:nvPr/>
          </p:nvGrpSpPr>
          <p:grpSpPr>
            <a:xfrm>
              <a:off x="5537638" y="2881406"/>
              <a:ext cx="5358534" cy="2007509"/>
              <a:chOff x="5537638" y="2881406"/>
              <a:chExt cx="5358534" cy="2007509"/>
            </a:xfrm>
          </p:grpSpPr>
          <p:pic>
            <p:nvPicPr>
              <p:cNvPr id="10" name="Afbeelding 9">
                <a:extLst>
                  <a:ext uri="{FF2B5EF4-FFF2-40B4-BE49-F238E27FC236}">
                    <a16:creationId xmlns:a16="http://schemas.microsoft.com/office/drawing/2014/main" id="{D174C7BD-1950-B66E-975D-C137C1506CC6}"/>
                  </a:ext>
                </a:extLst>
              </p:cNvPr>
              <p:cNvPicPr>
                <a:picLocks noChangeAspect="1"/>
              </p:cNvPicPr>
              <p:nvPr/>
            </p:nvPicPr>
            <p:blipFill>
              <a:blip r:embed="rId4"/>
              <a:srcRect r="75797"/>
              <a:stretch/>
            </p:blipFill>
            <p:spPr>
              <a:xfrm rot="1197980" flipH="1">
                <a:off x="10551911" y="3622276"/>
                <a:ext cx="344261" cy="533400"/>
              </a:xfrm>
              <a:prstGeom prst="rect">
                <a:avLst/>
              </a:prstGeom>
            </p:spPr>
          </p:pic>
          <p:pic>
            <p:nvPicPr>
              <p:cNvPr id="11" name="Afbeelding 10">
                <a:extLst>
                  <a:ext uri="{FF2B5EF4-FFF2-40B4-BE49-F238E27FC236}">
                    <a16:creationId xmlns:a16="http://schemas.microsoft.com/office/drawing/2014/main" id="{CDA80331-64BE-4A74-BF6D-E977175D53AA}"/>
                  </a:ext>
                </a:extLst>
              </p:cNvPr>
              <p:cNvPicPr>
                <a:picLocks noChangeAspect="1"/>
              </p:cNvPicPr>
              <p:nvPr/>
            </p:nvPicPr>
            <p:blipFill>
              <a:blip r:embed="rId4"/>
              <a:srcRect r="75797"/>
              <a:stretch/>
            </p:blipFill>
            <p:spPr>
              <a:xfrm rot="20402020">
                <a:off x="5539176" y="2881406"/>
                <a:ext cx="344261" cy="533400"/>
              </a:xfrm>
              <a:prstGeom prst="rect">
                <a:avLst/>
              </a:prstGeom>
            </p:spPr>
          </p:pic>
          <p:pic>
            <p:nvPicPr>
              <p:cNvPr id="13" name="Afbeelding 12">
                <a:extLst>
                  <a:ext uri="{FF2B5EF4-FFF2-40B4-BE49-F238E27FC236}">
                    <a16:creationId xmlns:a16="http://schemas.microsoft.com/office/drawing/2014/main" id="{045CD09D-DC03-9568-4353-206B7446E2BC}"/>
                  </a:ext>
                </a:extLst>
              </p:cNvPr>
              <p:cNvPicPr>
                <a:picLocks noChangeAspect="1"/>
              </p:cNvPicPr>
              <p:nvPr/>
            </p:nvPicPr>
            <p:blipFill>
              <a:blip r:embed="rId4"/>
              <a:srcRect r="75797"/>
              <a:stretch/>
            </p:blipFill>
            <p:spPr>
              <a:xfrm rot="20402020">
                <a:off x="5542093" y="3630259"/>
                <a:ext cx="344261" cy="533400"/>
              </a:xfrm>
              <a:prstGeom prst="rect">
                <a:avLst/>
              </a:prstGeom>
            </p:spPr>
          </p:pic>
          <p:pic>
            <p:nvPicPr>
              <p:cNvPr id="15" name="Afbeelding 14">
                <a:extLst>
                  <a:ext uri="{FF2B5EF4-FFF2-40B4-BE49-F238E27FC236}">
                    <a16:creationId xmlns:a16="http://schemas.microsoft.com/office/drawing/2014/main" id="{BFEC70AA-746F-A6B0-D616-ABEFE8D677EF}"/>
                  </a:ext>
                </a:extLst>
              </p:cNvPr>
              <p:cNvPicPr>
                <a:picLocks noChangeAspect="1"/>
              </p:cNvPicPr>
              <p:nvPr/>
            </p:nvPicPr>
            <p:blipFill>
              <a:blip r:embed="rId4"/>
              <a:srcRect r="75797"/>
              <a:stretch/>
            </p:blipFill>
            <p:spPr>
              <a:xfrm rot="20402020">
                <a:off x="5537638" y="4355515"/>
                <a:ext cx="344261" cy="533400"/>
              </a:xfrm>
              <a:prstGeom prst="rect">
                <a:avLst/>
              </a:prstGeom>
            </p:spPr>
          </p:pic>
        </p:grpSp>
        <p:pic>
          <p:nvPicPr>
            <p:cNvPr id="5" name="Graphic 4">
              <a:extLst>
                <a:ext uri="{FF2B5EF4-FFF2-40B4-BE49-F238E27FC236}">
                  <a16:creationId xmlns:a16="http://schemas.microsoft.com/office/drawing/2014/main" id="{D60BF6A3-9BDB-79D0-0C7E-993B085C7DF7}"/>
                </a:ext>
              </a:extLst>
            </p:cNvPr>
            <p:cNvPicPr>
              <a:picLocks noChangeAspect="1"/>
            </p:cNvPicPr>
            <p:nvPr/>
          </p:nvPicPr>
          <p:blipFill>
            <a:blip r:embed="rId5">
              <a:extLst>
                <a:ext uri="{96DAC541-7B7A-43D3-8B79-37D633B846F1}">
                  <asvg:svgBlip xmlns:asvg="http://schemas.microsoft.com/office/drawing/2016/SVG/main" r:embed="rId6"/>
                </a:ext>
              </a:extLst>
            </a:blip>
            <a:srcRect l="51738" t="25587" r="19328" b="41241"/>
            <a:stretch/>
          </p:blipFill>
          <p:spPr>
            <a:xfrm>
              <a:off x="5610352" y="2049861"/>
              <a:ext cx="5169243" cy="3399412"/>
            </a:xfrm>
            <a:prstGeom prst="rect">
              <a:avLst/>
            </a:prstGeom>
          </p:spPr>
        </p:pic>
      </p:grpSp>
      <p:grpSp>
        <p:nvGrpSpPr>
          <p:cNvPr id="32" name="Groep 31">
            <a:extLst>
              <a:ext uri="{FF2B5EF4-FFF2-40B4-BE49-F238E27FC236}">
                <a16:creationId xmlns:a16="http://schemas.microsoft.com/office/drawing/2014/main" id="{D59D7FD4-6A1C-3413-1994-EFC54C20FBC1}"/>
              </a:ext>
            </a:extLst>
          </p:cNvPr>
          <p:cNvGrpSpPr>
            <a:grpSpLocks noChangeAspect="1"/>
          </p:cNvGrpSpPr>
          <p:nvPr/>
        </p:nvGrpSpPr>
        <p:grpSpPr>
          <a:xfrm>
            <a:off x="4343943" y="4635486"/>
            <a:ext cx="3049065" cy="1934303"/>
            <a:chOff x="5537638" y="2005257"/>
            <a:chExt cx="5358534" cy="3399412"/>
          </a:xfrm>
        </p:grpSpPr>
        <p:grpSp>
          <p:nvGrpSpPr>
            <p:cNvPr id="25" name="Groep 24">
              <a:extLst>
                <a:ext uri="{FF2B5EF4-FFF2-40B4-BE49-F238E27FC236}">
                  <a16:creationId xmlns:a16="http://schemas.microsoft.com/office/drawing/2014/main" id="{44847BA6-BF53-B10C-976C-1CDFF89BCB74}"/>
                </a:ext>
              </a:extLst>
            </p:cNvPr>
            <p:cNvGrpSpPr/>
            <p:nvPr/>
          </p:nvGrpSpPr>
          <p:grpSpPr>
            <a:xfrm>
              <a:off x="5537638" y="2881406"/>
              <a:ext cx="5358534" cy="2007509"/>
              <a:chOff x="5537638" y="2881406"/>
              <a:chExt cx="5358534" cy="2007509"/>
            </a:xfrm>
          </p:grpSpPr>
          <p:pic>
            <p:nvPicPr>
              <p:cNvPr id="26" name="Afbeelding 25">
                <a:extLst>
                  <a:ext uri="{FF2B5EF4-FFF2-40B4-BE49-F238E27FC236}">
                    <a16:creationId xmlns:a16="http://schemas.microsoft.com/office/drawing/2014/main" id="{231EAF7E-9392-F800-6050-18E25D8ED74E}"/>
                  </a:ext>
                </a:extLst>
              </p:cNvPr>
              <p:cNvPicPr>
                <a:picLocks noChangeAspect="1"/>
              </p:cNvPicPr>
              <p:nvPr/>
            </p:nvPicPr>
            <p:blipFill>
              <a:blip r:embed="rId4"/>
              <a:srcRect r="75797"/>
              <a:stretch/>
            </p:blipFill>
            <p:spPr>
              <a:xfrm rot="1197980" flipH="1">
                <a:off x="10551911" y="3622276"/>
                <a:ext cx="344261" cy="533400"/>
              </a:xfrm>
              <a:prstGeom prst="rect">
                <a:avLst/>
              </a:prstGeom>
            </p:spPr>
          </p:pic>
          <p:pic>
            <p:nvPicPr>
              <p:cNvPr id="27" name="Afbeelding 26">
                <a:extLst>
                  <a:ext uri="{FF2B5EF4-FFF2-40B4-BE49-F238E27FC236}">
                    <a16:creationId xmlns:a16="http://schemas.microsoft.com/office/drawing/2014/main" id="{40E635C9-665F-86F6-31DD-3D092E9D6EFB}"/>
                  </a:ext>
                </a:extLst>
              </p:cNvPr>
              <p:cNvPicPr>
                <a:picLocks noChangeAspect="1"/>
              </p:cNvPicPr>
              <p:nvPr/>
            </p:nvPicPr>
            <p:blipFill>
              <a:blip r:embed="rId4"/>
              <a:srcRect r="75797"/>
              <a:stretch/>
            </p:blipFill>
            <p:spPr>
              <a:xfrm rot="20402020">
                <a:off x="5539176" y="2881406"/>
                <a:ext cx="344261" cy="533400"/>
              </a:xfrm>
              <a:prstGeom prst="rect">
                <a:avLst/>
              </a:prstGeom>
            </p:spPr>
          </p:pic>
          <p:pic>
            <p:nvPicPr>
              <p:cNvPr id="28" name="Afbeelding 27">
                <a:extLst>
                  <a:ext uri="{FF2B5EF4-FFF2-40B4-BE49-F238E27FC236}">
                    <a16:creationId xmlns:a16="http://schemas.microsoft.com/office/drawing/2014/main" id="{56DB7706-D473-662A-6296-1D4F7E869767}"/>
                  </a:ext>
                </a:extLst>
              </p:cNvPr>
              <p:cNvPicPr>
                <a:picLocks noChangeAspect="1"/>
              </p:cNvPicPr>
              <p:nvPr/>
            </p:nvPicPr>
            <p:blipFill>
              <a:blip r:embed="rId4"/>
              <a:srcRect r="75797"/>
              <a:stretch/>
            </p:blipFill>
            <p:spPr>
              <a:xfrm rot="20402020">
                <a:off x="5542093" y="3630259"/>
                <a:ext cx="344261" cy="533400"/>
              </a:xfrm>
              <a:prstGeom prst="rect">
                <a:avLst/>
              </a:prstGeom>
            </p:spPr>
          </p:pic>
          <p:pic>
            <p:nvPicPr>
              <p:cNvPr id="30" name="Afbeelding 29">
                <a:extLst>
                  <a:ext uri="{FF2B5EF4-FFF2-40B4-BE49-F238E27FC236}">
                    <a16:creationId xmlns:a16="http://schemas.microsoft.com/office/drawing/2014/main" id="{0C0B97AE-9EEF-47CC-E039-85B8C6F42FD7}"/>
                  </a:ext>
                </a:extLst>
              </p:cNvPr>
              <p:cNvPicPr>
                <a:picLocks noChangeAspect="1"/>
              </p:cNvPicPr>
              <p:nvPr/>
            </p:nvPicPr>
            <p:blipFill>
              <a:blip r:embed="rId4"/>
              <a:srcRect r="75797"/>
              <a:stretch/>
            </p:blipFill>
            <p:spPr>
              <a:xfrm rot="20402020">
                <a:off x="5537638" y="4355515"/>
                <a:ext cx="344261" cy="533400"/>
              </a:xfrm>
              <a:prstGeom prst="rect">
                <a:avLst/>
              </a:prstGeom>
            </p:spPr>
          </p:pic>
        </p:grpSp>
        <p:pic>
          <p:nvPicPr>
            <p:cNvPr id="31" name="Graphic 30">
              <a:extLst>
                <a:ext uri="{FF2B5EF4-FFF2-40B4-BE49-F238E27FC236}">
                  <a16:creationId xmlns:a16="http://schemas.microsoft.com/office/drawing/2014/main" id="{19AB5F84-D0C2-9B6F-A5A9-84A0370A5CDA}"/>
                </a:ext>
              </a:extLst>
            </p:cNvPr>
            <p:cNvPicPr>
              <a:picLocks noChangeAspect="1"/>
            </p:cNvPicPr>
            <p:nvPr/>
          </p:nvPicPr>
          <p:blipFill>
            <a:blip r:embed="rId7">
              <a:extLst>
                <a:ext uri="{96DAC541-7B7A-43D3-8B79-37D633B846F1}">
                  <asvg:svgBlip xmlns:asvg="http://schemas.microsoft.com/office/drawing/2016/SVG/main" r:embed="rId8"/>
                </a:ext>
              </a:extLst>
            </a:blip>
            <a:srcRect l="51563" t="25261" r="19025" b="41756"/>
            <a:stretch/>
          </p:blipFill>
          <p:spPr>
            <a:xfrm>
              <a:off x="5563807" y="2005257"/>
              <a:ext cx="5284634" cy="3399412"/>
            </a:xfrm>
            <a:prstGeom prst="rect">
              <a:avLst/>
            </a:prstGeom>
          </p:spPr>
        </p:pic>
      </p:grpSp>
      <p:sp>
        <p:nvSpPr>
          <p:cNvPr id="33" name="Pijl links 32">
            <a:extLst>
              <a:ext uri="{FF2B5EF4-FFF2-40B4-BE49-F238E27FC236}">
                <a16:creationId xmlns:a16="http://schemas.microsoft.com/office/drawing/2014/main" id="{906A9169-2DA8-98E3-2F80-32BA395AA09E}"/>
              </a:ext>
            </a:extLst>
          </p:cNvPr>
          <p:cNvSpPr/>
          <p:nvPr/>
        </p:nvSpPr>
        <p:spPr>
          <a:xfrm rot="5400000">
            <a:off x="5042531" y="3705381"/>
            <a:ext cx="885916" cy="745149"/>
          </a:xfrm>
          <a:prstGeom prst="rightArrow">
            <a:avLst/>
          </a:prstGeom>
          <a:solidFill>
            <a:schemeClr val="tx2">
              <a:alpha val="64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ijdelijke aanduiding voor tekst 2">
            <a:extLst>
              <a:ext uri="{FF2B5EF4-FFF2-40B4-BE49-F238E27FC236}">
                <a16:creationId xmlns:a16="http://schemas.microsoft.com/office/drawing/2014/main" id="{3B8A53DC-785A-90C2-838D-0D9ADFB7C909}"/>
              </a:ext>
            </a:extLst>
          </p:cNvPr>
          <p:cNvSpPr txBox="1">
            <a:spLocks/>
          </p:cNvSpPr>
          <p:nvPr/>
        </p:nvSpPr>
        <p:spPr>
          <a:xfrm>
            <a:off x="5647486" y="3686355"/>
            <a:ext cx="1161277" cy="3669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noProof="0"/>
              <a:t>Sparsify</a:t>
            </a:r>
            <a:endParaRPr lang="en-GB" sz="2400" noProof="0"/>
          </a:p>
          <a:p>
            <a:pPr marL="0" indent="0">
              <a:buNone/>
            </a:pPr>
            <a:endParaRPr lang="en-GB" sz="2400" noProof="0"/>
          </a:p>
        </p:txBody>
      </p:sp>
      <mc:AlternateContent xmlns:mc="http://schemas.openxmlformats.org/markup-compatibility/2006">
        <mc:Choice xmlns:a14="http://schemas.microsoft.com/office/drawing/2010/main" Requires="a14">
          <p:sp>
            <p:nvSpPr>
              <p:cNvPr id="36" name="Tekstvak 35">
                <a:extLst>
                  <a:ext uri="{FF2B5EF4-FFF2-40B4-BE49-F238E27FC236}">
                    <a16:creationId xmlns:a16="http://schemas.microsoft.com/office/drawing/2014/main" id="{488A9B21-511E-7B69-A4B8-A8A2EADA2AEA}"/>
                  </a:ext>
                </a:extLst>
              </p:cNvPr>
              <p:cNvSpPr txBox="1"/>
              <p:nvPr/>
            </p:nvSpPr>
            <p:spPr>
              <a:xfrm>
                <a:off x="8008078" y="2132686"/>
                <a:ext cx="3457165" cy="8138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2000" i="1">
                              <a:solidFill>
                                <a:schemeClr val="tx2"/>
                              </a:solidFill>
                              <a:latin typeface="Cambria Math" panose="02040503050406030204" pitchFamily="18" charset="0"/>
                            </a:rPr>
                          </m:ctrlPr>
                        </m:dPr>
                        <m:e>
                          <m:m>
                            <m:mPr>
                              <m:mcs>
                                <m:mc>
                                  <m:mcPr>
                                    <m:count m:val="3"/>
                                    <m:mcJc m:val="center"/>
                                  </m:mcPr>
                                </m:mc>
                              </m:mcs>
                              <m:ctrlPr>
                                <a:rPr lang="en-GB" sz="2000" i="1">
                                  <a:solidFill>
                                    <a:schemeClr val="tx2"/>
                                  </a:solidFill>
                                  <a:latin typeface="Cambria Math" panose="02040503050406030204" pitchFamily="18" charset="0"/>
                                </a:rPr>
                              </m:ctrlPr>
                            </m:mPr>
                            <m:mr>
                              <m:e>
                                <m:r>
                                  <m:rPr>
                                    <m:brk m:alnAt="7"/>
                                  </m:rPr>
                                  <a:rPr lang="en-US" sz="2000" b="0">
                                    <a:solidFill>
                                      <a:schemeClr val="tx2"/>
                                    </a:solidFill>
                                    <a:latin typeface="Cambria Math" panose="02040503050406030204" pitchFamily="18" charset="0"/>
                                  </a:rPr>
                                  <m:t>−</m:t>
                                </m:r>
                                <m:r>
                                  <a:rPr lang="en-US" sz="2000" b="0">
                                    <a:solidFill>
                                      <a:schemeClr val="tx2"/>
                                    </a:solidFill>
                                    <a:latin typeface="Cambria Math" panose="02040503050406030204" pitchFamily="18" charset="0"/>
                                  </a:rPr>
                                  <m:t>0.3123</m:t>
                                </m:r>
                              </m:e>
                              <m:e>
                                <m:r>
                                  <a:rPr lang="en-US" sz="2000" b="0">
                                    <a:solidFill>
                                      <a:schemeClr val="tx2"/>
                                    </a:solidFill>
                                    <a:latin typeface="Cambria Math" panose="02040503050406030204" pitchFamily="18" charset="0"/>
                                  </a:rPr>
                                  <m:t>0</m:t>
                                </m:r>
                              </m:e>
                              <m:e>
                                <m:r>
                                  <a:rPr lang="en-US" sz="2000" b="0">
                                    <a:solidFill>
                                      <a:schemeClr val="tx2"/>
                                    </a:solidFill>
                                    <a:latin typeface="Cambria Math" panose="02040503050406030204" pitchFamily="18" charset="0"/>
                                  </a:rPr>
                                  <m:t>0.2234</m:t>
                                </m:r>
                              </m:e>
                            </m:mr>
                            <m:mr>
                              <m:e>
                                <m:r>
                                  <a:rPr lang="en-US" sz="2000" b="0">
                                    <a:solidFill>
                                      <a:schemeClr val="tx2"/>
                                    </a:solidFill>
                                    <a:latin typeface="Cambria Math" panose="02040503050406030204" pitchFamily="18" charset="0"/>
                                  </a:rPr>
                                  <m:t>0.4455</m:t>
                                </m:r>
                              </m:e>
                              <m:e>
                                <m:r>
                                  <a:rPr lang="en-US" sz="2000" b="0">
                                    <a:solidFill>
                                      <a:schemeClr val="tx2"/>
                                    </a:solidFill>
                                    <a:latin typeface="Cambria Math" panose="02040503050406030204" pitchFamily="18" charset="0"/>
                                  </a:rPr>
                                  <m:t>−0.2235</m:t>
                                </m:r>
                              </m:e>
                              <m:e>
                                <m:r>
                                  <a:rPr lang="en-US" sz="2000" b="0">
                                    <a:solidFill>
                                      <a:schemeClr val="tx2"/>
                                    </a:solidFill>
                                    <a:latin typeface="Cambria Math" panose="02040503050406030204" pitchFamily="18" charset="0"/>
                                  </a:rPr>
                                  <m:t>0.0124</m:t>
                                </m:r>
                              </m:e>
                            </m:mr>
                            <m:mr>
                              <m:e>
                                <m:r>
                                  <a:rPr lang="en-US" sz="2000" b="0">
                                    <a:solidFill>
                                      <a:schemeClr val="tx2"/>
                                    </a:solidFill>
                                    <a:latin typeface="Cambria Math" panose="02040503050406030204" pitchFamily="18" charset="0"/>
                                  </a:rPr>
                                  <m:t>0.7153</m:t>
                                </m:r>
                              </m:e>
                              <m:e>
                                <m:r>
                                  <a:rPr lang="en-US" sz="2000" b="0">
                                    <a:solidFill>
                                      <a:schemeClr val="tx2"/>
                                    </a:solidFill>
                                    <a:latin typeface="Cambria Math" panose="02040503050406030204" pitchFamily="18" charset="0"/>
                                  </a:rPr>
                                  <m:t>0.8111</m:t>
                                </m:r>
                              </m:e>
                              <m:e>
                                <m:r>
                                  <a:rPr lang="en-US" sz="2000" b="0">
                                    <a:solidFill>
                                      <a:schemeClr val="tx2"/>
                                    </a:solidFill>
                                    <a:latin typeface="Cambria Math" panose="02040503050406030204" pitchFamily="18" charset="0"/>
                                  </a:rPr>
                                  <m:t>0.2121</m:t>
                                </m:r>
                              </m:e>
                            </m:mr>
                          </m:m>
                        </m:e>
                      </m:d>
                    </m:oMath>
                  </m:oMathPara>
                </a14:m>
                <a:endParaRPr lang="en-GB" sz="2000">
                  <a:solidFill>
                    <a:schemeClr val="tx2"/>
                  </a:solidFill>
                </a:endParaRPr>
              </a:p>
            </p:txBody>
          </p:sp>
        </mc:Choice>
        <mc:Fallback>
          <p:sp>
            <p:nvSpPr>
              <p:cNvPr id="36" name="Tekstvak 35">
                <a:extLst>
                  <a:ext uri="{FF2B5EF4-FFF2-40B4-BE49-F238E27FC236}">
                    <a16:creationId xmlns:a16="http://schemas.microsoft.com/office/drawing/2014/main" id="{488A9B21-511E-7B69-A4B8-A8A2EADA2AEA}"/>
                  </a:ext>
                </a:extLst>
              </p:cNvPr>
              <p:cNvSpPr txBox="1">
                <a:spLocks noRot="1" noChangeAspect="1" noMove="1" noResize="1" noEditPoints="1" noAdjustHandles="1" noChangeArrowheads="1" noChangeShapeType="1" noTextEdit="1"/>
              </p:cNvSpPr>
              <p:nvPr/>
            </p:nvSpPr>
            <p:spPr>
              <a:xfrm>
                <a:off x="8008078" y="2132686"/>
                <a:ext cx="3457165" cy="81387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kstvak 38">
                <a:extLst>
                  <a:ext uri="{FF2B5EF4-FFF2-40B4-BE49-F238E27FC236}">
                    <a16:creationId xmlns:a16="http://schemas.microsoft.com/office/drawing/2014/main" id="{4BFA10E0-83B0-8B2F-39A6-7B152CE698E3}"/>
                  </a:ext>
                </a:extLst>
              </p:cNvPr>
              <p:cNvSpPr txBox="1"/>
              <p:nvPr/>
            </p:nvSpPr>
            <p:spPr>
              <a:xfrm>
                <a:off x="8852860" y="5048173"/>
                <a:ext cx="1767600" cy="9003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2000" i="1" smtClean="0">
                              <a:solidFill>
                                <a:schemeClr val="tx2"/>
                              </a:solidFill>
                              <a:latin typeface="Cambria Math" panose="02040503050406030204" pitchFamily="18" charset="0"/>
                            </a:rPr>
                          </m:ctrlPr>
                        </m:dPr>
                        <m:e>
                          <m:m>
                            <m:mPr>
                              <m:mcs>
                                <m:mc>
                                  <m:mcPr>
                                    <m:count m:val="3"/>
                                    <m:mcJc m:val="center"/>
                                  </m:mcPr>
                                </m:mc>
                              </m:mcs>
                              <m:ctrlPr>
                                <a:rPr lang="en-GB" sz="2000" i="1">
                                  <a:solidFill>
                                    <a:schemeClr val="tx2"/>
                                  </a:solidFill>
                                  <a:latin typeface="Cambria Math" panose="02040503050406030204" pitchFamily="18" charset="0"/>
                                </a:rPr>
                              </m:ctrlPr>
                            </m:mPr>
                            <m:mr>
                              <m:e>
                                <m:r>
                                  <m:rPr>
                                    <m:brk m:alnAt="7"/>
                                  </m:rPr>
                                  <a:rPr lang="en-US" sz="2000" b="0">
                                    <a:solidFill>
                                      <a:schemeClr val="tx2"/>
                                    </a:solidFill>
                                    <a:latin typeface="Cambria Math" panose="02040503050406030204" pitchFamily="18" charset="0"/>
                                  </a:rPr>
                                  <m:t>−</m:t>
                                </m:r>
                                <m:r>
                                  <a:rPr lang="en-US" sz="2000" b="0">
                                    <a:solidFill>
                                      <a:schemeClr val="tx2"/>
                                    </a:solidFill>
                                    <a:latin typeface="Cambria Math" panose="02040503050406030204" pitchFamily="18" charset="0"/>
                                  </a:rPr>
                                  <m:t>0.3</m:t>
                                </m:r>
                              </m:e>
                              <m:e>
                                <m:r>
                                  <a:rPr lang="en-US" sz="2000" b="0" i="0" smtClean="0">
                                    <a:solidFill>
                                      <a:schemeClr val="tx2"/>
                                    </a:solidFill>
                                    <a:latin typeface="Cambria Math" panose="02040503050406030204" pitchFamily="18" charset="0"/>
                                  </a:rPr>
                                  <m:t>/</m:t>
                                </m:r>
                              </m:e>
                              <m:e>
                                <m:r>
                                  <a:rPr lang="en-US" sz="2000" b="0" i="0" smtClean="0">
                                    <a:solidFill>
                                      <a:schemeClr val="tx2"/>
                                    </a:solidFill>
                                    <a:latin typeface="Cambria Math" panose="02040503050406030204" pitchFamily="18" charset="0"/>
                                  </a:rPr>
                                  <m:t>/</m:t>
                                </m:r>
                              </m:e>
                            </m:mr>
                            <m:mr>
                              <m:e>
                                <m:r>
                                  <a:rPr lang="en-US" sz="2000" b="0">
                                    <a:solidFill>
                                      <a:schemeClr val="tx2"/>
                                    </a:solidFill>
                                    <a:latin typeface="Cambria Math" panose="02040503050406030204" pitchFamily="18" charset="0"/>
                                  </a:rPr>
                                  <m:t>0.4</m:t>
                                </m:r>
                              </m:e>
                              <m:e>
                                <m:r>
                                  <a:rPr lang="en-US" sz="2000" b="0" i="0" smtClean="0">
                                    <a:solidFill>
                                      <a:schemeClr val="tx2"/>
                                    </a:solidFill>
                                    <a:latin typeface="Cambria Math" panose="02040503050406030204" pitchFamily="18" charset="0"/>
                                  </a:rPr>
                                  <m:t>/</m:t>
                                </m:r>
                              </m:e>
                              <m:e>
                                <m:r>
                                  <a:rPr lang="en-US" sz="2000" b="0" i="0" smtClean="0">
                                    <a:solidFill>
                                      <a:schemeClr val="tx2"/>
                                    </a:solidFill>
                                    <a:latin typeface="Cambria Math" panose="02040503050406030204" pitchFamily="18" charset="0"/>
                                  </a:rPr>
                                  <m:t>/</m:t>
                                </m:r>
                              </m:e>
                            </m:mr>
                            <m:mr>
                              <m:e>
                                <m:r>
                                  <a:rPr lang="en-US" sz="2000" b="0">
                                    <a:solidFill>
                                      <a:schemeClr val="tx2"/>
                                    </a:solidFill>
                                    <a:latin typeface="Cambria Math" panose="02040503050406030204" pitchFamily="18" charset="0"/>
                                  </a:rPr>
                                  <m:t>0.7</m:t>
                                </m:r>
                              </m:e>
                              <m:e>
                                <m:r>
                                  <a:rPr lang="en-US" sz="2000" b="0">
                                    <a:solidFill>
                                      <a:schemeClr val="tx2"/>
                                    </a:solidFill>
                                    <a:latin typeface="Cambria Math" panose="02040503050406030204" pitchFamily="18" charset="0"/>
                                  </a:rPr>
                                  <m:t>0.8</m:t>
                                </m:r>
                              </m:e>
                              <m:e>
                                <m:r>
                                  <a:rPr lang="en-US" sz="2000" b="0" i="0" smtClean="0">
                                    <a:solidFill>
                                      <a:schemeClr val="tx2"/>
                                    </a:solidFill>
                                    <a:latin typeface="Cambria Math" panose="02040503050406030204" pitchFamily="18" charset="0"/>
                                  </a:rPr>
                                  <m:t>/</m:t>
                                </m:r>
                              </m:e>
                            </m:mr>
                          </m:m>
                        </m:e>
                      </m:d>
                    </m:oMath>
                  </m:oMathPara>
                </a14:m>
                <a:endParaRPr lang="en-GB" sz="2000">
                  <a:solidFill>
                    <a:schemeClr val="tx2"/>
                  </a:solidFill>
                </a:endParaRPr>
              </a:p>
            </p:txBody>
          </p:sp>
        </mc:Choice>
        <mc:Fallback>
          <p:sp>
            <p:nvSpPr>
              <p:cNvPr id="39" name="Tekstvak 38">
                <a:extLst>
                  <a:ext uri="{FF2B5EF4-FFF2-40B4-BE49-F238E27FC236}">
                    <a16:creationId xmlns:a16="http://schemas.microsoft.com/office/drawing/2014/main" id="{4BFA10E0-83B0-8B2F-39A6-7B152CE698E3}"/>
                  </a:ext>
                </a:extLst>
              </p:cNvPr>
              <p:cNvSpPr txBox="1">
                <a:spLocks noRot="1" noChangeAspect="1" noMove="1" noResize="1" noEditPoints="1" noAdjustHandles="1" noChangeArrowheads="1" noChangeShapeType="1" noTextEdit="1"/>
              </p:cNvSpPr>
              <p:nvPr/>
            </p:nvSpPr>
            <p:spPr>
              <a:xfrm>
                <a:off x="8852860" y="5048173"/>
                <a:ext cx="1767600" cy="900311"/>
              </a:xfrm>
              <a:prstGeom prst="rect">
                <a:avLst/>
              </a:prstGeom>
              <a:blipFill>
                <a:blip r:embed="rId10"/>
                <a:stretch>
                  <a:fillRect b="-7432"/>
                </a:stretch>
              </a:blipFill>
            </p:spPr>
            <p:txBody>
              <a:bodyPr/>
              <a:lstStyle/>
              <a:p>
                <a:r>
                  <a:rPr lang="en-US">
                    <a:noFill/>
                  </a:rPr>
                  <a:t> </a:t>
                </a:r>
              </a:p>
            </p:txBody>
          </p:sp>
        </mc:Fallback>
      </mc:AlternateContent>
      <p:sp>
        <p:nvSpPr>
          <p:cNvPr id="40" name="Pijl links 39">
            <a:extLst>
              <a:ext uri="{FF2B5EF4-FFF2-40B4-BE49-F238E27FC236}">
                <a16:creationId xmlns:a16="http://schemas.microsoft.com/office/drawing/2014/main" id="{DB48BF6F-F199-D1A3-90D6-0D94BFC9BD1E}"/>
              </a:ext>
            </a:extLst>
          </p:cNvPr>
          <p:cNvSpPr/>
          <p:nvPr/>
        </p:nvSpPr>
        <p:spPr>
          <a:xfrm rot="5400000">
            <a:off x="9373037" y="3708521"/>
            <a:ext cx="885916" cy="745149"/>
          </a:xfrm>
          <a:prstGeom prst="rightArrow">
            <a:avLst/>
          </a:prstGeom>
          <a:solidFill>
            <a:schemeClr val="tx2">
              <a:alpha val="64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ijdelijke aanduiding voor tekst 2">
            <a:extLst>
              <a:ext uri="{FF2B5EF4-FFF2-40B4-BE49-F238E27FC236}">
                <a16:creationId xmlns:a16="http://schemas.microsoft.com/office/drawing/2014/main" id="{BAE26388-50CE-47B4-8F30-B2C5375D13B8}"/>
              </a:ext>
            </a:extLst>
          </p:cNvPr>
          <p:cNvSpPr txBox="1">
            <a:spLocks/>
          </p:cNvSpPr>
          <p:nvPr/>
        </p:nvSpPr>
        <p:spPr>
          <a:xfrm>
            <a:off x="9977992" y="3689495"/>
            <a:ext cx="1161277" cy="3669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noProof="0"/>
              <a:t>Quant.</a:t>
            </a:r>
            <a:endParaRPr lang="en-GB" sz="2400" noProof="0"/>
          </a:p>
          <a:p>
            <a:pPr marL="0" indent="0">
              <a:buNone/>
            </a:pPr>
            <a:endParaRPr lang="en-GB" sz="2400" noProof="0"/>
          </a:p>
        </p:txBody>
      </p:sp>
    </p:spTree>
    <p:extLst>
      <p:ext uri="{BB962C8B-B14F-4D97-AF65-F5344CB8AC3E}">
        <p14:creationId xmlns:p14="http://schemas.microsoft.com/office/powerpoint/2010/main" val="3870987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1B6AC-A021-9E46-4FFB-B2C89AC739F6}"/>
            </a:ext>
          </a:extLst>
        </p:cNvPr>
        <p:cNvGrpSpPr/>
        <p:nvPr/>
      </p:nvGrpSpPr>
      <p:grpSpPr>
        <a:xfrm>
          <a:off x="0" y="0"/>
          <a:ext cx="0" cy="0"/>
          <a:chOff x="0" y="0"/>
          <a:chExt cx="0" cy="0"/>
        </a:xfrm>
      </p:grpSpPr>
      <p:sp>
        <p:nvSpPr>
          <p:cNvPr id="9" name="Rechthoek 8">
            <a:extLst>
              <a:ext uri="{FF2B5EF4-FFF2-40B4-BE49-F238E27FC236}">
                <a16:creationId xmlns:a16="http://schemas.microsoft.com/office/drawing/2014/main" id="{AD9496D4-CF01-8B76-8CE4-04F26FDAB94A}"/>
              </a:ext>
            </a:extLst>
          </p:cNvPr>
          <p:cNvSpPr/>
          <p:nvPr/>
        </p:nvSpPr>
        <p:spPr>
          <a:xfrm>
            <a:off x="2683985" y="2880181"/>
            <a:ext cx="2096514" cy="1645833"/>
          </a:xfrm>
          <a:prstGeom prst="rect">
            <a:avLst/>
          </a:prstGeom>
          <a:solidFill>
            <a:schemeClr val="bg2"/>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endParaRPr lang="en-GB" b="1">
              <a:solidFill>
                <a:schemeClr val="tx2"/>
              </a:solidFill>
            </a:endParaRPr>
          </a:p>
        </p:txBody>
      </p:sp>
      <p:sp>
        <p:nvSpPr>
          <p:cNvPr id="2" name="Titel 1">
            <a:extLst>
              <a:ext uri="{FF2B5EF4-FFF2-40B4-BE49-F238E27FC236}">
                <a16:creationId xmlns:a16="http://schemas.microsoft.com/office/drawing/2014/main" id="{1CBDAAE2-7660-F1CE-8552-90081EC18919}"/>
              </a:ext>
            </a:extLst>
          </p:cNvPr>
          <p:cNvSpPr>
            <a:spLocks noGrp="1"/>
          </p:cNvSpPr>
          <p:nvPr>
            <p:ph type="title"/>
          </p:nvPr>
        </p:nvSpPr>
        <p:spPr/>
        <p:txBody>
          <a:bodyPr>
            <a:normAutofit/>
          </a:bodyPr>
          <a:lstStyle/>
          <a:p>
            <a:r>
              <a:rPr lang="en-GB"/>
              <a:t>How does an ML compiler framework operate?</a:t>
            </a:r>
          </a:p>
        </p:txBody>
      </p:sp>
      <p:sp>
        <p:nvSpPr>
          <p:cNvPr id="14" name="Rechthoek 13">
            <a:extLst>
              <a:ext uri="{FF2B5EF4-FFF2-40B4-BE49-F238E27FC236}">
                <a16:creationId xmlns:a16="http://schemas.microsoft.com/office/drawing/2014/main" id="{5F223458-5F8E-B328-D04A-9AD6759E5FAE}"/>
              </a:ext>
            </a:extLst>
          </p:cNvPr>
          <p:cNvSpPr/>
          <p:nvPr/>
        </p:nvSpPr>
        <p:spPr>
          <a:xfrm>
            <a:off x="164944" y="2782418"/>
            <a:ext cx="1606159" cy="1934303"/>
          </a:xfrm>
          <a:prstGeom prst="rect">
            <a:avLst/>
          </a:prstGeom>
          <a:solidFill>
            <a:schemeClr val="accent6">
              <a:lumMod val="40000"/>
              <a:lumOff val="6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Compression</a:t>
            </a:r>
          </a:p>
        </p:txBody>
      </p:sp>
      <p:pic>
        <p:nvPicPr>
          <p:cNvPr id="13318" name="Picture 6">
            <a:extLst>
              <a:ext uri="{FF2B5EF4-FFF2-40B4-BE49-F238E27FC236}">
                <a16:creationId xmlns:a16="http://schemas.microsoft.com/office/drawing/2014/main" id="{20B31DB9-507B-2B14-6B05-563F477162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30" t="6410" r="5473" b="6132"/>
          <a:stretch/>
        </p:blipFill>
        <p:spPr bwMode="auto">
          <a:xfrm>
            <a:off x="1279996" y="4296437"/>
            <a:ext cx="392458" cy="380966"/>
          </a:xfrm>
          <a:prstGeom prst="rect">
            <a:avLst/>
          </a:prstGeom>
          <a:noFill/>
          <a:extLst>
            <a:ext uri="{909E8E84-426E-40DD-AFC4-6F175D3DCCD1}">
              <a14:hiddenFill xmlns:a14="http://schemas.microsoft.com/office/drawing/2010/main">
                <a:solidFill>
                  <a:srgbClr val="FFFFFF"/>
                </a:solidFill>
              </a14:hiddenFill>
            </a:ext>
          </a:extLst>
        </p:spPr>
      </p:pic>
      <p:sp>
        <p:nvSpPr>
          <p:cNvPr id="29" name="Tijdelijke aanduiding voor tekst 2">
            <a:extLst>
              <a:ext uri="{FF2B5EF4-FFF2-40B4-BE49-F238E27FC236}">
                <a16:creationId xmlns:a16="http://schemas.microsoft.com/office/drawing/2014/main" id="{6761F670-7E31-47ED-1065-6682DDD22150}"/>
              </a:ext>
            </a:extLst>
          </p:cNvPr>
          <p:cNvSpPr txBox="1">
            <a:spLocks/>
          </p:cNvSpPr>
          <p:nvPr/>
        </p:nvSpPr>
        <p:spPr>
          <a:xfrm>
            <a:off x="2138586" y="2321294"/>
            <a:ext cx="3417301" cy="4489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noProof="0"/>
              <a:t>Knowledge Distillation</a:t>
            </a:r>
          </a:p>
          <a:p>
            <a:pPr marL="0" indent="0">
              <a:buNone/>
            </a:pPr>
            <a:endParaRPr lang="en-GB" sz="2400" noProof="0"/>
          </a:p>
        </p:txBody>
      </p:sp>
      <p:sp>
        <p:nvSpPr>
          <p:cNvPr id="37" name="Pijl links 36">
            <a:extLst>
              <a:ext uri="{FF2B5EF4-FFF2-40B4-BE49-F238E27FC236}">
                <a16:creationId xmlns:a16="http://schemas.microsoft.com/office/drawing/2014/main" id="{4209E845-E74F-4CCB-2937-51C027991E71}"/>
              </a:ext>
            </a:extLst>
          </p:cNvPr>
          <p:cNvSpPr/>
          <p:nvPr/>
        </p:nvSpPr>
        <p:spPr>
          <a:xfrm>
            <a:off x="1897024" y="3587278"/>
            <a:ext cx="671018" cy="324579"/>
          </a:xfrm>
          <a:prstGeom prst="rightArrow">
            <a:avLst/>
          </a:prstGeom>
          <a:solidFill>
            <a:schemeClr val="tx2">
              <a:alpha val="64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kstvak 7">
            <a:extLst>
              <a:ext uri="{FF2B5EF4-FFF2-40B4-BE49-F238E27FC236}">
                <a16:creationId xmlns:a16="http://schemas.microsoft.com/office/drawing/2014/main" id="{0716C496-7785-8AE5-7E3E-4961DC859153}"/>
              </a:ext>
            </a:extLst>
          </p:cNvPr>
          <p:cNvSpPr txBox="1"/>
          <p:nvPr/>
        </p:nvSpPr>
        <p:spPr>
          <a:xfrm>
            <a:off x="2683985" y="2964433"/>
            <a:ext cx="2111006" cy="1477328"/>
          </a:xfrm>
          <a:prstGeom prst="rect">
            <a:avLst/>
          </a:prstGeom>
          <a:noFill/>
        </p:spPr>
        <p:txBody>
          <a:bodyPr wrap="square" rtlCol="0">
            <a:spAutoFit/>
          </a:bodyPr>
          <a:lstStyle/>
          <a:p>
            <a:pPr algn="ctr"/>
            <a:r>
              <a:rPr lang="nl-BE">
                <a:solidFill>
                  <a:schemeClr val="tx2"/>
                </a:solidFill>
              </a:rPr>
              <a:t>Knowledge is distilled from large, complex </a:t>
            </a:r>
            <a:r>
              <a:rPr lang="nl-BE" i="1">
                <a:solidFill>
                  <a:schemeClr val="tx2"/>
                </a:solidFill>
              </a:rPr>
              <a:t>“teacher” </a:t>
            </a:r>
            <a:r>
              <a:rPr lang="nl-BE">
                <a:solidFill>
                  <a:schemeClr val="tx2"/>
                </a:solidFill>
              </a:rPr>
              <a:t>model to a smaller </a:t>
            </a:r>
            <a:r>
              <a:rPr lang="nl-BE" i="1">
                <a:solidFill>
                  <a:schemeClr val="tx2"/>
                </a:solidFill>
              </a:rPr>
              <a:t>“student” </a:t>
            </a:r>
            <a:r>
              <a:rPr lang="nl-BE">
                <a:solidFill>
                  <a:schemeClr val="tx2"/>
                </a:solidFill>
              </a:rPr>
              <a:t>model </a:t>
            </a:r>
            <a:endParaRPr lang="en-GB">
              <a:solidFill>
                <a:schemeClr val="tx2"/>
              </a:solidFill>
            </a:endParaRPr>
          </a:p>
        </p:txBody>
      </p:sp>
    </p:spTree>
    <p:extLst>
      <p:ext uri="{BB962C8B-B14F-4D97-AF65-F5344CB8AC3E}">
        <p14:creationId xmlns:p14="http://schemas.microsoft.com/office/powerpoint/2010/main" val="41320993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C983E-C8FB-FF62-9B5B-096E51D5AA6C}"/>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B92C88F-F814-C378-0576-3C54C4F8BBDC}"/>
              </a:ext>
            </a:extLst>
          </p:cNvPr>
          <p:cNvSpPr>
            <a:spLocks noGrp="1"/>
          </p:cNvSpPr>
          <p:nvPr>
            <p:ph type="title"/>
          </p:nvPr>
        </p:nvSpPr>
        <p:spPr/>
        <p:txBody>
          <a:bodyPr>
            <a:normAutofit/>
          </a:bodyPr>
          <a:lstStyle/>
          <a:p>
            <a:r>
              <a:rPr lang="en-GB"/>
              <a:t>How does an ML compiler framework operate?</a:t>
            </a:r>
          </a:p>
        </p:txBody>
      </p:sp>
      <p:sp>
        <p:nvSpPr>
          <p:cNvPr id="14" name="Rechthoek 13">
            <a:extLst>
              <a:ext uri="{FF2B5EF4-FFF2-40B4-BE49-F238E27FC236}">
                <a16:creationId xmlns:a16="http://schemas.microsoft.com/office/drawing/2014/main" id="{03510612-4927-CFFE-FD5D-46276AE0408E}"/>
              </a:ext>
            </a:extLst>
          </p:cNvPr>
          <p:cNvSpPr/>
          <p:nvPr/>
        </p:nvSpPr>
        <p:spPr>
          <a:xfrm>
            <a:off x="164944" y="2782418"/>
            <a:ext cx="1606159" cy="1934303"/>
          </a:xfrm>
          <a:prstGeom prst="rect">
            <a:avLst/>
          </a:prstGeom>
          <a:solidFill>
            <a:schemeClr val="accent6">
              <a:lumMod val="40000"/>
              <a:lumOff val="6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Compression</a:t>
            </a:r>
          </a:p>
        </p:txBody>
      </p:sp>
      <p:pic>
        <p:nvPicPr>
          <p:cNvPr id="13318" name="Picture 6">
            <a:extLst>
              <a:ext uri="{FF2B5EF4-FFF2-40B4-BE49-F238E27FC236}">
                <a16:creationId xmlns:a16="http://schemas.microsoft.com/office/drawing/2014/main" id="{A18172A4-835D-65E8-B2D4-FC19D01047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30" t="6410" r="5473" b="6132"/>
          <a:stretch/>
        </p:blipFill>
        <p:spPr bwMode="auto">
          <a:xfrm>
            <a:off x="1279996" y="4296437"/>
            <a:ext cx="392458" cy="380966"/>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ep 18">
            <a:extLst>
              <a:ext uri="{FF2B5EF4-FFF2-40B4-BE49-F238E27FC236}">
                <a16:creationId xmlns:a16="http://schemas.microsoft.com/office/drawing/2014/main" id="{761CDF04-02B8-AD5B-1FBE-83870A9A366C}"/>
              </a:ext>
            </a:extLst>
          </p:cNvPr>
          <p:cNvGrpSpPr>
            <a:grpSpLocks noChangeAspect="1"/>
          </p:cNvGrpSpPr>
          <p:nvPr/>
        </p:nvGrpSpPr>
        <p:grpSpPr>
          <a:xfrm>
            <a:off x="4187260" y="1552264"/>
            <a:ext cx="3417297" cy="2425714"/>
            <a:chOff x="8935840" y="2061868"/>
            <a:chExt cx="2715066" cy="1927257"/>
          </a:xfrm>
        </p:grpSpPr>
        <p:pic>
          <p:nvPicPr>
            <p:cNvPr id="18" name="Afbeelding 17">
              <a:extLst>
                <a:ext uri="{FF2B5EF4-FFF2-40B4-BE49-F238E27FC236}">
                  <a16:creationId xmlns:a16="http://schemas.microsoft.com/office/drawing/2014/main" id="{E5D7113C-229D-ADF1-92D6-070016535AC5}"/>
                </a:ext>
              </a:extLst>
            </p:cNvPr>
            <p:cNvPicPr>
              <a:picLocks noChangeAspect="1"/>
            </p:cNvPicPr>
            <p:nvPr/>
          </p:nvPicPr>
          <p:blipFill>
            <a:blip r:embed="rId4"/>
            <a:srcRect r="75797" b="60836"/>
            <a:stretch/>
          </p:blipFill>
          <p:spPr>
            <a:xfrm rot="20402020">
              <a:off x="11544646" y="2980763"/>
              <a:ext cx="84642" cy="51362"/>
            </a:xfrm>
            <a:prstGeom prst="rect">
              <a:avLst/>
            </a:prstGeom>
          </p:spPr>
        </p:pic>
        <p:pic>
          <p:nvPicPr>
            <p:cNvPr id="17" name="Afbeelding 16">
              <a:extLst>
                <a:ext uri="{FF2B5EF4-FFF2-40B4-BE49-F238E27FC236}">
                  <a16:creationId xmlns:a16="http://schemas.microsoft.com/office/drawing/2014/main" id="{CA1D571F-023A-4D77-76A4-23EAB7990B9D}"/>
                </a:ext>
              </a:extLst>
            </p:cNvPr>
            <p:cNvPicPr>
              <a:picLocks noChangeAspect="1"/>
            </p:cNvPicPr>
            <p:nvPr/>
          </p:nvPicPr>
          <p:blipFill>
            <a:blip r:embed="rId4"/>
            <a:srcRect r="75797" b="60836"/>
            <a:stretch/>
          </p:blipFill>
          <p:spPr>
            <a:xfrm rot="20402020">
              <a:off x="8969719" y="3264360"/>
              <a:ext cx="84642" cy="51362"/>
            </a:xfrm>
            <a:prstGeom prst="rect">
              <a:avLst/>
            </a:prstGeom>
          </p:spPr>
        </p:pic>
        <p:pic>
          <p:nvPicPr>
            <p:cNvPr id="15" name="Afbeelding 14">
              <a:extLst>
                <a:ext uri="{FF2B5EF4-FFF2-40B4-BE49-F238E27FC236}">
                  <a16:creationId xmlns:a16="http://schemas.microsoft.com/office/drawing/2014/main" id="{C585C9EF-7EB2-091C-1567-ABE1C415A953}"/>
                </a:ext>
              </a:extLst>
            </p:cNvPr>
            <p:cNvPicPr>
              <a:picLocks noChangeAspect="1"/>
            </p:cNvPicPr>
            <p:nvPr/>
          </p:nvPicPr>
          <p:blipFill>
            <a:blip r:embed="rId4"/>
            <a:srcRect r="75797" b="60836"/>
            <a:stretch/>
          </p:blipFill>
          <p:spPr>
            <a:xfrm rot="20402020">
              <a:off x="8969721" y="2980764"/>
              <a:ext cx="84642" cy="51362"/>
            </a:xfrm>
            <a:prstGeom prst="rect">
              <a:avLst/>
            </a:prstGeom>
          </p:spPr>
        </p:pic>
        <p:pic>
          <p:nvPicPr>
            <p:cNvPr id="13" name="Afbeelding 12">
              <a:extLst>
                <a:ext uri="{FF2B5EF4-FFF2-40B4-BE49-F238E27FC236}">
                  <a16:creationId xmlns:a16="http://schemas.microsoft.com/office/drawing/2014/main" id="{80485AA1-B057-E749-B5DF-5885749AFB36}"/>
                </a:ext>
              </a:extLst>
            </p:cNvPr>
            <p:cNvPicPr>
              <a:picLocks noChangeAspect="1"/>
            </p:cNvPicPr>
            <p:nvPr/>
          </p:nvPicPr>
          <p:blipFill>
            <a:blip r:embed="rId4"/>
            <a:srcRect r="75797" b="60836"/>
            <a:stretch/>
          </p:blipFill>
          <p:spPr>
            <a:xfrm rot="20402020">
              <a:off x="8969722" y="2693742"/>
              <a:ext cx="84642" cy="51362"/>
            </a:xfrm>
            <a:prstGeom prst="rect">
              <a:avLst/>
            </a:prstGeom>
          </p:spPr>
        </p:pic>
        <p:pic>
          <p:nvPicPr>
            <p:cNvPr id="11" name="Graphic 10">
              <a:extLst>
                <a:ext uri="{FF2B5EF4-FFF2-40B4-BE49-F238E27FC236}">
                  <a16:creationId xmlns:a16="http://schemas.microsoft.com/office/drawing/2014/main" id="{5A978B78-E128-628F-D17C-E8D733F77BB1}"/>
                </a:ext>
              </a:extLst>
            </p:cNvPr>
            <p:cNvPicPr>
              <a:picLocks noChangeAspect="1"/>
            </p:cNvPicPr>
            <p:nvPr/>
          </p:nvPicPr>
          <p:blipFill>
            <a:blip r:embed="rId5">
              <a:extLst>
                <a:ext uri="{96DAC541-7B7A-43D3-8B79-37D633B846F1}">
                  <asvg:svgBlip xmlns:asvg="http://schemas.microsoft.com/office/drawing/2016/SVG/main" r:embed="rId6"/>
                </a:ext>
              </a:extLst>
            </a:blip>
            <a:srcRect l="45185" t="36177" r="13535" b="35721"/>
            <a:stretch/>
          </p:blipFill>
          <p:spPr>
            <a:xfrm>
              <a:off x="8935840" y="2061868"/>
              <a:ext cx="2715066" cy="1927257"/>
            </a:xfrm>
            <a:prstGeom prst="rect">
              <a:avLst/>
            </a:prstGeom>
          </p:spPr>
        </p:pic>
      </p:grpSp>
      <p:grpSp>
        <p:nvGrpSpPr>
          <p:cNvPr id="24" name="Groep 23">
            <a:extLst>
              <a:ext uri="{FF2B5EF4-FFF2-40B4-BE49-F238E27FC236}">
                <a16:creationId xmlns:a16="http://schemas.microsoft.com/office/drawing/2014/main" id="{C0B3B1CC-788B-056D-5E28-DB67275E1E37}"/>
              </a:ext>
            </a:extLst>
          </p:cNvPr>
          <p:cNvGrpSpPr>
            <a:grpSpLocks noChangeAspect="1"/>
          </p:cNvGrpSpPr>
          <p:nvPr/>
        </p:nvGrpSpPr>
        <p:grpSpPr>
          <a:xfrm>
            <a:off x="5010762" y="4441402"/>
            <a:ext cx="1988853" cy="1816729"/>
            <a:chOff x="5841189" y="3095440"/>
            <a:chExt cx="1564154" cy="1428782"/>
          </a:xfrm>
        </p:grpSpPr>
        <p:pic>
          <p:nvPicPr>
            <p:cNvPr id="20" name="Afbeelding 19">
              <a:extLst>
                <a:ext uri="{FF2B5EF4-FFF2-40B4-BE49-F238E27FC236}">
                  <a16:creationId xmlns:a16="http://schemas.microsoft.com/office/drawing/2014/main" id="{D0B455D3-E9DC-992A-3571-AC8BE88E2465}"/>
                </a:ext>
              </a:extLst>
            </p:cNvPr>
            <p:cNvPicPr>
              <a:picLocks noChangeAspect="1"/>
            </p:cNvPicPr>
            <p:nvPr/>
          </p:nvPicPr>
          <p:blipFill>
            <a:blip r:embed="rId4"/>
            <a:srcRect r="75797" b="60836"/>
            <a:stretch/>
          </p:blipFill>
          <p:spPr>
            <a:xfrm rot="20402020">
              <a:off x="7291379" y="3783310"/>
              <a:ext cx="84642" cy="51362"/>
            </a:xfrm>
            <a:prstGeom prst="rect">
              <a:avLst/>
            </a:prstGeom>
          </p:spPr>
        </p:pic>
        <p:pic>
          <p:nvPicPr>
            <p:cNvPr id="21" name="Afbeelding 20">
              <a:extLst>
                <a:ext uri="{FF2B5EF4-FFF2-40B4-BE49-F238E27FC236}">
                  <a16:creationId xmlns:a16="http://schemas.microsoft.com/office/drawing/2014/main" id="{D79E0642-D7B3-423A-910B-5833769FAE1C}"/>
                </a:ext>
              </a:extLst>
            </p:cNvPr>
            <p:cNvPicPr>
              <a:picLocks noChangeAspect="1"/>
            </p:cNvPicPr>
            <p:nvPr/>
          </p:nvPicPr>
          <p:blipFill>
            <a:blip r:embed="rId4"/>
            <a:srcRect r="75797" b="60836"/>
            <a:stretch/>
          </p:blipFill>
          <p:spPr>
            <a:xfrm rot="20402020">
              <a:off x="5916081" y="4062712"/>
              <a:ext cx="84642" cy="51362"/>
            </a:xfrm>
            <a:prstGeom prst="rect">
              <a:avLst/>
            </a:prstGeom>
          </p:spPr>
        </p:pic>
        <p:pic>
          <p:nvPicPr>
            <p:cNvPr id="22" name="Afbeelding 21">
              <a:extLst>
                <a:ext uri="{FF2B5EF4-FFF2-40B4-BE49-F238E27FC236}">
                  <a16:creationId xmlns:a16="http://schemas.microsoft.com/office/drawing/2014/main" id="{5281A33B-9D3D-658D-6342-27A3910F5C4E}"/>
                </a:ext>
              </a:extLst>
            </p:cNvPr>
            <p:cNvPicPr>
              <a:picLocks noChangeAspect="1"/>
            </p:cNvPicPr>
            <p:nvPr/>
          </p:nvPicPr>
          <p:blipFill>
            <a:blip r:embed="rId4"/>
            <a:srcRect r="75797" b="60836"/>
            <a:stretch/>
          </p:blipFill>
          <p:spPr>
            <a:xfrm rot="20402020">
              <a:off x="5916083" y="3779116"/>
              <a:ext cx="84642" cy="51362"/>
            </a:xfrm>
            <a:prstGeom prst="rect">
              <a:avLst/>
            </a:prstGeom>
          </p:spPr>
        </p:pic>
        <p:pic>
          <p:nvPicPr>
            <p:cNvPr id="23" name="Afbeelding 22">
              <a:extLst>
                <a:ext uri="{FF2B5EF4-FFF2-40B4-BE49-F238E27FC236}">
                  <a16:creationId xmlns:a16="http://schemas.microsoft.com/office/drawing/2014/main" id="{3CC498E4-3A47-B004-AAAA-743265564BC1}"/>
                </a:ext>
              </a:extLst>
            </p:cNvPr>
            <p:cNvPicPr>
              <a:picLocks noChangeAspect="1"/>
            </p:cNvPicPr>
            <p:nvPr/>
          </p:nvPicPr>
          <p:blipFill>
            <a:blip r:embed="rId4"/>
            <a:srcRect r="75797" b="60836"/>
            <a:stretch/>
          </p:blipFill>
          <p:spPr>
            <a:xfrm rot="20402020">
              <a:off x="5916084" y="3492094"/>
              <a:ext cx="84642" cy="51362"/>
            </a:xfrm>
            <a:prstGeom prst="rect">
              <a:avLst/>
            </a:prstGeom>
          </p:spPr>
        </p:pic>
        <p:pic>
          <p:nvPicPr>
            <p:cNvPr id="7" name="Graphic 6">
              <a:extLst>
                <a:ext uri="{FF2B5EF4-FFF2-40B4-BE49-F238E27FC236}">
                  <a16:creationId xmlns:a16="http://schemas.microsoft.com/office/drawing/2014/main" id="{C77EF002-2F95-7D0D-C0A3-9CF60E14E935}"/>
                </a:ext>
              </a:extLst>
            </p:cNvPr>
            <p:cNvPicPr>
              <a:picLocks noChangeAspect="1"/>
            </p:cNvPicPr>
            <p:nvPr/>
          </p:nvPicPr>
          <p:blipFill>
            <a:blip r:embed="rId7">
              <a:extLst>
                <a:ext uri="{96DAC541-7B7A-43D3-8B79-37D633B846F1}">
                  <asvg:svgBlip xmlns:asvg="http://schemas.microsoft.com/office/drawing/2016/SVG/main" r:embed="rId8"/>
                </a:ext>
              </a:extLst>
            </a:blip>
            <a:srcRect l="47750" t="39507" r="28468" b="39659"/>
            <a:stretch/>
          </p:blipFill>
          <p:spPr>
            <a:xfrm>
              <a:off x="5841189" y="3095440"/>
              <a:ext cx="1564154" cy="1428782"/>
            </a:xfrm>
            <a:prstGeom prst="rect">
              <a:avLst/>
            </a:prstGeom>
          </p:spPr>
        </p:pic>
      </p:grpSp>
      <p:pic>
        <p:nvPicPr>
          <p:cNvPr id="26" name="Graphic 25" descr="Database met effen opvulling">
            <a:extLst>
              <a:ext uri="{FF2B5EF4-FFF2-40B4-BE49-F238E27FC236}">
                <a16:creationId xmlns:a16="http://schemas.microsoft.com/office/drawing/2014/main" id="{56110F32-A35E-75D8-992A-D192CA6214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78003" y="3625843"/>
            <a:ext cx="914400" cy="914400"/>
          </a:xfrm>
          <a:prstGeom prst="rect">
            <a:avLst/>
          </a:prstGeom>
        </p:spPr>
      </p:pic>
      <p:sp>
        <p:nvSpPr>
          <p:cNvPr id="30" name="Gebogen pijl omhoog 29">
            <a:extLst>
              <a:ext uri="{FF2B5EF4-FFF2-40B4-BE49-F238E27FC236}">
                <a16:creationId xmlns:a16="http://schemas.microsoft.com/office/drawing/2014/main" id="{6A018191-10EA-8958-5D4D-3E2E9B64DBED}"/>
              </a:ext>
            </a:extLst>
          </p:cNvPr>
          <p:cNvSpPr/>
          <p:nvPr/>
        </p:nvSpPr>
        <p:spPr>
          <a:xfrm rot="5400000">
            <a:off x="3647208" y="4060498"/>
            <a:ext cx="914402" cy="1867229"/>
          </a:xfrm>
          <a:prstGeom prst="bentUpArrow">
            <a:avLst>
              <a:gd name="adj1" fmla="val 8711"/>
              <a:gd name="adj2" fmla="val 9354"/>
              <a:gd name="adj3" fmla="val 11855"/>
            </a:avLst>
          </a:prstGeom>
          <a:solidFill>
            <a:schemeClr val="tx2">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Gebogen pijl omhoog 30">
            <a:extLst>
              <a:ext uri="{FF2B5EF4-FFF2-40B4-BE49-F238E27FC236}">
                <a16:creationId xmlns:a16="http://schemas.microsoft.com/office/drawing/2014/main" id="{F6E6B2BC-4E64-12A9-D7D4-EAAFDF3E471D}"/>
              </a:ext>
            </a:extLst>
          </p:cNvPr>
          <p:cNvSpPr/>
          <p:nvPr/>
        </p:nvSpPr>
        <p:spPr>
          <a:xfrm rot="16200000" flipV="1">
            <a:off x="3173427" y="2642623"/>
            <a:ext cx="983915" cy="989184"/>
          </a:xfrm>
          <a:prstGeom prst="bentUpArrow">
            <a:avLst>
              <a:gd name="adj1" fmla="val 8711"/>
              <a:gd name="adj2" fmla="val 9354"/>
              <a:gd name="adj3" fmla="val 11855"/>
            </a:avLst>
          </a:prstGeom>
          <a:solidFill>
            <a:schemeClr val="tx2">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tekst 2">
            <a:extLst>
              <a:ext uri="{FF2B5EF4-FFF2-40B4-BE49-F238E27FC236}">
                <a16:creationId xmlns:a16="http://schemas.microsoft.com/office/drawing/2014/main" id="{F7F3FD65-BC40-C85D-7A4F-0180BBD068C8}"/>
              </a:ext>
            </a:extLst>
          </p:cNvPr>
          <p:cNvSpPr txBox="1">
            <a:spLocks/>
          </p:cNvSpPr>
          <p:nvPr/>
        </p:nvSpPr>
        <p:spPr>
          <a:xfrm>
            <a:off x="1279997" y="1812451"/>
            <a:ext cx="1818046" cy="8136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noProof="0"/>
              <a:t>Knowledge Distillation</a:t>
            </a:r>
          </a:p>
          <a:p>
            <a:pPr marL="0" indent="0">
              <a:buNone/>
            </a:pPr>
            <a:endParaRPr lang="en-GB" sz="2400" noProof="0"/>
          </a:p>
        </p:txBody>
      </p:sp>
      <p:sp>
        <p:nvSpPr>
          <p:cNvPr id="4" name="Pijl links 3">
            <a:extLst>
              <a:ext uri="{FF2B5EF4-FFF2-40B4-BE49-F238E27FC236}">
                <a16:creationId xmlns:a16="http://schemas.microsoft.com/office/drawing/2014/main" id="{F7BEBD57-5F38-7138-4ED0-516BC2AD3567}"/>
              </a:ext>
            </a:extLst>
          </p:cNvPr>
          <p:cNvSpPr/>
          <p:nvPr/>
        </p:nvSpPr>
        <p:spPr>
          <a:xfrm rot="19238371">
            <a:off x="632514" y="2232558"/>
            <a:ext cx="671018" cy="324579"/>
          </a:xfrm>
          <a:prstGeom prst="rightArrow">
            <a:avLst/>
          </a:prstGeom>
          <a:solidFill>
            <a:schemeClr val="tx2">
              <a:alpha val="64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Proces 4">
            <a:extLst>
              <a:ext uri="{FF2B5EF4-FFF2-40B4-BE49-F238E27FC236}">
                <a16:creationId xmlns:a16="http://schemas.microsoft.com/office/drawing/2014/main" id="{4251D998-7B51-810B-1B80-7BA653A277C5}"/>
              </a:ext>
            </a:extLst>
          </p:cNvPr>
          <p:cNvSpPr/>
          <p:nvPr/>
        </p:nvSpPr>
        <p:spPr>
          <a:xfrm>
            <a:off x="8099444" y="2574769"/>
            <a:ext cx="914400" cy="350548"/>
          </a:xfrm>
          <a:prstGeom prst="flowChartProcess">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chemeClr val="tx2"/>
                </a:solidFill>
              </a:rPr>
              <a:t>Logits</a:t>
            </a:r>
          </a:p>
        </p:txBody>
      </p:sp>
      <p:sp>
        <p:nvSpPr>
          <p:cNvPr id="6" name="Proces 5">
            <a:extLst>
              <a:ext uri="{FF2B5EF4-FFF2-40B4-BE49-F238E27FC236}">
                <a16:creationId xmlns:a16="http://schemas.microsoft.com/office/drawing/2014/main" id="{133A2FF4-E994-FE12-4A42-BB20F883F787}"/>
              </a:ext>
            </a:extLst>
          </p:cNvPr>
          <p:cNvSpPr/>
          <p:nvPr/>
        </p:nvSpPr>
        <p:spPr>
          <a:xfrm>
            <a:off x="8099444" y="5174460"/>
            <a:ext cx="914400" cy="350548"/>
          </a:xfrm>
          <a:prstGeom prst="flowChartProcess">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chemeClr val="tx2"/>
                </a:solidFill>
              </a:rPr>
              <a:t>Logits</a:t>
            </a:r>
          </a:p>
        </p:txBody>
      </p:sp>
      <p:sp>
        <p:nvSpPr>
          <p:cNvPr id="10" name="Pijl links 9">
            <a:extLst>
              <a:ext uri="{FF2B5EF4-FFF2-40B4-BE49-F238E27FC236}">
                <a16:creationId xmlns:a16="http://schemas.microsoft.com/office/drawing/2014/main" id="{C81ADEFA-DFD4-2DD1-8EE8-8B787D8893BF}"/>
              </a:ext>
            </a:extLst>
          </p:cNvPr>
          <p:cNvSpPr/>
          <p:nvPr/>
        </p:nvSpPr>
        <p:spPr>
          <a:xfrm>
            <a:off x="7652319" y="2646542"/>
            <a:ext cx="447125" cy="171774"/>
          </a:xfrm>
          <a:prstGeom prst="rightArrow">
            <a:avLst/>
          </a:prstGeom>
          <a:solidFill>
            <a:schemeClr val="tx2">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ijl links 11">
            <a:extLst>
              <a:ext uri="{FF2B5EF4-FFF2-40B4-BE49-F238E27FC236}">
                <a16:creationId xmlns:a16="http://schemas.microsoft.com/office/drawing/2014/main" id="{B6C3FF9A-28D9-7ECB-246C-2C0E07384073}"/>
              </a:ext>
            </a:extLst>
          </p:cNvPr>
          <p:cNvSpPr/>
          <p:nvPr/>
        </p:nvSpPr>
        <p:spPr>
          <a:xfrm>
            <a:off x="7030223" y="5257447"/>
            <a:ext cx="1069222" cy="171774"/>
          </a:xfrm>
          <a:prstGeom prst="rightArrow">
            <a:avLst/>
          </a:prstGeom>
          <a:solidFill>
            <a:schemeClr val="tx2">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Gebogen pijl omhoog 15">
            <a:extLst>
              <a:ext uri="{FF2B5EF4-FFF2-40B4-BE49-F238E27FC236}">
                <a16:creationId xmlns:a16="http://schemas.microsoft.com/office/drawing/2014/main" id="{455FAEDB-ADFA-D662-EB91-B05060FA9AED}"/>
              </a:ext>
            </a:extLst>
          </p:cNvPr>
          <p:cNvSpPr/>
          <p:nvPr/>
        </p:nvSpPr>
        <p:spPr>
          <a:xfrm flipV="1">
            <a:off x="9016756" y="2692595"/>
            <a:ext cx="983915" cy="1059846"/>
          </a:xfrm>
          <a:prstGeom prst="bentUpArrow">
            <a:avLst>
              <a:gd name="adj1" fmla="val 8711"/>
              <a:gd name="adj2" fmla="val 9354"/>
              <a:gd name="adj3" fmla="val 11855"/>
            </a:avLst>
          </a:prstGeom>
          <a:solidFill>
            <a:schemeClr val="tx2">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Gebogen pijl omhoog 24">
            <a:extLst>
              <a:ext uri="{FF2B5EF4-FFF2-40B4-BE49-F238E27FC236}">
                <a16:creationId xmlns:a16="http://schemas.microsoft.com/office/drawing/2014/main" id="{746EA1E9-E2F5-D701-4557-D3B9CBE089C1}"/>
              </a:ext>
            </a:extLst>
          </p:cNvPr>
          <p:cNvSpPr/>
          <p:nvPr/>
        </p:nvSpPr>
        <p:spPr>
          <a:xfrm rot="10800000" flipH="1" flipV="1">
            <a:off x="9016756" y="4333281"/>
            <a:ext cx="983915" cy="1059847"/>
          </a:xfrm>
          <a:prstGeom prst="bentUpArrow">
            <a:avLst>
              <a:gd name="adj1" fmla="val 8711"/>
              <a:gd name="adj2" fmla="val 9354"/>
              <a:gd name="adj3" fmla="val 11855"/>
            </a:avLst>
          </a:prstGeom>
          <a:solidFill>
            <a:schemeClr val="tx2">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Proces 26">
            <a:extLst>
              <a:ext uri="{FF2B5EF4-FFF2-40B4-BE49-F238E27FC236}">
                <a16:creationId xmlns:a16="http://schemas.microsoft.com/office/drawing/2014/main" id="{015BF516-D9F2-4720-859D-81312814164F}"/>
              </a:ext>
            </a:extLst>
          </p:cNvPr>
          <p:cNvSpPr/>
          <p:nvPr/>
        </p:nvSpPr>
        <p:spPr>
          <a:xfrm>
            <a:off x="9175468" y="3752441"/>
            <a:ext cx="1554268" cy="580840"/>
          </a:xfrm>
          <a:prstGeom prst="flowChartProcess">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chemeClr val="tx2"/>
                </a:solidFill>
              </a:rPr>
              <a:t>Distillation loss</a:t>
            </a:r>
          </a:p>
        </p:txBody>
      </p:sp>
      <p:sp>
        <p:nvSpPr>
          <p:cNvPr id="28" name="Proces 27">
            <a:extLst>
              <a:ext uri="{FF2B5EF4-FFF2-40B4-BE49-F238E27FC236}">
                <a16:creationId xmlns:a16="http://schemas.microsoft.com/office/drawing/2014/main" id="{5494F8A0-2D80-5913-EC3B-2634D07E6C24}"/>
              </a:ext>
            </a:extLst>
          </p:cNvPr>
          <p:cNvSpPr/>
          <p:nvPr/>
        </p:nvSpPr>
        <p:spPr>
          <a:xfrm>
            <a:off x="9120412" y="5864868"/>
            <a:ext cx="1609324" cy="580840"/>
          </a:xfrm>
          <a:prstGeom prst="flowChartProcess">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chemeClr val="tx2"/>
                </a:solidFill>
              </a:rPr>
              <a:t>Classification loss</a:t>
            </a:r>
          </a:p>
        </p:txBody>
      </p:sp>
      <p:sp>
        <p:nvSpPr>
          <p:cNvPr id="32" name="Gebogen pijl omhoog 31">
            <a:extLst>
              <a:ext uri="{FF2B5EF4-FFF2-40B4-BE49-F238E27FC236}">
                <a16:creationId xmlns:a16="http://schemas.microsoft.com/office/drawing/2014/main" id="{D9933892-9EDE-8203-1C55-393FD6C5EF2A}"/>
              </a:ext>
            </a:extLst>
          </p:cNvPr>
          <p:cNvSpPr/>
          <p:nvPr/>
        </p:nvSpPr>
        <p:spPr>
          <a:xfrm rot="16200000" flipH="1" flipV="1">
            <a:off x="8455657" y="5593339"/>
            <a:ext cx="733083" cy="596426"/>
          </a:xfrm>
          <a:prstGeom prst="bentUpArrow">
            <a:avLst>
              <a:gd name="adj1" fmla="val 12827"/>
              <a:gd name="adj2" fmla="val 12956"/>
              <a:gd name="adj3" fmla="val 17000"/>
            </a:avLst>
          </a:prstGeom>
          <a:solidFill>
            <a:schemeClr val="tx2">
              <a:alpha val="6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52678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7B1F4-C0B3-6E24-E14D-6981B5ACDD5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AE6EA19-CB2A-18D9-84AC-1599DCF176F6}"/>
              </a:ext>
            </a:extLst>
          </p:cNvPr>
          <p:cNvSpPr>
            <a:spLocks noGrp="1"/>
          </p:cNvSpPr>
          <p:nvPr>
            <p:ph type="title"/>
          </p:nvPr>
        </p:nvSpPr>
        <p:spPr/>
        <p:txBody>
          <a:bodyPr>
            <a:normAutofit/>
          </a:bodyPr>
          <a:lstStyle/>
          <a:p>
            <a:r>
              <a:rPr lang="en-GB"/>
              <a:t>How does an ML compiler framework operate?</a:t>
            </a:r>
          </a:p>
        </p:txBody>
      </p:sp>
      <p:grpSp>
        <p:nvGrpSpPr>
          <p:cNvPr id="42" name="Groep 41">
            <a:extLst>
              <a:ext uri="{FF2B5EF4-FFF2-40B4-BE49-F238E27FC236}">
                <a16:creationId xmlns:a16="http://schemas.microsoft.com/office/drawing/2014/main" id="{0EDA65D3-8292-48DF-FA18-A0433B961325}"/>
              </a:ext>
            </a:extLst>
          </p:cNvPr>
          <p:cNvGrpSpPr/>
          <p:nvPr/>
        </p:nvGrpSpPr>
        <p:grpSpPr>
          <a:xfrm>
            <a:off x="806227" y="2562744"/>
            <a:ext cx="10490348" cy="2539113"/>
            <a:chOff x="806227" y="2562744"/>
            <a:chExt cx="10490348" cy="2539113"/>
          </a:xfrm>
        </p:grpSpPr>
        <p:grpSp>
          <p:nvGrpSpPr>
            <p:cNvPr id="13" name="Groep 12">
              <a:extLst>
                <a:ext uri="{FF2B5EF4-FFF2-40B4-BE49-F238E27FC236}">
                  <a16:creationId xmlns:a16="http://schemas.microsoft.com/office/drawing/2014/main" id="{56FF2567-DBB3-ED61-0DF9-4EF6919F1B90}"/>
                </a:ext>
              </a:extLst>
            </p:cNvPr>
            <p:cNvGrpSpPr/>
            <p:nvPr/>
          </p:nvGrpSpPr>
          <p:grpSpPr>
            <a:xfrm>
              <a:off x="806227" y="2765150"/>
              <a:ext cx="1611087" cy="1934303"/>
              <a:chOff x="6374674" y="2022744"/>
              <a:chExt cx="1611087" cy="1934303"/>
            </a:xfrm>
          </p:grpSpPr>
          <p:sp>
            <p:nvSpPr>
              <p:cNvPr id="4" name="Rechthoek 3">
                <a:extLst>
                  <a:ext uri="{FF2B5EF4-FFF2-40B4-BE49-F238E27FC236}">
                    <a16:creationId xmlns:a16="http://schemas.microsoft.com/office/drawing/2014/main" id="{5D3900B7-7189-FBC9-8E26-6828793C090F}"/>
                  </a:ext>
                </a:extLst>
              </p:cNvPr>
              <p:cNvSpPr/>
              <p:nvPr/>
            </p:nvSpPr>
            <p:spPr>
              <a:xfrm>
                <a:off x="6374674" y="2022744"/>
                <a:ext cx="1569343" cy="1934303"/>
              </a:xfrm>
              <a:prstGeom prst="rect">
                <a:avLst/>
              </a:prstGeom>
              <a:noFill/>
              <a:ln w="25400">
                <a:solidFill>
                  <a:schemeClr val="tx2"/>
                </a:solidFill>
                <a:prstDash val="dashDo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20" descr="How to Train a Core ML Model for an iOS App">
                <a:extLst>
                  <a:ext uri="{FF2B5EF4-FFF2-40B4-BE49-F238E27FC236}">
                    <a16:creationId xmlns:a16="http://schemas.microsoft.com/office/drawing/2014/main" id="{7F74D017-CE39-94AC-7B5B-A7D927D4D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1390" y="3404757"/>
                <a:ext cx="638827" cy="4424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Brief Introduction to Tensorflow for Deep Learning - Analytics Vidhya">
                <a:extLst>
                  <a:ext uri="{FF2B5EF4-FFF2-40B4-BE49-F238E27FC236}">
                    <a16:creationId xmlns:a16="http://schemas.microsoft.com/office/drawing/2014/main" id="{CD6F7114-E58A-2427-9107-2592DC6647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1465" y="2465492"/>
                <a:ext cx="340575" cy="3627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PyTorch">
                <a:extLst>
                  <a:ext uri="{FF2B5EF4-FFF2-40B4-BE49-F238E27FC236}">
                    <a16:creationId xmlns:a16="http://schemas.microsoft.com/office/drawing/2014/main" id="{165BDE6C-35D0-F5BE-5954-4F92B1EF41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3190" y="3519937"/>
                <a:ext cx="437110" cy="4371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pache MXNet (@ApacheMXNet) / Twitter">
                <a:extLst>
                  <a:ext uri="{FF2B5EF4-FFF2-40B4-BE49-F238E27FC236}">
                    <a16:creationId xmlns:a16="http://schemas.microsoft.com/office/drawing/2014/main" id="{EAFC362D-16EA-3305-F636-63F5F08A91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5599" y="3009462"/>
                <a:ext cx="314410" cy="3144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Chainer Reviews 2023: Details, Pricing, &amp; Features | G2">
                <a:extLst>
                  <a:ext uri="{FF2B5EF4-FFF2-40B4-BE49-F238E27FC236}">
                    <a16:creationId xmlns:a16="http://schemas.microsoft.com/office/drawing/2014/main" id="{481DFA9C-A028-31DC-8792-9331F46166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5549" y="2447050"/>
                <a:ext cx="442446" cy="4424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Caffe2 | A New Lightweight, Modular, and Scalable Deep Learning Framework">
                <a:extLst>
                  <a:ext uri="{FF2B5EF4-FFF2-40B4-BE49-F238E27FC236}">
                    <a16:creationId xmlns:a16="http://schemas.microsoft.com/office/drawing/2014/main" id="{5746903F-4727-F79F-792B-A4A0057340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0035" y="3049541"/>
                <a:ext cx="388370" cy="4424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Keras - Wikipedia">
                <a:extLst>
                  <a:ext uri="{FF2B5EF4-FFF2-40B4-BE49-F238E27FC236}">
                    <a16:creationId xmlns:a16="http://schemas.microsoft.com/office/drawing/2014/main" id="{D5BDB825-CDD4-B6DF-51D9-BA27F8502B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50933" y="2889496"/>
                <a:ext cx="353490" cy="353490"/>
              </a:xfrm>
              <a:prstGeom prst="rect">
                <a:avLst/>
              </a:prstGeom>
              <a:noFill/>
              <a:extLst>
                <a:ext uri="{909E8E84-426E-40DD-AFC4-6F175D3DCCD1}">
                  <a14:hiddenFill xmlns:a14="http://schemas.microsoft.com/office/drawing/2010/main">
                    <a:solidFill>
                      <a:srgbClr val="FFFFFF"/>
                    </a:solidFill>
                  </a14:hiddenFill>
                </a:ext>
              </a:extLst>
            </p:spPr>
          </p:pic>
          <p:sp>
            <p:nvSpPr>
              <p:cNvPr id="12" name="Tekstvak 11">
                <a:extLst>
                  <a:ext uri="{FF2B5EF4-FFF2-40B4-BE49-F238E27FC236}">
                    <a16:creationId xmlns:a16="http://schemas.microsoft.com/office/drawing/2014/main" id="{0E69EE9B-A846-1EEC-596F-8605D024EE06}"/>
                  </a:ext>
                </a:extLst>
              </p:cNvPr>
              <p:cNvSpPr txBox="1"/>
              <p:nvPr/>
            </p:nvSpPr>
            <p:spPr>
              <a:xfrm>
                <a:off x="6374674" y="2126962"/>
                <a:ext cx="1611087" cy="320088"/>
              </a:xfrm>
              <a:prstGeom prst="rect">
                <a:avLst/>
              </a:prstGeom>
              <a:noFill/>
            </p:spPr>
            <p:txBody>
              <a:bodyPr wrap="square" rtlCol="0">
                <a:spAutoFit/>
              </a:bodyPr>
              <a:lstStyle/>
              <a:p>
                <a:pPr>
                  <a:lnSpc>
                    <a:spcPct val="90000"/>
                  </a:lnSpc>
                  <a:spcBef>
                    <a:spcPts val="1000"/>
                  </a:spcBef>
                </a:pPr>
                <a:r>
                  <a:rPr lang="en-GB" sz="1600">
                    <a:solidFill>
                      <a:schemeClr val="tx2"/>
                    </a:solidFill>
                  </a:rPr>
                  <a:t>ML Frameworks</a:t>
                </a:r>
              </a:p>
            </p:txBody>
          </p:sp>
        </p:grpSp>
        <p:sp>
          <p:nvSpPr>
            <p:cNvPr id="14" name="Rechthoek 13">
              <a:extLst>
                <a:ext uri="{FF2B5EF4-FFF2-40B4-BE49-F238E27FC236}">
                  <a16:creationId xmlns:a16="http://schemas.microsoft.com/office/drawing/2014/main" id="{41E69DDF-410D-2B4F-0699-975F60DE3EEC}"/>
                </a:ext>
              </a:extLst>
            </p:cNvPr>
            <p:cNvSpPr/>
            <p:nvPr/>
          </p:nvSpPr>
          <p:spPr>
            <a:xfrm>
              <a:off x="3965984" y="2782418"/>
              <a:ext cx="1606159" cy="1934303"/>
            </a:xfrm>
            <a:prstGeom prst="rect">
              <a:avLst/>
            </a:prstGeom>
            <a:solidFill>
              <a:schemeClr val="accent6">
                <a:lumMod val="60000"/>
                <a:lumOff val="40000"/>
              </a:schemeClr>
            </a:solidFill>
            <a:ln w="19050">
              <a:solidFill>
                <a:schemeClr val="tx2"/>
              </a:solidFill>
            </a:ln>
            <a:effectLst>
              <a:glow rad="212638">
                <a:schemeClr val="accent6">
                  <a:alpha val="77885"/>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Compression</a:t>
              </a:r>
            </a:p>
          </p:txBody>
        </p:sp>
        <p:sp>
          <p:nvSpPr>
            <p:cNvPr id="15" name="Pijl links 14">
              <a:extLst>
                <a:ext uri="{FF2B5EF4-FFF2-40B4-BE49-F238E27FC236}">
                  <a16:creationId xmlns:a16="http://schemas.microsoft.com/office/drawing/2014/main" id="{916239D0-229E-A500-8399-2BFBB842E6DD}"/>
                </a:ext>
              </a:extLst>
            </p:cNvPr>
            <p:cNvSpPr/>
            <p:nvPr/>
          </p:nvSpPr>
          <p:spPr>
            <a:xfrm>
              <a:off x="3307650" y="2869368"/>
              <a:ext cx="658334" cy="221223"/>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8">
              <a:extLst>
                <a:ext uri="{FF2B5EF4-FFF2-40B4-BE49-F238E27FC236}">
                  <a16:creationId xmlns:a16="http://schemas.microsoft.com/office/drawing/2014/main" id="{53F61E25-384D-F2B6-E4C2-1B4CF6EBF02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836" t="11513" r="15758" b="13243"/>
            <a:stretch/>
          </p:blipFill>
          <p:spPr bwMode="auto">
            <a:xfrm>
              <a:off x="2806760" y="2763278"/>
              <a:ext cx="393101" cy="426165"/>
            </a:xfrm>
            <a:prstGeom prst="rect">
              <a:avLst/>
            </a:prstGeom>
            <a:noFill/>
            <a:extLst>
              <a:ext uri="{909E8E84-426E-40DD-AFC4-6F175D3DCCD1}">
                <a14:hiddenFill xmlns:a14="http://schemas.microsoft.com/office/drawing/2010/main">
                  <a:solidFill>
                    <a:srgbClr val="FFFFFF"/>
                  </a:solidFill>
                </a14:hiddenFill>
              </a:ext>
            </a:extLst>
          </p:spPr>
        </p:pic>
        <p:sp>
          <p:nvSpPr>
            <p:cNvPr id="17" name="Tekstvak 16">
              <a:extLst>
                <a:ext uri="{FF2B5EF4-FFF2-40B4-BE49-F238E27FC236}">
                  <a16:creationId xmlns:a16="http://schemas.microsoft.com/office/drawing/2014/main" id="{F60194EB-DA4D-3158-482B-6F5F2D5B8AA1}"/>
                </a:ext>
              </a:extLst>
            </p:cNvPr>
            <p:cNvSpPr txBox="1"/>
            <p:nvPr/>
          </p:nvSpPr>
          <p:spPr>
            <a:xfrm>
              <a:off x="2488201" y="2562744"/>
              <a:ext cx="1030218" cy="263149"/>
            </a:xfrm>
            <a:prstGeom prst="rect">
              <a:avLst/>
            </a:prstGeom>
            <a:noFill/>
          </p:spPr>
          <p:txBody>
            <a:bodyPr wrap="none" rtlCol="0">
              <a:spAutoFit/>
            </a:bodyPr>
            <a:lstStyle/>
            <a:p>
              <a:pPr>
                <a:lnSpc>
                  <a:spcPct val="90000"/>
                </a:lnSpc>
                <a:spcBef>
                  <a:spcPts val="1000"/>
                </a:spcBef>
              </a:pPr>
              <a:r>
                <a:rPr lang="en-GB" sz="1200">
                  <a:solidFill>
                    <a:schemeClr val="tx2"/>
                  </a:solidFill>
                </a:rPr>
                <a:t>HW Platform</a:t>
              </a:r>
            </a:p>
          </p:txBody>
        </p:sp>
        <p:sp>
          <p:nvSpPr>
            <p:cNvPr id="18" name="Pijl links 17">
              <a:extLst>
                <a:ext uri="{FF2B5EF4-FFF2-40B4-BE49-F238E27FC236}">
                  <a16:creationId xmlns:a16="http://schemas.microsoft.com/office/drawing/2014/main" id="{4BB6B540-DB65-28B6-8229-1C4D508833FF}"/>
                </a:ext>
              </a:extLst>
            </p:cNvPr>
            <p:cNvSpPr/>
            <p:nvPr/>
          </p:nvSpPr>
          <p:spPr>
            <a:xfrm>
              <a:off x="3307650" y="4403114"/>
              <a:ext cx="658334" cy="221223"/>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vak 19">
              <a:extLst>
                <a:ext uri="{FF2B5EF4-FFF2-40B4-BE49-F238E27FC236}">
                  <a16:creationId xmlns:a16="http://schemas.microsoft.com/office/drawing/2014/main" id="{C9AE9B2A-61F1-6E10-2444-18EFCA255DE3}"/>
                </a:ext>
              </a:extLst>
            </p:cNvPr>
            <p:cNvSpPr txBox="1"/>
            <p:nvPr/>
          </p:nvSpPr>
          <p:spPr>
            <a:xfrm>
              <a:off x="2330311" y="4716721"/>
              <a:ext cx="1410066" cy="263149"/>
            </a:xfrm>
            <a:prstGeom prst="rect">
              <a:avLst/>
            </a:prstGeom>
            <a:noFill/>
          </p:spPr>
          <p:txBody>
            <a:bodyPr wrap="none" rtlCol="0">
              <a:spAutoFit/>
            </a:bodyPr>
            <a:lstStyle/>
            <a:p>
              <a:pPr>
                <a:lnSpc>
                  <a:spcPct val="90000"/>
                </a:lnSpc>
                <a:spcBef>
                  <a:spcPts val="1000"/>
                </a:spcBef>
              </a:pPr>
              <a:r>
                <a:rPr lang="en-GB" sz="1200">
                  <a:solidFill>
                    <a:schemeClr val="tx2"/>
                  </a:solidFill>
                </a:rPr>
                <a:t>Application Needs</a:t>
              </a:r>
            </a:p>
          </p:txBody>
        </p:sp>
        <p:pic>
          <p:nvPicPr>
            <p:cNvPr id="21" name="Picture 16">
              <a:extLst>
                <a:ext uri="{FF2B5EF4-FFF2-40B4-BE49-F238E27FC236}">
                  <a16:creationId xmlns:a16="http://schemas.microsoft.com/office/drawing/2014/main" id="{088922FB-CCCA-CF65-D7EA-C9E376FAB85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406" t="17222" r="20228" b="18378"/>
            <a:stretch/>
          </p:blipFill>
          <p:spPr bwMode="auto">
            <a:xfrm>
              <a:off x="2870827" y="4346522"/>
              <a:ext cx="329034" cy="334405"/>
            </a:xfrm>
            <a:prstGeom prst="rect">
              <a:avLst/>
            </a:prstGeom>
            <a:noFill/>
            <a:extLst>
              <a:ext uri="{909E8E84-426E-40DD-AFC4-6F175D3DCCD1}">
                <a14:hiddenFill xmlns:a14="http://schemas.microsoft.com/office/drawing/2010/main">
                  <a:solidFill>
                    <a:srgbClr val="FFFFFF"/>
                  </a:solidFill>
                </a14:hiddenFill>
              </a:ext>
            </a:extLst>
          </p:spPr>
        </p:pic>
        <p:sp>
          <p:nvSpPr>
            <p:cNvPr id="22" name="Pijl links 21">
              <a:extLst>
                <a:ext uri="{FF2B5EF4-FFF2-40B4-BE49-F238E27FC236}">
                  <a16:creationId xmlns:a16="http://schemas.microsoft.com/office/drawing/2014/main" id="{A854EB49-E2BA-10CF-D5DE-8CCD7549A1B0}"/>
                </a:ext>
              </a:extLst>
            </p:cNvPr>
            <p:cNvSpPr/>
            <p:nvPr/>
          </p:nvSpPr>
          <p:spPr>
            <a:xfrm>
              <a:off x="2370211" y="3646042"/>
              <a:ext cx="1595773" cy="221223"/>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kstvak 24">
              <a:extLst>
                <a:ext uri="{FF2B5EF4-FFF2-40B4-BE49-F238E27FC236}">
                  <a16:creationId xmlns:a16="http://schemas.microsoft.com/office/drawing/2014/main" id="{8C289703-F7A8-531E-2195-C0946F39E6C8}"/>
                </a:ext>
              </a:extLst>
            </p:cNvPr>
            <p:cNvSpPr txBox="1"/>
            <p:nvPr/>
          </p:nvSpPr>
          <p:spPr>
            <a:xfrm>
              <a:off x="2265336" y="3462143"/>
              <a:ext cx="1737464" cy="263149"/>
            </a:xfrm>
            <a:prstGeom prst="rect">
              <a:avLst/>
            </a:prstGeom>
            <a:noFill/>
          </p:spPr>
          <p:txBody>
            <a:bodyPr wrap="square" rtlCol="0">
              <a:spAutoFit/>
            </a:bodyPr>
            <a:lstStyle/>
            <a:p>
              <a:pPr algn="ctr">
                <a:lnSpc>
                  <a:spcPct val="90000"/>
                </a:lnSpc>
                <a:spcBef>
                  <a:spcPts val="1000"/>
                </a:spcBef>
              </a:pPr>
              <a:r>
                <a:rPr lang="en-GB" sz="1200">
                  <a:solidFill>
                    <a:schemeClr val="tx2"/>
                  </a:solidFill>
                </a:rPr>
                <a:t>Large Model </a:t>
              </a:r>
              <a:r>
                <a:rPr lang="en-GB" sz="1200">
                  <a:solidFill>
                    <a:schemeClr val="tx2">
                      <a:lumMod val="60000"/>
                      <a:lumOff val="40000"/>
                    </a:schemeClr>
                  </a:solidFill>
                </a:rPr>
                <a:t>(ONNX)</a:t>
              </a:r>
            </a:p>
          </p:txBody>
        </p:sp>
        <p:sp>
          <p:nvSpPr>
            <p:cNvPr id="26" name="Rechthoek 25">
              <a:extLst>
                <a:ext uri="{FF2B5EF4-FFF2-40B4-BE49-F238E27FC236}">
                  <a16:creationId xmlns:a16="http://schemas.microsoft.com/office/drawing/2014/main" id="{8C2C8FC3-F83B-8C1E-B07D-9B9F526928F0}"/>
                </a:ext>
              </a:extLst>
            </p:cNvPr>
            <p:cNvSpPr/>
            <p:nvPr/>
          </p:nvSpPr>
          <p:spPr>
            <a:xfrm>
              <a:off x="6846608" y="2795658"/>
              <a:ext cx="1569343" cy="1934303"/>
            </a:xfrm>
            <a:prstGeom prst="rect">
              <a:avLst/>
            </a:prstGeom>
            <a:solidFill>
              <a:schemeClr val="accent2">
                <a:lumMod val="20000"/>
                <a:lumOff val="8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Optimization</a:t>
              </a:r>
            </a:p>
          </p:txBody>
        </p:sp>
        <p:sp>
          <p:nvSpPr>
            <p:cNvPr id="27" name="Pijl links 26">
              <a:extLst>
                <a:ext uri="{FF2B5EF4-FFF2-40B4-BE49-F238E27FC236}">
                  <a16:creationId xmlns:a16="http://schemas.microsoft.com/office/drawing/2014/main" id="{77D4E1D0-27C3-00AB-5432-B5EDD1DDE73C}"/>
                </a:ext>
              </a:extLst>
            </p:cNvPr>
            <p:cNvSpPr/>
            <p:nvPr/>
          </p:nvSpPr>
          <p:spPr>
            <a:xfrm>
              <a:off x="5572143" y="3681335"/>
              <a:ext cx="1274465" cy="221223"/>
            </a:xfrm>
            <a:prstGeom prst="rightArrow">
              <a:avLst>
                <a:gd name="adj1" fmla="val 41814"/>
                <a:gd name="adj2" fmla="val 50000"/>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kstvak 27">
              <a:extLst>
                <a:ext uri="{FF2B5EF4-FFF2-40B4-BE49-F238E27FC236}">
                  <a16:creationId xmlns:a16="http://schemas.microsoft.com/office/drawing/2014/main" id="{209BB250-5F35-AF84-D46A-DF8445F7AABA}"/>
                </a:ext>
              </a:extLst>
            </p:cNvPr>
            <p:cNvSpPr txBox="1"/>
            <p:nvPr/>
          </p:nvSpPr>
          <p:spPr>
            <a:xfrm>
              <a:off x="5514654" y="3233092"/>
              <a:ext cx="1226782" cy="512961"/>
            </a:xfrm>
            <a:prstGeom prst="rect">
              <a:avLst/>
            </a:prstGeom>
            <a:noFill/>
          </p:spPr>
          <p:txBody>
            <a:bodyPr wrap="square" rtlCol="0">
              <a:spAutoFit/>
            </a:bodyPr>
            <a:lstStyle/>
            <a:p>
              <a:pPr algn="ctr">
                <a:spcBef>
                  <a:spcPts val="400"/>
                </a:spcBef>
              </a:pPr>
              <a:r>
                <a:rPr lang="en-GB" sz="1200">
                  <a:solidFill>
                    <a:schemeClr val="tx2"/>
                  </a:solidFill>
                </a:rPr>
                <a:t>Lightweight</a:t>
              </a:r>
            </a:p>
            <a:p>
              <a:pPr algn="ctr">
                <a:spcBef>
                  <a:spcPts val="400"/>
                </a:spcBef>
              </a:pPr>
              <a:r>
                <a:rPr lang="en-GB" sz="1200">
                  <a:solidFill>
                    <a:schemeClr val="tx2"/>
                  </a:solidFill>
                </a:rPr>
                <a:t>Model </a:t>
              </a:r>
              <a:r>
                <a:rPr lang="en-GB" sz="1200">
                  <a:solidFill>
                    <a:schemeClr val="tx2">
                      <a:lumMod val="60000"/>
                      <a:lumOff val="40000"/>
                    </a:schemeClr>
                  </a:solidFill>
                </a:rPr>
                <a:t>(ONNX)</a:t>
              </a:r>
            </a:p>
          </p:txBody>
        </p:sp>
        <p:pic>
          <p:nvPicPr>
            <p:cNvPr id="13316" name="Picture 4">
              <a:extLst>
                <a:ext uri="{FF2B5EF4-FFF2-40B4-BE49-F238E27FC236}">
                  <a16:creationId xmlns:a16="http://schemas.microsoft.com/office/drawing/2014/main" id="{9F03722E-06B7-1BC4-83BA-677AABCFC3D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4431" t="5767" r="5794" b="6132"/>
            <a:stretch/>
          </p:blipFill>
          <p:spPr bwMode="auto">
            <a:xfrm>
              <a:off x="7963438" y="4322531"/>
              <a:ext cx="392458" cy="38513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19E431EF-B85D-05A0-108F-5E81669838BE}"/>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430" t="6410" r="5473" b="6132"/>
            <a:stretch/>
          </p:blipFill>
          <p:spPr bwMode="auto">
            <a:xfrm>
              <a:off x="5081036" y="4296437"/>
              <a:ext cx="392458" cy="380966"/>
            </a:xfrm>
            <a:prstGeom prst="rect">
              <a:avLst/>
            </a:prstGeom>
            <a:noFill/>
            <a:extLst>
              <a:ext uri="{909E8E84-426E-40DD-AFC4-6F175D3DCCD1}">
                <a14:hiddenFill xmlns:a14="http://schemas.microsoft.com/office/drawing/2010/main">
                  <a:solidFill>
                    <a:srgbClr val="FFFFFF"/>
                  </a:solidFill>
                </a14:hiddenFill>
              </a:ext>
            </a:extLst>
          </p:spPr>
        </p:pic>
        <p:sp>
          <p:nvSpPr>
            <p:cNvPr id="33" name="Rechthoek 32">
              <a:extLst>
                <a:ext uri="{FF2B5EF4-FFF2-40B4-BE49-F238E27FC236}">
                  <a16:creationId xmlns:a16="http://schemas.microsoft.com/office/drawing/2014/main" id="{33CC12E8-43A1-BE42-CAF0-2DB2998EAE7C}"/>
                </a:ext>
              </a:extLst>
            </p:cNvPr>
            <p:cNvSpPr/>
            <p:nvPr/>
          </p:nvSpPr>
          <p:spPr>
            <a:xfrm>
              <a:off x="9727232" y="2795658"/>
              <a:ext cx="1569343" cy="1934303"/>
            </a:xfrm>
            <a:prstGeom prst="rect">
              <a:avLst/>
            </a:prstGeom>
            <a:solidFill>
              <a:schemeClr val="accent5">
                <a:lumMod val="20000"/>
                <a:lumOff val="8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Deployment &amp; Validation</a:t>
              </a:r>
            </a:p>
          </p:txBody>
        </p:sp>
        <p:sp>
          <p:nvSpPr>
            <p:cNvPr id="34" name="Pijl links 33">
              <a:extLst>
                <a:ext uri="{FF2B5EF4-FFF2-40B4-BE49-F238E27FC236}">
                  <a16:creationId xmlns:a16="http://schemas.microsoft.com/office/drawing/2014/main" id="{0EAEB8E0-0414-52E4-2AD5-607661476D53}"/>
                </a:ext>
              </a:extLst>
            </p:cNvPr>
            <p:cNvSpPr/>
            <p:nvPr/>
          </p:nvSpPr>
          <p:spPr>
            <a:xfrm>
              <a:off x="8415951" y="3681335"/>
              <a:ext cx="1311281" cy="221223"/>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kstvak 34">
              <a:extLst>
                <a:ext uri="{FF2B5EF4-FFF2-40B4-BE49-F238E27FC236}">
                  <a16:creationId xmlns:a16="http://schemas.microsoft.com/office/drawing/2014/main" id="{9B9DF45F-3AF3-B28D-1E43-E829A711FD57}"/>
                </a:ext>
              </a:extLst>
            </p:cNvPr>
            <p:cNvSpPr txBox="1"/>
            <p:nvPr/>
          </p:nvSpPr>
          <p:spPr>
            <a:xfrm>
              <a:off x="8290105" y="3110402"/>
              <a:ext cx="1557562" cy="646331"/>
            </a:xfrm>
            <a:prstGeom prst="rect">
              <a:avLst/>
            </a:prstGeom>
            <a:noFill/>
          </p:spPr>
          <p:txBody>
            <a:bodyPr wrap="square" rtlCol="0">
              <a:spAutoFit/>
            </a:bodyPr>
            <a:lstStyle/>
            <a:p>
              <a:pPr algn="ctr"/>
              <a:r>
                <a:rPr lang="en-GB" sz="1200">
                  <a:solidFill>
                    <a:schemeClr val="tx2"/>
                  </a:solidFill>
                </a:rPr>
                <a:t>HW optimized Model </a:t>
              </a:r>
            </a:p>
            <a:p>
              <a:pPr algn="ctr"/>
              <a:r>
                <a:rPr lang="en-GB" sz="1200">
                  <a:solidFill>
                    <a:schemeClr val="tx2">
                      <a:lumMod val="60000"/>
                      <a:lumOff val="40000"/>
                    </a:schemeClr>
                  </a:solidFill>
                </a:rPr>
                <a:t>(Object code)</a:t>
              </a:r>
            </a:p>
          </p:txBody>
        </p:sp>
        <p:pic>
          <p:nvPicPr>
            <p:cNvPr id="36" name="Picture 16">
              <a:extLst>
                <a:ext uri="{FF2B5EF4-FFF2-40B4-BE49-F238E27FC236}">
                  <a16:creationId xmlns:a16="http://schemas.microsoft.com/office/drawing/2014/main" id="{E56BFAA6-1110-716E-DE83-2A364C8A24E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5225" t="15345" r="15282" b="13150"/>
            <a:stretch/>
          </p:blipFill>
          <p:spPr bwMode="auto">
            <a:xfrm>
              <a:off x="10861235" y="4325539"/>
              <a:ext cx="372643" cy="383439"/>
            </a:xfrm>
            <a:prstGeom prst="rect">
              <a:avLst/>
            </a:prstGeom>
            <a:noFill/>
            <a:extLst>
              <a:ext uri="{909E8E84-426E-40DD-AFC4-6F175D3DCCD1}">
                <a14:hiddenFill xmlns:a14="http://schemas.microsoft.com/office/drawing/2010/main">
                  <a:solidFill>
                    <a:srgbClr val="FFFFFF"/>
                  </a:solidFill>
                </a14:hiddenFill>
              </a:ext>
            </a:extLst>
          </p:spPr>
        </p:pic>
        <p:sp>
          <p:nvSpPr>
            <p:cNvPr id="38" name="Gebogen pijl omhoog 37">
              <a:extLst>
                <a:ext uri="{FF2B5EF4-FFF2-40B4-BE49-F238E27FC236}">
                  <a16:creationId xmlns:a16="http://schemas.microsoft.com/office/drawing/2014/main" id="{6C65D3E2-0FC9-5D0B-A693-5A14E01B1B1F}"/>
                </a:ext>
              </a:extLst>
            </p:cNvPr>
            <p:cNvSpPr/>
            <p:nvPr/>
          </p:nvSpPr>
          <p:spPr>
            <a:xfrm flipH="1">
              <a:off x="4712449" y="4716720"/>
              <a:ext cx="3964826" cy="385137"/>
            </a:xfrm>
            <a:prstGeom prst="bentUpArrow">
              <a:avLst/>
            </a:prstGeom>
            <a:solidFill>
              <a:schemeClr val="tx2">
                <a:alpha val="504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Proces 38">
              <a:extLst>
                <a:ext uri="{FF2B5EF4-FFF2-40B4-BE49-F238E27FC236}">
                  <a16:creationId xmlns:a16="http://schemas.microsoft.com/office/drawing/2014/main" id="{26F24C42-8DFC-D65E-6722-F71BF117625A}"/>
                </a:ext>
              </a:extLst>
            </p:cNvPr>
            <p:cNvSpPr/>
            <p:nvPr/>
          </p:nvSpPr>
          <p:spPr>
            <a:xfrm>
              <a:off x="8582393" y="4147164"/>
              <a:ext cx="94882" cy="859812"/>
            </a:xfrm>
            <a:prstGeom prst="flowChartProcess">
              <a:avLst/>
            </a:prstGeom>
            <a:solidFill>
              <a:schemeClr val="tx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Proces 39">
              <a:extLst>
                <a:ext uri="{FF2B5EF4-FFF2-40B4-BE49-F238E27FC236}">
                  <a16:creationId xmlns:a16="http://schemas.microsoft.com/office/drawing/2014/main" id="{4BA85FCC-3E01-81F4-81D6-F93323095211}"/>
                </a:ext>
              </a:extLst>
            </p:cNvPr>
            <p:cNvSpPr/>
            <p:nvPr/>
          </p:nvSpPr>
          <p:spPr>
            <a:xfrm rot="16200000">
              <a:off x="8451733" y="4109509"/>
              <a:ext cx="94882" cy="166443"/>
            </a:xfrm>
            <a:prstGeom prst="flowChartProcess">
              <a:avLst/>
            </a:prstGeom>
            <a:solidFill>
              <a:schemeClr val="tx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kstvak 40">
              <a:extLst>
                <a:ext uri="{FF2B5EF4-FFF2-40B4-BE49-F238E27FC236}">
                  <a16:creationId xmlns:a16="http://schemas.microsoft.com/office/drawing/2014/main" id="{637BB63B-9CA2-16CD-7B4B-D281FA90591D}"/>
                </a:ext>
              </a:extLst>
            </p:cNvPr>
            <p:cNvSpPr txBox="1"/>
            <p:nvPr/>
          </p:nvSpPr>
          <p:spPr>
            <a:xfrm>
              <a:off x="5602318" y="4785104"/>
              <a:ext cx="2488580" cy="261610"/>
            </a:xfrm>
            <a:prstGeom prst="rect">
              <a:avLst/>
            </a:prstGeom>
            <a:noFill/>
          </p:spPr>
          <p:txBody>
            <a:bodyPr wrap="square" rtlCol="0">
              <a:spAutoFit/>
            </a:bodyPr>
            <a:lstStyle/>
            <a:p>
              <a:pPr algn="ctr">
                <a:spcBef>
                  <a:spcPts val="400"/>
                </a:spcBef>
              </a:pPr>
              <a:r>
                <a:rPr lang="en-GB" sz="1100">
                  <a:solidFill>
                    <a:schemeClr val="tx2"/>
                  </a:solidFill>
                </a:rPr>
                <a:t>Computational performance metrics</a:t>
              </a:r>
              <a:endParaRPr lang="en-GB" sz="1100">
                <a:solidFill>
                  <a:schemeClr val="tx2">
                    <a:lumMod val="60000"/>
                    <a:lumOff val="40000"/>
                  </a:schemeClr>
                </a:solidFill>
              </a:endParaRPr>
            </a:p>
          </p:txBody>
        </p:sp>
      </p:grpSp>
    </p:spTree>
    <p:extLst>
      <p:ext uri="{BB962C8B-B14F-4D97-AF65-F5344CB8AC3E}">
        <p14:creationId xmlns:p14="http://schemas.microsoft.com/office/powerpoint/2010/main" val="4669360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24FD7-A0B9-BC75-AD31-85E5CD9189A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78DCCA3-A522-8DFA-087C-75C8D5CFA05E}"/>
              </a:ext>
            </a:extLst>
          </p:cNvPr>
          <p:cNvSpPr>
            <a:spLocks noGrp="1"/>
          </p:cNvSpPr>
          <p:nvPr>
            <p:ph type="title"/>
          </p:nvPr>
        </p:nvSpPr>
        <p:spPr/>
        <p:txBody>
          <a:bodyPr>
            <a:normAutofit/>
          </a:bodyPr>
          <a:lstStyle/>
          <a:p>
            <a:r>
              <a:rPr lang="en-GB"/>
              <a:t>How does an ML compiler framework operate?</a:t>
            </a:r>
          </a:p>
        </p:txBody>
      </p:sp>
      <p:grpSp>
        <p:nvGrpSpPr>
          <p:cNvPr id="42" name="Groep 41">
            <a:extLst>
              <a:ext uri="{FF2B5EF4-FFF2-40B4-BE49-F238E27FC236}">
                <a16:creationId xmlns:a16="http://schemas.microsoft.com/office/drawing/2014/main" id="{27FE64FA-FD58-F7F1-A320-1C84E1A03DB1}"/>
              </a:ext>
            </a:extLst>
          </p:cNvPr>
          <p:cNvGrpSpPr/>
          <p:nvPr/>
        </p:nvGrpSpPr>
        <p:grpSpPr>
          <a:xfrm>
            <a:off x="806227" y="2562744"/>
            <a:ext cx="10490348" cy="2539113"/>
            <a:chOff x="806227" y="2562744"/>
            <a:chExt cx="10490348" cy="2539113"/>
          </a:xfrm>
        </p:grpSpPr>
        <p:grpSp>
          <p:nvGrpSpPr>
            <p:cNvPr id="13" name="Groep 12">
              <a:extLst>
                <a:ext uri="{FF2B5EF4-FFF2-40B4-BE49-F238E27FC236}">
                  <a16:creationId xmlns:a16="http://schemas.microsoft.com/office/drawing/2014/main" id="{3FEFE526-C7E3-DEF9-1C37-6A7A504CFEAD}"/>
                </a:ext>
              </a:extLst>
            </p:cNvPr>
            <p:cNvGrpSpPr/>
            <p:nvPr/>
          </p:nvGrpSpPr>
          <p:grpSpPr>
            <a:xfrm>
              <a:off x="806227" y="2765150"/>
              <a:ext cx="1611087" cy="1934303"/>
              <a:chOff x="6374674" y="2022744"/>
              <a:chExt cx="1611087" cy="1934303"/>
            </a:xfrm>
          </p:grpSpPr>
          <p:sp>
            <p:nvSpPr>
              <p:cNvPr id="4" name="Rechthoek 3">
                <a:extLst>
                  <a:ext uri="{FF2B5EF4-FFF2-40B4-BE49-F238E27FC236}">
                    <a16:creationId xmlns:a16="http://schemas.microsoft.com/office/drawing/2014/main" id="{A0CD18F9-AA6A-91DA-5CEF-4A1177CBB668}"/>
                  </a:ext>
                </a:extLst>
              </p:cNvPr>
              <p:cNvSpPr/>
              <p:nvPr/>
            </p:nvSpPr>
            <p:spPr>
              <a:xfrm>
                <a:off x="6374674" y="2022744"/>
                <a:ext cx="1569343" cy="1934303"/>
              </a:xfrm>
              <a:prstGeom prst="rect">
                <a:avLst/>
              </a:prstGeom>
              <a:noFill/>
              <a:ln w="25400">
                <a:solidFill>
                  <a:schemeClr val="tx2"/>
                </a:solidFill>
                <a:prstDash val="dashDo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20" descr="How to Train a Core ML Model for an iOS App">
                <a:extLst>
                  <a:ext uri="{FF2B5EF4-FFF2-40B4-BE49-F238E27FC236}">
                    <a16:creationId xmlns:a16="http://schemas.microsoft.com/office/drawing/2014/main" id="{75C5D7C3-C526-8561-7A19-F11BA58E6E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1390" y="3404757"/>
                <a:ext cx="638827" cy="4424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Brief Introduction to Tensorflow for Deep Learning - Analytics Vidhya">
                <a:extLst>
                  <a:ext uri="{FF2B5EF4-FFF2-40B4-BE49-F238E27FC236}">
                    <a16:creationId xmlns:a16="http://schemas.microsoft.com/office/drawing/2014/main" id="{ABAD225C-8705-DE00-6B9D-08AF6B43F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1465" y="2465492"/>
                <a:ext cx="340575" cy="3627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PyTorch">
                <a:extLst>
                  <a:ext uri="{FF2B5EF4-FFF2-40B4-BE49-F238E27FC236}">
                    <a16:creationId xmlns:a16="http://schemas.microsoft.com/office/drawing/2014/main" id="{E7B262F7-3308-6523-3CE6-38D3D605BB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3190" y="3519937"/>
                <a:ext cx="437110" cy="4371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Apache MXNet (@ApacheMXNet) / Twitter">
                <a:extLst>
                  <a:ext uri="{FF2B5EF4-FFF2-40B4-BE49-F238E27FC236}">
                    <a16:creationId xmlns:a16="http://schemas.microsoft.com/office/drawing/2014/main" id="{8C899A9F-93C0-39EE-BE58-5685A0A73D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5599" y="3009462"/>
                <a:ext cx="314410" cy="3144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Chainer Reviews 2023: Details, Pricing, &amp; Features | G2">
                <a:extLst>
                  <a:ext uri="{FF2B5EF4-FFF2-40B4-BE49-F238E27FC236}">
                    <a16:creationId xmlns:a16="http://schemas.microsoft.com/office/drawing/2014/main" id="{A374A349-2478-8594-7770-43716BA900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5549" y="2447050"/>
                <a:ext cx="442446" cy="4424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Caffe2 | A New Lightweight, Modular, and Scalable Deep Learning Framework">
                <a:extLst>
                  <a:ext uri="{FF2B5EF4-FFF2-40B4-BE49-F238E27FC236}">
                    <a16:creationId xmlns:a16="http://schemas.microsoft.com/office/drawing/2014/main" id="{FBF7E4A5-F846-A34A-EB7A-01575EE4E0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30035" y="3049541"/>
                <a:ext cx="388370" cy="4424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Keras - Wikipedia">
                <a:extLst>
                  <a:ext uri="{FF2B5EF4-FFF2-40B4-BE49-F238E27FC236}">
                    <a16:creationId xmlns:a16="http://schemas.microsoft.com/office/drawing/2014/main" id="{3E853FCD-E9DD-8351-F0C9-BE403EDCC4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50933" y="2889496"/>
                <a:ext cx="353490" cy="353490"/>
              </a:xfrm>
              <a:prstGeom prst="rect">
                <a:avLst/>
              </a:prstGeom>
              <a:noFill/>
              <a:extLst>
                <a:ext uri="{909E8E84-426E-40DD-AFC4-6F175D3DCCD1}">
                  <a14:hiddenFill xmlns:a14="http://schemas.microsoft.com/office/drawing/2010/main">
                    <a:solidFill>
                      <a:srgbClr val="FFFFFF"/>
                    </a:solidFill>
                  </a14:hiddenFill>
                </a:ext>
              </a:extLst>
            </p:spPr>
          </p:pic>
          <p:sp>
            <p:nvSpPr>
              <p:cNvPr id="12" name="Tekstvak 11">
                <a:extLst>
                  <a:ext uri="{FF2B5EF4-FFF2-40B4-BE49-F238E27FC236}">
                    <a16:creationId xmlns:a16="http://schemas.microsoft.com/office/drawing/2014/main" id="{DE3A7407-DA53-43AA-9509-BC51643404AF}"/>
                  </a:ext>
                </a:extLst>
              </p:cNvPr>
              <p:cNvSpPr txBox="1"/>
              <p:nvPr/>
            </p:nvSpPr>
            <p:spPr>
              <a:xfrm>
                <a:off x="6374674" y="2126962"/>
                <a:ext cx="1611087" cy="320088"/>
              </a:xfrm>
              <a:prstGeom prst="rect">
                <a:avLst/>
              </a:prstGeom>
              <a:noFill/>
            </p:spPr>
            <p:txBody>
              <a:bodyPr wrap="square" rtlCol="0">
                <a:spAutoFit/>
              </a:bodyPr>
              <a:lstStyle/>
              <a:p>
                <a:pPr>
                  <a:lnSpc>
                    <a:spcPct val="90000"/>
                  </a:lnSpc>
                  <a:spcBef>
                    <a:spcPts val="1000"/>
                  </a:spcBef>
                </a:pPr>
                <a:r>
                  <a:rPr lang="en-GB" sz="1600">
                    <a:solidFill>
                      <a:schemeClr val="tx2"/>
                    </a:solidFill>
                  </a:rPr>
                  <a:t>ML Frameworks</a:t>
                </a:r>
              </a:p>
            </p:txBody>
          </p:sp>
        </p:grpSp>
        <p:sp>
          <p:nvSpPr>
            <p:cNvPr id="14" name="Rechthoek 13">
              <a:extLst>
                <a:ext uri="{FF2B5EF4-FFF2-40B4-BE49-F238E27FC236}">
                  <a16:creationId xmlns:a16="http://schemas.microsoft.com/office/drawing/2014/main" id="{186FBE4D-AB69-62B2-ADA7-C58C6A5F2040}"/>
                </a:ext>
              </a:extLst>
            </p:cNvPr>
            <p:cNvSpPr/>
            <p:nvPr/>
          </p:nvSpPr>
          <p:spPr>
            <a:xfrm>
              <a:off x="3965984" y="2782418"/>
              <a:ext cx="1606159" cy="1934303"/>
            </a:xfrm>
            <a:prstGeom prst="rect">
              <a:avLst/>
            </a:prstGeom>
            <a:solidFill>
              <a:schemeClr val="accent6">
                <a:lumMod val="40000"/>
                <a:lumOff val="6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Compression</a:t>
              </a:r>
            </a:p>
          </p:txBody>
        </p:sp>
        <p:sp>
          <p:nvSpPr>
            <p:cNvPr id="15" name="Pijl links 14">
              <a:extLst>
                <a:ext uri="{FF2B5EF4-FFF2-40B4-BE49-F238E27FC236}">
                  <a16:creationId xmlns:a16="http://schemas.microsoft.com/office/drawing/2014/main" id="{554F9ABF-9999-C754-CFF7-2694A6B35D38}"/>
                </a:ext>
              </a:extLst>
            </p:cNvPr>
            <p:cNvSpPr/>
            <p:nvPr/>
          </p:nvSpPr>
          <p:spPr>
            <a:xfrm>
              <a:off x="3307650" y="2869368"/>
              <a:ext cx="658334" cy="221223"/>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8">
              <a:extLst>
                <a:ext uri="{FF2B5EF4-FFF2-40B4-BE49-F238E27FC236}">
                  <a16:creationId xmlns:a16="http://schemas.microsoft.com/office/drawing/2014/main" id="{F2346D24-0B7B-EBC8-00D2-E6BC3658121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836" t="11513" r="15758" b="13243"/>
            <a:stretch/>
          </p:blipFill>
          <p:spPr bwMode="auto">
            <a:xfrm>
              <a:off x="2806760" y="2763278"/>
              <a:ext cx="393101" cy="426165"/>
            </a:xfrm>
            <a:prstGeom prst="rect">
              <a:avLst/>
            </a:prstGeom>
            <a:noFill/>
            <a:extLst>
              <a:ext uri="{909E8E84-426E-40DD-AFC4-6F175D3DCCD1}">
                <a14:hiddenFill xmlns:a14="http://schemas.microsoft.com/office/drawing/2010/main">
                  <a:solidFill>
                    <a:srgbClr val="FFFFFF"/>
                  </a:solidFill>
                </a14:hiddenFill>
              </a:ext>
            </a:extLst>
          </p:spPr>
        </p:pic>
        <p:sp>
          <p:nvSpPr>
            <p:cNvPr id="17" name="Tekstvak 16">
              <a:extLst>
                <a:ext uri="{FF2B5EF4-FFF2-40B4-BE49-F238E27FC236}">
                  <a16:creationId xmlns:a16="http://schemas.microsoft.com/office/drawing/2014/main" id="{97F95EFA-65F9-3413-B0E8-91AD4D53DA37}"/>
                </a:ext>
              </a:extLst>
            </p:cNvPr>
            <p:cNvSpPr txBox="1"/>
            <p:nvPr/>
          </p:nvSpPr>
          <p:spPr>
            <a:xfrm>
              <a:off x="2488201" y="2562744"/>
              <a:ext cx="1030218" cy="263149"/>
            </a:xfrm>
            <a:prstGeom prst="rect">
              <a:avLst/>
            </a:prstGeom>
            <a:noFill/>
          </p:spPr>
          <p:txBody>
            <a:bodyPr wrap="none" rtlCol="0">
              <a:spAutoFit/>
            </a:bodyPr>
            <a:lstStyle/>
            <a:p>
              <a:pPr>
                <a:lnSpc>
                  <a:spcPct val="90000"/>
                </a:lnSpc>
                <a:spcBef>
                  <a:spcPts val="1000"/>
                </a:spcBef>
              </a:pPr>
              <a:r>
                <a:rPr lang="en-GB" sz="1200">
                  <a:solidFill>
                    <a:schemeClr val="tx2"/>
                  </a:solidFill>
                </a:rPr>
                <a:t>HW Platform</a:t>
              </a:r>
            </a:p>
          </p:txBody>
        </p:sp>
        <p:sp>
          <p:nvSpPr>
            <p:cNvPr id="18" name="Pijl links 17">
              <a:extLst>
                <a:ext uri="{FF2B5EF4-FFF2-40B4-BE49-F238E27FC236}">
                  <a16:creationId xmlns:a16="http://schemas.microsoft.com/office/drawing/2014/main" id="{AAFF794E-4911-C9D8-E783-BA32D7551743}"/>
                </a:ext>
              </a:extLst>
            </p:cNvPr>
            <p:cNvSpPr/>
            <p:nvPr/>
          </p:nvSpPr>
          <p:spPr>
            <a:xfrm>
              <a:off x="3307650" y="4403114"/>
              <a:ext cx="658334" cy="221223"/>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kstvak 19">
              <a:extLst>
                <a:ext uri="{FF2B5EF4-FFF2-40B4-BE49-F238E27FC236}">
                  <a16:creationId xmlns:a16="http://schemas.microsoft.com/office/drawing/2014/main" id="{49E3A066-0EB5-2261-A489-DCC8D1D1319B}"/>
                </a:ext>
              </a:extLst>
            </p:cNvPr>
            <p:cNvSpPr txBox="1"/>
            <p:nvPr/>
          </p:nvSpPr>
          <p:spPr>
            <a:xfrm>
              <a:off x="2330311" y="4716721"/>
              <a:ext cx="1410066" cy="263149"/>
            </a:xfrm>
            <a:prstGeom prst="rect">
              <a:avLst/>
            </a:prstGeom>
            <a:noFill/>
          </p:spPr>
          <p:txBody>
            <a:bodyPr wrap="none" rtlCol="0">
              <a:spAutoFit/>
            </a:bodyPr>
            <a:lstStyle/>
            <a:p>
              <a:pPr>
                <a:lnSpc>
                  <a:spcPct val="90000"/>
                </a:lnSpc>
                <a:spcBef>
                  <a:spcPts val="1000"/>
                </a:spcBef>
              </a:pPr>
              <a:r>
                <a:rPr lang="en-GB" sz="1200">
                  <a:solidFill>
                    <a:schemeClr val="tx2"/>
                  </a:solidFill>
                </a:rPr>
                <a:t>Application Needs</a:t>
              </a:r>
            </a:p>
          </p:txBody>
        </p:sp>
        <p:pic>
          <p:nvPicPr>
            <p:cNvPr id="21" name="Picture 16">
              <a:extLst>
                <a:ext uri="{FF2B5EF4-FFF2-40B4-BE49-F238E27FC236}">
                  <a16:creationId xmlns:a16="http://schemas.microsoft.com/office/drawing/2014/main" id="{54457285-C8B5-BD2A-FFB0-00E1C9FCEF1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406" t="17222" r="20228" b="18378"/>
            <a:stretch/>
          </p:blipFill>
          <p:spPr bwMode="auto">
            <a:xfrm>
              <a:off x="2870827" y="4346522"/>
              <a:ext cx="329034" cy="334405"/>
            </a:xfrm>
            <a:prstGeom prst="rect">
              <a:avLst/>
            </a:prstGeom>
            <a:noFill/>
            <a:extLst>
              <a:ext uri="{909E8E84-426E-40DD-AFC4-6F175D3DCCD1}">
                <a14:hiddenFill xmlns:a14="http://schemas.microsoft.com/office/drawing/2010/main">
                  <a:solidFill>
                    <a:srgbClr val="FFFFFF"/>
                  </a:solidFill>
                </a14:hiddenFill>
              </a:ext>
            </a:extLst>
          </p:spPr>
        </p:pic>
        <p:sp>
          <p:nvSpPr>
            <p:cNvPr id="22" name="Pijl links 21">
              <a:extLst>
                <a:ext uri="{FF2B5EF4-FFF2-40B4-BE49-F238E27FC236}">
                  <a16:creationId xmlns:a16="http://schemas.microsoft.com/office/drawing/2014/main" id="{34D74005-24A4-4B34-4309-89AF574A7EF3}"/>
                </a:ext>
              </a:extLst>
            </p:cNvPr>
            <p:cNvSpPr/>
            <p:nvPr/>
          </p:nvSpPr>
          <p:spPr>
            <a:xfrm>
              <a:off x="2370211" y="3646042"/>
              <a:ext cx="1595773" cy="221223"/>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kstvak 24">
              <a:extLst>
                <a:ext uri="{FF2B5EF4-FFF2-40B4-BE49-F238E27FC236}">
                  <a16:creationId xmlns:a16="http://schemas.microsoft.com/office/drawing/2014/main" id="{92459DED-C7FD-71C6-C402-3E418606FCFC}"/>
                </a:ext>
              </a:extLst>
            </p:cNvPr>
            <p:cNvSpPr txBox="1"/>
            <p:nvPr/>
          </p:nvSpPr>
          <p:spPr>
            <a:xfrm>
              <a:off x="2265336" y="3462143"/>
              <a:ext cx="1737464" cy="263149"/>
            </a:xfrm>
            <a:prstGeom prst="rect">
              <a:avLst/>
            </a:prstGeom>
            <a:noFill/>
          </p:spPr>
          <p:txBody>
            <a:bodyPr wrap="square" rtlCol="0">
              <a:spAutoFit/>
            </a:bodyPr>
            <a:lstStyle/>
            <a:p>
              <a:pPr algn="ctr">
                <a:lnSpc>
                  <a:spcPct val="90000"/>
                </a:lnSpc>
                <a:spcBef>
                  <a:spcPts val="1000"/>
                </a:spcBef>
              </a:pPr>
              <a:r>
                <a:rPr lang="en-GB" sz="1200">
                  <a:solidFill>
                    <a:schemeClr val="tx2"/>
                  </a:solidFill>
                </a:rPr>
                <a:t>Large Model </a:t>
              </a:r>
              <a:r>
                <a:rPr lang="en-GB" sz="1200">
                  <a:solidFill>
                    <a:schemeClr val="tx2">
                      <a:lumMod val="60000"/>
                      <a:lumOff val="40000"/>
                    </a:schemeClr>
                  </a:solidFill>
                </a:rPr>
                <a:t>(ONNX)</a:t>
              </a:r>
            </a:p>
          </p:txBody>
        </p:sp>
        <p:sp>
          <p:nvSpPr>
            <p:cNvPr id="26" name="Rechthoek 25">
              <a:extLst>
                <a:ext uri="{FF2B5EF4-FFF2-40B4-BE49-F238E27FC236}">
                  <a16:creationId xmlns:a16="http://schemas.microsoft.com/office/drawing/2014/main" id="{D2C19040-BF5E-1322-D88B-0B1BD82DB1CB}"/>
                </a:ext>
              </a:extLst>
            </p:cNvPr>
            <p:cNvSpPr/>
            <p:nvPr/>
          </p:nvSpPr>
          <p:spPr>
            <a:xfrm>
              <a:off x="6846608" y="2795658"/>
              <a:ext cx="1569343" cy="1934303"/>
            </a:xfrm>
            <a:prstGeom prst="rect">
              <a:avLst/>
            </a:prstGeom>
            <a:solidFill>
              <a:schemeClr val="accent2">
                <a:lumMod val="60000"/>
                <a:lumOff val="40000"/>
              </a:schemeClr>
            </a:solidFill>
            <a:ln w="19050">
              <a:solidFill>
                <a:schemeClr val="tx2"/>
              </a:solidFill>
            </a:ln>
            <a:effectLst>
              <a:glow rad="203200">
                <a:schemeClr val="accent1">
                  <a:alpha val="78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Optimization</a:t>
              </a:r>
            </a:p>
          </p:txBody>
        </p:sp>
        <p:sp>
          <p:nvSpPr>
            <p:cNvPr id="27" name="Pijl links 26">
              <a:extLst>
                <a:ext uri="{FF2B5EF4-FFF2-40B4-BE49-F238E27FC236}">
                  <a16:creationId xmlns:a16="http://schemas.microsoft.com/office/drawing/2014/main" id="{6BEBCB34-7A40-A737-22E4-5405C999D4C0}"/>
                </a:ext>
              </a:extLst>
            </p:cNvPr>
            <p:cNvSpPr/>
            <p:nvPr/>
          </p:nvSpPr>
          <p:spPr>
            <a:xfrm>
              <a:off x="5572143" y="3681335"/>
              <a:ext cx="1274465" cy="221223"/>
            </a:xfrm>
            <a:prstGeom prst="rightArrow">
              <a:avLst>
                <a:gd name="adj1" fmla="val 41814"/>
                <a:gd name="adj2" fmla="val 50000"/>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kstvak 27">
              <a:extLst>
                <a:ext uri="{FF2B5EF4-FFF2-40B4-BE49-F238E27FC236}">
                  <a16:creationId xmlns:a16="http://schemas.microsoft.com/office/drawing/2014/main" id="{EEADC3F7-ABF6-406B-4C7B-BC692098E382}"/>
                </a:ext>
              </a:extLst>
            </p:cNvPr>
            <p:cNvSpPr txBox="1"/>
            <p:nvPr/>
          </p:nvSpPr>
          <p:spPr>
            <a:xfrm>
              <a:off x="5514654" y="3233092"/>
              <a:ext cx="1226782" cy="512961"/>
            </a:xfrm>
            <a:prstGeom prst="rect">
              <a:avLst/>
            </a:prstGeom>
            <a:noFill/>
          </p:spPr>
          <p:txBody>
            <a:bodyPr wrap="square" rtlCol="0">
              <a:spAutoFit/>
            </a:bodyPr>
            <a:lstStyle/>
            <a:p>
              <a:pPr algn="ctr">
                <a:spcBef>
                  <a:spcPts val="400"/>
                </a:spcBef>
              </a:pPr>
              <a:r>
                <a:rPr lang="en-GB" sz="1200">
                  <a:solidFill>
                    <a:schemeClr val="tx2"/>
                  </a:solidFill>
                </a:rPr>
                <a:t>Lightweight</a:t>
              </a:r>
            </a:p>
            <a:p>
              <a:pPr algn="ctr">
                <a:spcBef>
                  <a:spcPts val="400"/>
                </a:spcBef>
              </a:pPr>
              <a:r>
                <a:rPr lang="en-GB" sz="1200">
                  <a:solidFill>
                    <a:schemeClr val="tx2"/>
                  </a:solidFill>
                </a:rPr>
                <a:t>Model </a:t>
              </a:r>
              <a:r>
                <a:rPr lang="en-GB" sz="1200">
                  <a:solidFill>
                    <a:schemeClr val="tx2">
                      <a:lumMod val="60000"/>
                      <a:lumOff val="40000"/>
                    </a:schemeClr>
                  </a:solidFill>
                </a:rPr>
                <a:t>(ONNX)</a:t>
              </a:r>
            </a:p>
          </p:txBody>
        </p:sp>
        <p:pic>
          <p:nvPicPr>
            <p:cNvPr id="13316" name="Picture 4">
              <a:extLst>
                <a:ext uri="{FF2B5EF4-FFF2-40B4-BE49-F238E27FC236}">
                  <a16:creationId xmlns:a16="http://schemas.microsoft.com/office/drawing/2014/main" id="{DC0AD274-F91D-A7BA-E9A6-149CEEE1F05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4431" t="5767" r="5794" b="6132"/>
            <a:stretch/>
          </p:blipFill>
          <p:spPr bwMode="auto">
            <a:xfrm>
              <a:off x="7963438" y="4322531"/>
              <a:ext cx="392458" cy="38513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509F7903-5956-745F-208C-89882514C9C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4430" t="6410" r="5473" b="6132"/>
            <a:stretch/>
          </p:blipFill>
          <p:spPr bwMode="auto">
            <a:xfrm>
              <a:off x="5081036" y="4296437"/>
              <a:ext cx="392458" cy="380966"/>
            </a:xfrm>
            <a:prstGeom prst="rect">
              <a:avLst/>
            </a:prstGeom>
            <a:noFill/>
            <a:extLst>
              <a:ext uri="{909E8E84-426E-40DD-AFC4-6F175D3DCCD1}">
                <a14:hiddenFill xmlns:a14="http://schemas.microsoft.com/office/drawing/2010/main">
                  <a:solidFill>
                    <a:srgbClr val="FFFFFF"/>
                  </a:solidFill>
                </a14:hiddenFill>
              </a:ext>
            </a:extLst>
          </p:spPr>
        </p:pic>
        <p:sp>
          <p:nvSpPr>
            <p:cNvPr id="33" name="Rechthoek 32">
              <a:extLst>
                <a:ext uri="{FF2B5EF4-FFF2-40B4-BE49-F238E27FC236}">
                  <a16:creationId xmlns:a16="http://schemas.microsoft.com/office/drawing/2014/main" id="{113F1339-E31E-9E9E-7784-2A0E0A054EBD}"/>
                </a:ext>
              </a:extLst>
            </p:cNvPr>
            <p:cNvSpPr/>
            <p:nvPr/>
          </p:nvSpPr>
          <p:spPr>
            <a:xfrm>
              <a:off x="9727232" y="2795658"/>
              <a:ext cx="1569343" cy="1934303"/>
            </a:xfrm>
            <a:prstGeom prst="rect">
              <a:avLst/>
            </a:prstGeom>
            <a:solidFill>
              <a:schemeClr val="accent5">
                <a:lumMod val="20000"/>
                <a:lumOff val="8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Deployment &amp; Validation</a:t>
              </a:r>
            </a:p>
          </p:txBody>
        </p:sp>
        <p:sp>
          <p:nvSpPr>
            <p:cNvPr id="34" name="Pijl links 33">
              <a:extLst>
                <a:ext uri="{FF2B5EF4-FFF2-40B4-BE49-F238E27FC236}">
                  <a16:creationId xmlns:a16="http://schemas.microsoft.com/office/drawing/2014/main" id="{AB2752A0-75E1-7468-30CB-CACA88FC6F1B}"/>
                </a:ext>
              </a:extLst>
            </p:cNvPr>
            <p:cNvSpPr/>
            <p:nvPr/>
          </p:nvSpPr>
          <p:spPr>
            <a:xfrm>
              <a:off x="8415951" y="3681335"/>
              <a:ext cx="1311281" cy="221223"/>
            </a:xfrm>
            <a:prstGeom prst="rightArrow">
              <a:avLst/>
            </a:prstGeom>
            <a:solidFill>
              <a:schemeClr val="tx2"/>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kstvak 34">
              <a:extLst>
                <a:ext uri="{FF2B5EF4-FFF2-40B4-BE49-F238E27FC236}">
                  <a16:creationId xmlns:a16="http://schemas.microsoft.com/office/drawing/2014/main" id="{1B260976-C9F7-9D20-06E4-1A55983D22E6}"/>
                </a:ext>
              </a:extLst>
            </p:cNvPr>
            <p:cNvSpPr txBox="1"/>
            <p:nvPr/>
          </p:nvSpPr>
          <p:spPr>
            <a:xfrm>
              <a:off x="8290105" y="3110402"/>
              <a:ext cx="1557562" cy="646331"/>
            </a:xfrm>
            <a:prstGeom prst="rect">
              <a:avLst/>
            </a:prstGeom>
            <a:noFill/>
          </p:spPr>
          <p:txBody>
            <a:bodyPr wrap="square" rtlCol="0">
              <a:spAutoFit/>
            </a:bodyPr>
            <a:lstStyle/>
            <a:p>
              <a:pPr algn="ctr"/>
              <a:r>
                <a:rPr lang="en-GB" sz="1200">
                  <a:solidFill>
                    <a:schemeClr val="tx2"/>
                  </a:solidFill>
                </a:rPr>
                <a:t>HW optimized Model </a:t>
              </a:r>
            </a:p>
            <a:p>
              <a:pPr algn="ctr"/>
              <a:r>
                <a:rPr lang="en-GB" sz="1200">
                  <a:solidFill>
                    <a:schemeClr val="tx2">
                      <a:lumMod val="60000"/>
                      <a:lumOff val="40000"/>
                    </a:schemeClr>
                  </a:solidFill>
                </a:rPr>
                <a:t>(Object code)</a:t>
              </a:r>
            </a:p>
          </p:txBody>
        </p:sp>
        <p:pic>
          <p:nvPicPr>
            <p:cNvPr id="36" name="Picture 16">
              <a:extLst>
                <a:ext uri="{FF2B5EF4-FFF2-40B4-BE49-F238E27FC236}">
                  <a16:creationId xmlns:a16="http://schemas.microsoft.com/office/drawing/2014/main" id="{F84DB344-DA64-81D7-F4F7-36B9C378733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5225" t="15345" r="15282" b="13150"/>
            <a:stretch/>
          </p:blipFill>
          <p:spPr bwMode="auto">
            <a:xfrm>
              <a:off x="10861235" y="4325539"/>
              <a:ext cx="372643" cy="383439"/>
            </a:xfrm>
            <a:prstGeom prst="rect">
              <a:avLst/>
            </a:prstGeom>
            <a:noFill/>
            <a:extLst>
              <a:ext uri="{909E8E84-426E-40DD-AFC4-6F175D3DCCD1}">
                <a14:hiddenFill xmlns:a14="http://schemas.microsoft.com/office/drawing/2010/main">
                  <a:solidFill>
                    <a:srgbClr val="FFFFFF"/>
                  </a:solidFill>
                </a14:hiddenFill>
              </a:ext>
            </a:extLst>
          </p:spPr>
        </p:pic>
        <p:sp>
          <p:nvSpPr>
            <p:cNvPr id="38" name="Gebogen pijl omhoog 37">
              <a:extLst>
                <a:ext uri="{FF2B5EF4-FFF2-40B4-BE49-F238E27FC236}">
                  <a16:creationId xmlns:a16="http://schemas.microsoft.com/office/drawing/2014/main" id="{2B62C71D-F3BB-C0A2-77AA-59F44C4CEFC3}"/>
                </a:ext>
              </a:extLst>
            </p:cNvPr>
            <p:cNvSpPr/>
            <p:nvPr/>
          </p:nvSpPr>
          <p:spPr>
            <a:xfrm flipH="1">
              <a:off x="4712449" y="4716720"/>
              <a:ext cx="3964826" cy="385137"/>
            </a:xfrm>
            <a:prstGeom prst="bentUpArrow">
              <a:avLst/>
            </a:prstGeom>
            <a:solidFill>
              <a:schemeClr val="tx2">
                <a:alpha val="5045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Proces 38">
              <a:extLst>
                <a:ext uri="{FF2B5EF4-FFF2-40B4-BE49-F238E27FC236}">
                  <a16:creationId xmlns:a16="http://schemas.microsoft.com/office/drawing/2014/main" id="{3AEFA0D2-413B-E7E5-8CED-18C084E728E1}"/>
                </a:ext>
              </a:extLst>
            </p:cNvPr>
            <p:cNvSpPr/>
            <p:nvPr/>
          </p:nvSpPr>
          <p:spPr>
            <a:xfrm>
              <a:off x="8582393" y="4147164"/>
              <a:ext cx="94882" cy="859812"/>
            </a:xfrm>
            <a:prstGeom prst="flowChartProcess">
              <a:avLst/>
            </a:prstGeom>
            <a:solidFill>
              <a:schemeClr val="tx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Proces 39">
              <a:extLst>
                <a:ext uri="{FF2B5EF4-FFF2-40B4-BE49-F238E27FC236}">
                  <a16:creationId xmlns:a16="http://schemas.microsoft.com/office/drawing/2014/main" id="{A6AF1FC5-9C6C-BB02-C618-41A245CDDB65}"/>
                </a:ext>
              </a:extLst>
            </p:cNvPr>
            <p:cNvSpPr/>
            <p:nvPr/>
          </p:nvSpPr>
          <p:spPr>
            <a:xfrm rot="16200000">
              <a:off x="8451733" y="4109509"/>
              <a:ext cx="94882" cy="166443"/>
            </a:xfrm>
            <a:prstGeom prst="flowChartProcess">
              <a:avLst/>
            </a:prstGeom>
            <a:solidFill>
              <a:schemeClr val="tx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Tekstvak 40">
              <a:extLst>
                <a:ext uri="{FF2B5EF4-FFF2-40B4-BE49-F238E27FC236}">
                  <a16:creationId xmlns:a16="http://schemas.microsoft.com/office/drawing/2014/main" id="{A1B74C2F-7200-12C3-3DAE-F61FAAF41265}"/>
                </a:ext>
              </a:extLst>
            </p:cNvPr>
            <p:cNvSpPr txBox="1"/>
            <p:nvPr/>
          </p:nvSpPr>
          <p:spPr>
            <a:xfrm>
              <a:off x="5602318" y="4785104"/>
              <a:ext cx="2488580" cy="261610"/>
            </a:xfrm>
            <a:prstGeom prst="rect">
              <a:avLst/>
            </a:prstGeom>
            <a:noFill/>
          </p:spPr>
          <p:txBody>
            <a:bodyPr wrap="square" rtlCol="0">
              <a:spAutoFit/>
            </a:bodyPr>
            <a:lstStyle/>
            <a:p>
              <a:pPr algn="ctr">
                <a:spcBef>
                  <a:spcPts val="400"/>
                </a:spcBef>
              </a:pPr>
              <a:r>
                <a:rPr lang="en-GB" sz="1100">
                  <a:solidFill>
                    <a:schemeClr val="tx2"/>
                  </a:solidFill>
                </a:rPr>
                <a:t>Computational performance metrics</a:t>
              </a:r>
              <a:endParaRPr lang="en-GB" sz="1100">
                <a:solidFill>
                  <a:schemeClr val="tx2">
                    <a:lumMod val="60000"/>
                    <a:lumOff val="40000"/>
                  </a:schemeClr>
                </a:solidFill>
              </a:endParaRPr>
            </a:p>
          </p:txBody>
        </p:sp>
      </p:grpSp>
    </p:spTree>
    <p:extLst>
      <p:ext uri="{BB962C8B-B14F-4D97-AF65-F5344CB8AC3E}">
        <p14:creationId xmlns:p14="http://schemas.microsoft.com/office/powerpoint/2010/main" val="2238700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469E05-56B1-9553-E7D1-4AA50BFA4D3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75DDFC49-23E0-EED5-D1FB-CE28770C87A7}"/>
              </a:ext>
            </a:extLst>
          </p:cNvPr>
          <p:cNvSpPr>
            <a:spLocks noGrp="1"/>
          </p:cNvSpPr>
          <p:nvPr>
            <p:ph type="title"/>
          </p:nvPr>
        </p:nvSpPr>
        <p:spPr/>
        <p:txBody>
          <a:bodyPr>
            <a:normAutofit/>
          </a:bodyPr>
          <a:lstStyle/>
          <a:p>
            <a:r>
              <a:rPr lang="en-GB"/>
              <a:t>How does an ML compiler framework operate?</a:t>
            </a:r>
          </a:p>
        </p:txBody>
      </p:sp>
      <p:pic>
        <p:nvPicPr>
          <p:cNvPr id="13318" name="Picture 6">
            <a:extLst>
              <a:ext uri="{FF2B5EF4-FFF2-40B4-BE49-F238E27FC236}">
                <a16:creationId xmlns:a16="http://schemas.microsoft.com/office/drawing/2014/main" id="{238B4D91-6DAE-CE39-778F-EE3AC32DB7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30" t="6410" r="5473" b="6132"/>
          <a:stretch/>
        </p:blipFill>
        <p:spPr bwMode="auto">
          <a:xfrm>
            <a:off x="1279996" y="4296437"/>
            <a:ext cx="392458" cy="380966"/>
          </a:xfrm>
          <a:prstGeom prst="rect">
            <a:avLst/>
          </a:prstGeom>
          <a:noFill/>
          <a:extLst>
            <a:ext uri="{909E8E84-426E-40DD-AFC4-6F175D3DCCD1}">
              <a14:hiddenFill xmlns:a14="http://schemas.microsoft.com/office/drawing/2010/main">
                <a:solidFill>
                  <a:srgbClr val="FFFFFF"/>
                </a:solidFill>
              </a14:hiddenFill>
            </a:ext>
          </a:extLst>
        </p:spPr>
      </p:pic>
      <p:sp>
        <p:nvSpPr>
          <p:cNvPr id="24" name="Tijdelijke aanduiding voor tekst 2">
            <a:extLst>
              <a:ext uri="{FF2B5EF4-FFF2-40B4-BE49-F238E27FC236}">
                <a16:creationId xmlns:a16="http://schemas.microsoft.com/office/drawing/2014/main" id="{16C9F354-2898-519A-6923-70DDD63C644C}"/>
              </a:ext>
            </a:extLst>
          </p:cNvPr>
          <p:cNvSpPr txBox="1">
            <a:spLocks/>
          </p:cNvSpPr>
          <p:nvPr/>
        </p:nvSpPr>
        <p:spPr>
          <a:xfrm>
            <a:off x="2993831" y="4782242"/>
            <a:ext cx="1804945" cy="702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b="1" noProof="0"/>
              <a:t>Graph</a:t>
            </a:r>
            <a:r>
              <a:rPr lang="en-GB" sz="2400" b="1"/>
              <a:t> Flow </a:t>
            </a:r>
            <a:r>
              <a:rPr lang="en-GB" sz="2000" noProof="0"/>
              <a:t>optimization</a:t>
            </a:r>
          </a:p>
          <a:p>
            <a:pPr marL="0" indent="0">
              <a:buNone/>
            </a:pPr>
            <a:endParaRPr lang="en-GB" sz="2400" noProof="0"/>
          </a:p>
        </p:txBody>
      </p:sp>
      <p:sp>
        <p:nvSpPr>
          <p:cNvPr id="31" name="Tijdelijke aanduiding voor tekst 2">
            <a:extLst>
              <a:ext uri="{FF2B5EF4-FFF2-40B4-BE49-F238E27FC236}">
                <a16:creationId xmlns:a16="http://schemas.microsoft.com/office/drawing/2014/main" id="{633B3ED6-8969-4142-E22F-8E1545B305F1}"/>
              </a:ext>
            </a:extLst>
          </p:cNvPr>
          <p:cNvSpPr txBox="1">
            <a:spLocks/>
          </p:cNvSpPr>
          <p:nvPr/>
        </p:nvSpPr>
        <p:spPr>
          <a:xfrm>
            <a:off x="1719147" y="1637341"/>
            <a:ext cx="8235885" cy="8291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200" noProof="0"/>
              <a:t>Enhance computational efficiency, reduce latency, and minimize resource consumption during inference</a:t>
            </a:r>
            <a:endParaRPr lang="en-GB" sz="1800" noProof="0"/>
          </a:p>
        </p:txBody>
      </p:sp>
      <p:sp>
        <p:nvSpPr>
          <p:cNvPr id="37" name="Pijl links 36">
            <a:extLst>
              <a:ext uri="{FF2B5EF4-FFF2-40B4-BE49-F238E27FC236}">
                <a16:creationId xmlns:a16="http://schemas.microsoft.com/office/drawing/2014/main" id="{2FBA497B-40A4-8050-F139-4CB7D5D9E44C}"/>
              </a:ext>
            </a:extLst>
          </p:cNvPr>
          <p:cNvSpPr/>
          <p:nvPr/>
        </p:nvSpPr>
        <p:spPr>
          <a:xfrm rot="19576477">
            <a:off x="1190144" y="2109019"/>
            <a:ext cx="671018" cy="324579"/>
          </a:xfrm>
          <a:prstGeom prst="rightArrow">
            <a:avLst/>
          </a:prstGeom>
          <a:solidFill>
            <a:schemeClr val="tx2">
              <a:alpha val="64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hthoek 2">
            <a:extLst>
              <a:ext uri="{FF2B5EF4-FFF2-40B4-BE49-F238E27FC236}">
                <a16:creationId xmlns:a16="http://schemas.microsoft.com/office/drawing/2014/main" id="{E8B968AA-117B-81C1-BCD6-6B422C8CA6DC}"/>
              </a:ext>
            </a:extLst>
          </p:cNvPr>
          <p:cNvSpPr/>
          <p:nvPr/>
        </p:nvSpPr>
        <p:spPr>
          <a:xfrm>
            <a:off x="173508" y="2777727"/>
            <a:ext cx="1597595" cy="1934303"/>
          </a:xfrm>
          <a:prstGeom prst="rect">
            <a:avLst/>
          </a:prstGeom>
          <a:solidFill>
            <a:schemeClr val="accent2">
              <a:lumMod val="20000"/>
              <a:lumOff val="8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Optimization</a:t>
            </a:r>
          </a:p>
        </p:txBody>
      </p:sp>
      <p:pic>
        <p:nvPicPr>
          <p:cNvPr id="4" name="Picture 4">
            <a:extLst>
              <a:ext uri="{FF2B5EF4-FFF2-40B4-BE49-F238E27FC236}">
                <a16:creationId xmlns:a16="http://schemas.microsoft.com/office/drawing/2014/main" id="{E4372063-72F8-7CC5-4B86-A83F172D0E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31" t="5767" r="5794" b="6132"/>
          <a:stretch/>
        </p:blipFill>
        <p:spPr bwMode="auto">
          <a:xfrm>
            <a:off x="1290338" y="4304600"/>
            <a:ext cx="392458" cy="385137"/>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a:extLst>
              <a:ext uri="{FF2B5EF4-FFF2-40B4-BE49-F238E27FC236}">
                <a16:creationId xmlns:a16="http://schemas.microsoft.com/office/drawing/2014/main" id="{640D93BF-2E00-92BF-8421-5A4881FE2B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0604" t="34800" r="28252" b="8006"/>
          <a:stretch/>
        </p:blipFill>
        <p:spPr bwMode="auto">
          <a:xfrm flipH="1">
            <a:off x="4782874" y="3943889"/>
            <a:ext cx="3054254" cy="2116866"/>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tekst 2">
            <a:extLst>
              <a:ext uri="{FF2B5EF4-FFF2-40B4-BE49-F238E27FC236}">
                <a16:creationId xmlns:a16="http://schemas.microsoft.com/office/drawing/2014/main" id="{78F9C45F-9CFB-2CB5-1B63-B30F220D6F7E}"/>
              </a:ext>
            </a:extLst>
          </p:cNvPr>
          <p:cNvSpPr txBox="1">
            <a:spLocks/>
          </p:cNvSpPr>
          <p:nvPr/>
        </p:nvSpPr>
        <p:spPr>
          <a:xfrm>
            <a:off x="7868932" y="4086131"/>
            <a:ext cx="2244753" cy="6789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2400" b="1" noProof="0"/>
              <a:t>Operator</a:t>
            </a:r>
            <a:r>
              <a:rPr lang="en-GB" sz="2400" b="1"/>
              <a:t> Level </a:t>
            </a:r>
            <a:r>
              <a:rPr lang="en-GB" sz="2000" noProof="0"/>
              <a:t>optimization</a:t>
            </a:r>
          </a:p>
          <a:p>
            <a:pPr marL="0" indent="0">
              <a:buNone/>
            </a:pPr>
            <a:endParaRPr lang="en-GB" sz="2400" noProof="0"/>
          </a:p>
        </p:txBody>
      </p:sp>
    </p:spTree>
    <p:extLst>
      <p:ext uri="{BB962C8B-B14F-4D97-AF65-F5344CB8AC3E}">
        <p14:creationId xmlns:p14="http://schemas.microsoft.com/office/powerpoint/2010/main" val="26889059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D81A9-6267-DFEC-1A51-0C0F53D33DC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B4D33C7-E3B5-1339-17E9-CBA662A15DAC}"/>
              </a:ext>
            </a:extLst>
          </p:cNvPr>
          <p:cNvSpPr>
            <a:spLocks noGrp="1"/>
          </p:cNvSpPr>
          <p:nvPr>
            <p:ph type="title"/>
          </p:nvPr>
        </p:nvSpPr>
        <p:spPr/>
        <p:txBody>
          <a:bodyPr>
            <a:normAutofit/>
          </a:bodyPr>
          <a:lstStyle/>
          <a:p>
            <a:r>
              <a:rPr lang="en-GB"/>
              <a:t>How does an ML compiler framework operate?</a:t>
            </a:r>
          </a:p>
        </p:txBody>
      </p:sp>
      <p:pic>
        <p:nvPicPr>
          <p:cNvPr id="13318" name="Picture 6">
            <a:extLst>
              <a:ext uri="{FF2B5EF4-FFF2-40B4-BE49-F238E27FC236}">
                <a16:creationId xmlns:a16="http://schemas.microsoft.com/office/drawing/2014/main" id="{01A7990C-8BD9-5EA5-9A6A-A23455502D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30" t="6410" r="5473" b="6132"/>
          <a:stretch/>
        </p:blipFill>
        <p:spPr bwMode="auto">
          <a:xfrm>
            <a:off x="1279996" y="4296437"/>
            <a:ext cx="392458" cy="380966"/>
          </a:xfrm>
          <a:prstGeom prst="rect">
            <a:avLst/>
          </a:prstGeom>
          <a:noFill/>
          <a:extLst>
            <a:ext uri="{909E8E84-426E-40DD-AFC4-6F175D3DCCD1}">
              <a14:hiddenFill xmlns:a14="http://schemas.microsoft.com/office/drawing/2010/main">
                <a:solidFill>
                  <a:srgbClr val="FFFFFF"/>
                </a:solidFill>
              </a14:hiddenFill>
            </a:ext>
          </a:extLst>
        </p:spPr>
      </p:pic>
      <p:sp>
        <p:nvSpPr>
          <p:cNvPr id="3" name="Rechthoek 2">
            <a:extLst>
              <a:ext uri="{FF2B5EF4-FFF2-40B4-BE49-F238E27FC236}">
                <a16:creationId xmlns:a16="http://schemas.microsoft.com/office/drawing/2014/main" id="{06EF7A3D-F7EC-2E0E-BB19-FD1C6071C72B}"/>
              </a:ext>
            </a:extLst>
          </p:cNvPr>
          <p:cNvSpPr/>
          <p:nvPr/>
        </p:nvSpPr>
        <p:spPr>
          <a:xfrm>
            <a:off x="173508" y="2777727"/>
            <a:ext cx="1597595" cy="1934303"/>
          </a:xfrm>
          <a:prstGeom prst="rect">
            <a:avLst/>
          </a:prstGeom>
          <a:solidFill>
            <a:schemeClr val="accent2">
              <a:lumMod val="20000"/>
              <a:lumOff val="8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Optimization</a:t>
            </a:r>
          </a:p>
        </p:txBody>
      </p:sp>
      <p:pic>
        <p:nvPicPr>
          <p:cNvPr id="4" name="Picture 4">
            <a:extLst>
              <a:ext uri="{FF2B5EF4-FFF2-40B4-BE49-F238E27FC236}">
                <a16:creationId xmlns:a16="http://schemas.microsoft.com/office/drawing/2014/main" id="{6315580C-D847-F08E-47F1-B67F7526200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31" t="5767" r="5794" b="6132"/>
          <a:stretch/>
        </p:blipFill>
        <p:spPr bwMode="auto">
          <a:xfrm>
            <a:off x="1290338" y="4304600"/>
            <a:ext cx="392458" cy="385137"/>
          </a:xfrm>
          <a:prstGeom prst="rect">
            <a:avLst/>
          </a:prstGeom>
          <a:noFill/>
          <a:extLst>
            <a:ext uri="{909E8E84-426E-40DD-AFC4-6F175D3DCCD1}">
              <a14:hiddenFill xmlns:a14="http://schemas.microsoft.com/office/drawing/2010/main">
                <a:solidFill>
                  <a:srgbClr val="FFFFFF"/>
                </a:solidFill>
              </a14:hiddenFill>
            </a:ext>
          </a:extLst>
        </p:spPr>
      </p:pic>
      <p:sp>
        <p:nvSpPr>
          <p:cNvPr id="6" name="Rechthoek 5">
            <a:extLst>
              <a:ext uri="{FF2B5EF4-FFF2-40B4-BE49-F238E27FC236}">
                <a16:creationId xmlns:a16="http://schemas.microsoft.com/office/drawing/2014/main" id="{597F97A9-8741-F218-F40C-95B1985335EF}"/>
              </a:ext>
            </a:extLst>
          </p:cNvPr>
          <p:cNvSpPr/>
          <p:nvPr/>
        </p:nvSpPr>
        <p:spPr>
          <a:xfrm>
            <a:off x="2684326" y="2782417"/>
            <a:ext cx="2027294" cy="1934303"/>
          </a:xfrm>
          <a:prstGeom prst="rect">
            <a:avLst/>
          </a:prstGeom>
          <a:solidFill>
            <a:schemeClr val="bg2"/>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endParaRPr lang="en-GB" b="1">
              <a:solidFill>
                <a:schemeClr val="tx2"/>
              </a:solidFill>
            </a:endParaRPr>
          </a:p>
        </p:txBody>
      </p:sp>
      <p:sp>
        <p:nvSpPr>
          <p:cNvPr id="7" name="Tijdelijke aanduiding voor tekst 2">
            <a:extLst>
              <a:ext uri="{FF2B5EF4-FFF2-40B4-BE49-F238E27FC236}">
                <a16:creationId xmlns:a16="http://schemas.microsoft.com/office/drawing/2014/main" id="{6F0C7A92-53B6-4FBA-AA21-C974C06F8B6B}"/>
              </a:ext>
            </a:extLst>
          </p:cNvPr>
          <p:cNvSpPr txBox="1">
            <a:spLocks/>
          </p:cNvSpPr>
          <p:nvPr/>
        </p:nvSpPr>
        <p:spPr>
          <a:xfrm>
            <a:off x="2113816" y="2273476"/>
            <a:ext cx="3168313" cy="488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noProof="0"/>
              <a:t>Graph flow </a:t>
            </a:r>
            <a:r>
              <a:rPr lang="en-GB" sz="2000"/>
              <a:t>optimization</a:t>
            </a:r>
            <a:endParaRPr lang="en-GB" sz="2400" noProof="0"/>
          </a:p>
          <a:p>
            <a:pPr marL="0" indent="0">
              <a:buNone/>
            </a:pPr>
            <a:endParaRPr lang="en-GB" sz="2400" noProof="0"/>
          </a:p>
        </p:txBody>
      </p:sp>
      <p:sp>
        <p:nvSpPr>
          <p:cNvPr id="8" name="Pijl links 7">
            <a:extLst>
              <a:ext uri="{FF2B5EF4-FFF2-40B4-BE49-F238E27FC236}">
                <a16:creationId xmlns:a16="http://schemas.microsoft.com/office/drawing/2014/main" id="{EA0196E3-140C-8026-9F2B-DC1DEFACCF3D}"/>
              </a:ext>
            </a:extLst>
          </p:cNvPr>
          <p:cNvSpPr/>
          <p:nvPr/>
        </p:nvSpPr>
        <p:spPr>
          <a:xfrm>
            <a:off x="1897024" y="3587278"/>
            <a:ext cx="671018" cy="324579"/>
          </a:xfrm>
          <a:prstGeom prst="rightArrow">
            <a:avLst/>
          </a:prstGeom>
          <a:solidFill>
            <a:schemeClr val="tx2">
              <a:alpha val="64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kstvak 8">
            <a:extLst>
              <a:ext uri="{FF2B5EF4-FFF2-40B4-BE49-F238E27FC236}">
                <a16:creationId xmlns:a16="http://schemas.microsoft.com/office/drawing/2014/main" id="{D0A6FF0B-BBD4-F250-7AC1-7417B12334AC}"/>
              </a:ext>
            </a:extLst>
          </p:cNvPr>
          <p:cNvSpPr txBox="1"/>
          <p:nvPr/>
        </p:nvSpPr>
        <p:spPr>
          <a:xfrm>
            <a:off x="2657479" y="3006214"/>
            <a:ext cx="2054141" cy="1477328"/>
          </a:xfrm>
          <a:prstGeom prst="rect">
            <a:avLst/>
          </a:prstGeom>
          <a:noFill/>
        </p:spPr>
        <p:txBody>
          <a:bodyPr wrap="square" rtlCol="0">
            <a:spAutoFit/>
          </a:bodyPr>
          <a:lstStyle/>
          <a:p>
            <a:pPr algn="ctr"/>
            <a:r>
              <a:rPr lang="en-GB">
                <a:solidFill>
                  <a:schemeClr val="tx2"/>
                </a:solidFill>
              </a:rPr>
              <a:t>Rewrite dataflow graphs to simplify graph and reduce device peak memory usage</a:t>
            </a:r>
          </a:p>
        </p:txBody>
      </p:sp>
      <p:grpSp>
        <p:nvGrpSpPr>
          <p:cNvPr id="35" name="Groep 34">
            <a:extLst>
              <a:ext uri="{FF2B5EF4-FFF2-40B4-BE49-F238E27FC236}">
                <a16:creationId xmlns:a16="http://schemas.microsoft.com/office/drawing/2014/main" id="{708B45D3-2E38-9AE9-E97A-20D084EAA38A}"/>
              </a:ext>
            </a:extLst>
          </p:cNvPr>
          <p:cNvGrpSpPr/>
          <p:nvPr/>
        </p:nvGrpSpPr>
        <p:grpSpPr>
          <a:xfrm>
            <a:off x="6559923" y="1492548"/>
            <a:ext cx="3285123" cy="1684496"/>
            <a:chOff x="6154400" y="2881209"/>
            <a:chExt cx="3285123" cy="1684496"/>
          </a:xfrm>
        </p:grpSpPr>
        <p:sp>
          <p:nvSpPr>
            <p:cNvPr id="11" name="Ovaal 10">
              <a:extLst>
                <a:ext uri="{FF2B5EF4-FFF2-40B4-BE49-F238E27FC236}">
                  <a16:creationId xmlns:a16="http://schemas.microsoft.com/office/drawing/2014/main" id="{FE930ACA-3BC2-5A3C-07BB-B27FC82F31F9}"/>
                </a:ext>
              </a:extLst>
            </p:cNvPr>
            <p:cNvSpPr>
              <a:spLocks noChangeAspect="1"/>
            </p:cNvSpPr>
            <p:nvPr/>
          </p:nvSpPr>
          <p:spPr>
            <a:xfrm>
              <a:off x="6154400" y="3556927"/>
              <a:ext cx="360000" cy="360000"/>
            </a:xfrm>
            <a:prstGeom prst="ellipse">
              <a:avLst/>
            </a:prstGeom>
            <a:solidFill>
              <a:srgbClr val="EEC4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al 11">
              <a:extLst>
                <a:ext uri="{FF2B5EF4-FFF2-40B4-BE49-F238E27FC236}">
                  <a16:creationId xmlns:a16="http://schemas.microsoft.com/office/drawing/2014/main" id="{CB439807-EDB8-C0C9-A7D1-1A6337E2E1A0}"/>
                </a:ext>
              </a:extLst>
            </p:cNvPr>
            <p:cNvSpPr>
              <a:spLocks noChangeAspect="1"/>
            </p:cNvSpPr>
            <p:nvPr/>
          </p:nvSpPr>
          <p:spPr>
            <a:xfrm>
              <a:off x="7925376" y="2881209"/>
              <a:ext cx="360000" cy="360000"/>
            </a:xfrm>
            <a:prstGeom prst="ellipse">
              <a:avLst/>
            </a:prstGeom>
            <a:solidFill>
              <a:srgbClr val="EEC4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al 12">
              <a:extLst>
                <a:ext uri="{FF2B5EF4-FFF2-40B4-BE49-F238E27FC236}">
                  <a16:creationId xmlns:a16="http://schemas.microsoft.com/office/drawing/2014/main" id="{34A437A0-524A-D018-BFDD-8AD19DF27E97}"/>
                </a:ext>
              </a:extLst>
            </p:cNvPr>
            <p:cNvSpPr>
              <a:spLocks noChangeAspect="1"/>
            </p:cNvSpPr>
            <p:nvPr/>
          </p:nvSpPr>
          <p:spPr>
            <a:xfrm>
              <a:off x="7571543" y="4205705"/>
              <a:ext cx="360000" cy="36000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al 13">
              <a:extLst>
                <a:ext uri="{FF2B5EF4-FFF2-40B4-BE49-F238E27FC236}">
                  <a16:creationId xmlns:a16="http://schemas.microsoft.com/office/drawing/2014/main" id="{3A45064B-09CB-43AB-F605-960BC5749C91}"/>
                </a:ext>
              </a:extLst>
            </p:cNvPr>
            <p:cNvSpPr>
              <a:spLocks noChangeAspect="1"/>
            </p:cNvSpPr>
            <p:nvPr/>
          </p:nvSpPr>
          <p:spPr>
            <a:xfrm>
              <a:off x="9079523" y="3564878"/>
              <a:ext cx="360000" cy="36000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roces 14">
              <a:extLst>
                <a:ext uri="{FF2B5EF4-FFF2-40B4-BE49-F238E27FC236}">
                  <a16:creationId xmlns:a16="http://schemas.microsoft.com/office/drawing/2014/main" id="{3F46B9B2-8330-6A39-62BD-32CAD0A0DC96}"/>
                </a:ext>
              </a:extLst>
            </p:cNvPr>
            <p:cNvSpPr/>
            <p:nvPr/>
          </p:nvSpPr>
          <p:spPr>
            <a:xfrm>
              <a:off x="6858235" y="3558367"/>
              <a:ext cx="707666" cy="360000"/>
            </a:xfrm>
            <a:prstGeom prst="flowChartProcess">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chemeClr val="tx2"/>
                  </a:solidFill>
                </a:rPr>
                <a:t>K1</a:t>
              </a:r>
            </a:p>
          </p:txBody>
        </p:sp>
        <p:sp>
          <p:nvSpPr>
            <p:cNvPr id="16" name="Proces 15">
              <a:extLst>
                <a:ext uri="{FF2B5EF4-FFF2-40B4-BE49-F238E27FC236}">
                  <a16:creationId xmlns:a16="http://schemas.microsoft.com/office/drawing/2014/main" id="{C6ADF935-60B7-00E9-CB27-E0618CD39CDA}"/>
                </a:ext>
              </a:extLst>
            </p:cNvPr>
            <p:cNvSpPr/>
            <p:nvPr/>
          </p:nvSpPr>
          <p:spPr>
            <a:xfrm>
              <a:off x="7947445" y="3564878"/>
              <a:ext cx="707666" cy="360000"/>
            </a:xfrm>
            <a:prstGeom prst="flowChartProcess">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chemeClr val="tx2"/>
                  </a:solidFill>
                </a:rPr>
                <a:t>K2</a:t>
              </a:r>
            </a:p>
          </p:txBody>
        </p:sp>
        <p:cxnSp>
          <p:nvCxnSpPr>
            <p:cNvPr id="18" name="Rechte verbindingslijn met pijl 17">
              <a:extLst>
                <a:ext uri="{FF2B5EF4-FFF2-40B4-BE49-F238E27FC236}">
                  <a16:creationId xmlns:a16="http://schemas.microsoft.com/office/drawing/2014/main" id="{834F6C06-C3EC-7839-C52A-A90B00E44169}"/>
                </a:ext>
              </a:extLst>
            </p:cNvPr>
            <p:cNvCxnSpPr>
              <a:stCxn id="11" idx="6"/>
              <a:endCxn id="15" idx="1"/>
            </p:cNvCxnSpPr>
            <p:nvPr/>
          </p:nvCxnSpPr>
          <p:spPr>
            <a:xfrm>
              <a:off x="6514400" y="3736927"/>
              <a:ext cx="343835" cy="144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Rechte verbindingslijn met pijl 18">
              <a:extLst>
                <a:ext uri="{FF2B5EF4-FFF2-40B4-BE49-F238E27FC236}">
                  <a16:creationId xmlns:a16="http://schemas.microsoft.com/office/drawing/2014/main" id="{54429B9E-B4D9-403F-9FD2-C37AF0B5511D}"/>
                </a:ext>
              </a:extLst>
            </p:cNvPr>
            <p:cNvCxnSpPr>
              <a:cxnSpLocks/>
              <a:stCxn id="15" idx="3"/>
              <a:endCxn id="16" idx="1"/>
            </p:cNvCxnSpPr>
            <p:nvPr/>
          </p:nvCxnSpPr>
          <p:spPr>
            <a:xfrm>
              <a:off x="7565901" y="3738367"/>
              <a:ext cx="381544" cy="6511"/>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Rechte verbindingslijn met pijl 21">
              <a:extLst>
                <a:ext uri="{FF2B5EF4-FFF2-40B4-BE49-F238E27FC236}">
                  <a16:creationId xmlns:a16="http://schemas.microsoft.com/office/drawing/2014/main" id="{EAA61349-CF84-E924-10CA-0157B5B61447}"/>
                </a:ext>
              </a:extLst>
            </p:cNvPr>
            <p:cNvCxnSpPr>
              <a:cxnSpLocks/>
              <a:stCxn id="15" idx="3"/>
              <a:endCxn id="13" idx="0"/>
            </p:cNvCxnSpPr>
            <p:nvPr/>
          </p:nvCxnSpPr>
          <p:spPr>
            <a:xfrm>
              <a:off x="7565901" y="3738367"/>
              <a:ext cx="185642" cy="46733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Rechte verbindingslijn met pijl 26">
              <a:extLst>
                <a:ext uri="{FF2B5EF4-FFF2-40B4-BE49-F238E27FC236}">
                  <a16:creationId xmlns:a16="http://schemas.microsoft.com/office/drawing/2014/main" id="{CC9D01CE-E9D8-CCF3-3B17-E50E3C382555}"/>
                </a:ext>
              </a:extLst>
            </p:cNvPr>
            <p:cNvCxnSpPr>
              <a:cxnSpLocks/>
              <a:stCxn id="12" idx="4"/>
              <a:endCxn id="16" idx="0"/>
            </p:cNvCxnSpPr>
            <p:nvPr/>
          </p:nvCxnSpPr>
          <p:spPr>
            <a:xfrm>
              <a:off x="8105376" y="3241209"/>
              <a:ext cx="195902" cy="323669"/>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Rechte verbindingslijn met pijl 31">
              <a:extLst>
                <a:ext uri="{FF2B5EF4-FFF2-40B4-BE49-F238E27FC236}">
                  <a16:creationId xmlns:a16="http://schemas.microsoft.com/office/drawing/2014/main" id="{7D5A70E7-6F1C-EF41-97BC-EA1D00433C2A}"/>
                </a:ext>
              </a:extLst>
            </p:cNvPr>
            <p:cNvCxnSpPr>
              <a:cxnSpLocks/>
              <a:stCxn id="16" idx="3"/>
              <a:endCxn id="14" idx="2"/>
            </p:cNvCxnSpPr>
            <p:nvPr/>
          </p:nvCxnSpPr>
          <p:spPr>
            <a:xfrm>
              <a:off x="8655111" y="3744878"/>
              <a:ext cx="424412"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 name="Groep 55">
            <a:extLst>
              <a:ext uri="{FF2B5EF4-FFF2-40B4-BE49-F238E27FC236}">
                <a16:creationId xmlns:a16="http://schemas.microsoft.com/office/drawing/2014/main" id="{E1B01B4E-B704-13F7-08E7-26FBD73FBD9C}"/>
              </a:ext>
            </a:extLst>
          </p:cNvPr>
          <p:cNvGrpSpPr/>
          <p:nvPr/>
        </p:nvGrpSpPr>
        <p:grpSpPr>
          <a:xfrm>
            <a:off x="6574136" y="4712030"/>
            <a:ext cx="3277172" cy="1516905"/>
            <a:chOff x="6381926" y="4179545"/>
            <a:chExt cx="3277172" cy="1516905"/>
          </a:xfrm>
        </p:grpSpPr>
        <p:sp>
          <p:nvSpPr>
            <p:cNvPr id="38" name="Ovaal 37">
              <a:extLst>
                <a:ext uri="{FF2B5EF4-FFF2-40B4-BE49-F238E27FC236}">
                  <a16:creationId xmlns:a16="http://schemas.microsoft.com/office/drawing/2014/main" id="{DE69DCB4-E1EC-6F92-C2D1-5F7D20BC1231}"/>
                </a:ext>
              </a:extLst>
            </p:cNvPr>
            <p:cNvSpPr>
              <a:spLocks noChangeAspect="1"/>
            </p:cNvSpPr>
            <p:nvPr/>
          </p:nvSpPr>
          <p:spPr>
            <a:xfrm>
              <a:off x="6381926" y="4679719"/>
              <a:ext cx="360000" cy="360000"/>
            </a:xfrm>
            <a:prstGeom prst="ellipse">
              <a:avLst/>
            </a:prstGeom>
            <a:solidFill>
              <a:srgbClr val="EEC4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al 38">
              <a:extLst>
                <a:ext uri="{FF2B5EF4-FFF2-40B4-BE49-F238E27FC236}">
                  <a16:creationId xmlns:a16="http://schemas.microsoft.com/office/drawing/2014/main" id="{A3E3B96F-6EB2-5DBC-6F57-A354BCBDD75F}"/>
                </a:ext>
              </a:extLst>
            </p:cNvPr>
            <p:cNvSpPr>
              <a:spLocks noChangeAspect="1"/>
            </p:cNvSpPr>
            <p:nvPr/>
          </p:nvSpPr>
          <p:spPr>
            <a:xfrm>
              <a:off x="6690365" y="4179545"/>
              <a:ext cx="360000" cy="360000"/>
            </a:xfrm>
            <a:prstGeom prst="ellipse">
              <a:avLst/>
            </a:prstGeom>
            <a:solidFill>
              <a:srgbClr val="EEC4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al 40">
              <a:extLst>
                <a:ext uri="{FF2B5EF4-FFF2-40B4-BE49-F238E27FC236}">
                  <a16:creationId xmlns:a16="http://schemas.microsoft.com/office/drawing/2014/main" id="{EEBFB1D6-D910-E8EC-8576-6878D72E253C}"/>
                </a:ext>
              </a:extLst>
            </p:cNvPr>
            <p:cNvSpPr>
              <a:spLocks noChangeAspect="1"/>
            </p:cNvSpPr>
            <p:nvPr/>
          </p:nvSpPr>
          <p:spPr>
            <a:xfrm>
              <a:off x="9299098" y="4687670"/>
              <a:ext cx="360000" cy="36000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4" name="Rechte verbindingslijn met pijl 43">
              <a:extLst>
                <a:ext uri="{FF2B5EF4-FFF2-40B4-BE49-F238E27FC236}">
                  <a16:creationId xmlns:a16="http://schemas.microsoft.com/office/drawing/2014/main" id="{1FB94CA4-835F-193C-F6BD-66A92D4CEA9B}"/>
                </a:ext>
              </a:extLst>
            </p:cNvPr>
            <p:cNvCxnSpPr>
              <a:cxnSpLocks/>
              <a:stCxn id="38" idx="6"/>
              <a:endCxn id="49" idx="1"/>
            </p:cNvCxnSpPr>
            <p:nvPr/>
          </p:nvCxnSpPr>
          <p:spPr>
            <a:xfrm flipV="1">
              <a:off x="6741926" y="4855963"/>
              <a:ext cx="341152" cy="3756"/>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Rechte verbindingslijn met pijl 46">
              <a:extLst>
                <a:ext uri="{FF2B5EF4-FFF2-40B4-BE49-F238E27FC236}">
                  <a16:creationId xmlns:a16="http://schemas.microsoft.com/office/drawing/2014/main" id="{B850E202-EBA2-FCCC-24C8-A123D9FB9803}"/>
                </a:ext>
              </a:extLst>
            </p:cNvPr>
            <p:cNvCxnSpPr>
              <a:cxnSpLocks/>
              <a:stCxn id="39" idx="4"/>
              <a:endCxn id="49" idx="1"/>
            </p:cNvCxnSpPr>
            <p:nvPr/>
          </p:nvCxnSpPr>
          <p:spPr>
            <a:xfrm>
              <a:off x="6870365" y="4539545"/>
              <a:ext cx="212713" cy="31641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8" name="Rechte verbindingslijn met pijl 47">
              <a:extLst>
                <a:ext uri="{FF2B5EF4-FFF2-40B4-BE49-F238E27FC236}">
                  <a16:creationId xmlns:a16="http://schemas.microsoft.com/office/drawing/2014/main" id="{2E33C083-3E6F-6AF2-1C8E-AB26E31060AA}"/>
                </a:ext>
              </a:extLst>
            </p:cNvPr>
            <p:cNvCxnSpPr>
              <a:cxnSpLocks/>
              <a:stCxn id="49" idx="3"/>
              <a:endCxn id="41" idx="2"/>
            </p:cNvCxnSpPr>
            <p:nvPr/>
          </p:nvCxnSpPr>
          <p:spPr>
            <a:xfrm>
              <a:off x="8769548" y="4855963"/>
              <a:ext cx="529550" cy="11707"/>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9" name="Proces 48">
              <a:extLst>
                <a:ext uri="{FF2B5EF4-FFF2-40B4-BE49-F238E27FC236}">
                  <a16:creationId xmlns:a16="http://schemas.microsoft.com/office/drawing/2014/main" id="{2B4A7F1C-8C0B-EEE0-4786-093B14692EAF}"/>
                </a:ext>
              </a:extLst>
            </p:cNvPr>
            <p:cNvSpPr/>
            <p:nvPr/>
          </p:nvSpPr>
          <p:spPr>
            <a:xfrm>
              <a:off x="7083078" y="4677403"/>
              <a:ext cx="1686470" cy="357120"/>
            </a:xfrm>
            <a:prstGeom prst="flowChartProcess">
              <a:avLst/>
            </a:prstGeom>
            <a:solidFill>
              <a:schemeClr val="accent2">
                <a:lumMod val="20000"/>
                <a:lumOff val="8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chemeClr val="tx2"/>
                  </a:solidFill>
                </a:rPr>
                <a:t>Fuzed_K1_K2</a:t>
              </a:r>
            </a:p>
          </p:txBody>
        </p:sp>
        <p:sp>
          <p:nvSpPr>
            <p:cNvPr id="53" name="Ovaal 52">
              <a:extLst>
                <a:ext uri="{FF2B5EF4-FFF2-40B4-BE49-F238E27FC236}">
                  <a16:creationId xmlns:a16="http://schemas.microsoft.com/office/drawing/2014/main" id="{5082BBAC-7A6F-66A1-95DE-85534DB7A16C}"/>
                </a:ext>
              </a:extLst>
            </p:cNvPr>
            <p:cNvSpPr>
              <a:spLocks noChangeAspect="1"/>
            </p:cNvSpPr>
            <p:nvPr/>
          </p:nvSpPr>
          <p:spPr>
            <a:xfrm>
              <a:off x="8786359" y="5336450"/>
              <a:ext cx="360000" cy="360000"/>
            </a:xfrm>
            <a:prstGeom prst="ellipse">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4" name="Rechte verbindingslijn met pijl 53">
              <a:extLst>
                <a:ext uri="{FF2B5EF4-FFF2-40B4-BE49-F238E27FC236}">
                  <a16:creationId xmlns:a16="http://schemas.microsoft.com/office/drawing/2014/main" id="{48388102-E9DC-60D4-133A-305B5D6DDFB9}"/>
                </a:ext>
              </a:extLst>
            </p:cNvPr>
            <p:cNvCxnSpPr>
              <a:cxnSpLocks/>
              <a:stCxn id="49" idx="3"/>
              <a:endCxn id="53" idx="0"/>
            </p:cNvCxnSpPr>
            <p:nvPr/>
          </p:nvCxnSpPr>
          <p:spPr>
            <a:xfrm>
              <a:off x="8769548" y="4855963"/>
              <a:ext cx="196811" cy="480487"/>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Pijl links 56">
            <a:extLst>
              <a:ext uri="{FF2B5EF4-FFF2-40B4-BE49-F238E27FC236}">
                <a16:creationId xmlns:a16="http://schemas.microsoft.com/office/drawing/2014/main" id="{66AAC817-CF01-DEF9-C79D-FA3276B037A6}"/>
              </a:ext>
            </a:extLst>
          </p:cNvPr>
          <p:cNvSpPr/>
          <p:nvPr/>
        </p:nvSpPr>
        <p:spPr>
          <a:xfrm rot="5400000">
            <a:off x="7755781" y="3779800"/>
            <a:ext cx="802568" cy="546255"/>
          </a:xfrm>
          <a:prstGeom prst="rightArrow">
            <a:avLst/>
          </a:prstGeom>
          <a:solidFill>
            <a:schemeClr val="tx2">
              <a:alpha val="64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Tekstvak 57">
            <a:extLst>
              <a:ext uri="{FF2B5EF4-FFF2-40B4-BE49-F238E27FC236}">
                <a16:creationId xmlns:a16="http://schemas.microsoft.com/office/drawing/2014/main" id="{F32C8EE6-E04F-F622-25F5-2B8AE8BB95CD}"/>
              </a:ext>
            </a:extLst>
          </p:cNvPr>
          <p:cNvSpPr txBox="1"/>
          <p:nvPr/>
        </p:nvSpPr>
        <p:spPr>
          <a:xfrm>
            <a:off x="8165016" y="3752629"/>
            <a:ext cx="2054141" cy="369332"/>
          </a:xfrm>
          <a:prstGeom prst="rect">
            <a:avLst/>
          </a:prstGeom>
          <a:noFill/>
        </p:spPr>
        <p:txBody>
          <a:bodyPr wrap="square" rtlCol="0">
            <a:spAutoFit/>
          </a:bodyPr>
          <a:lstStyle/>
          <a:p>
            <a:pPr algn="ctr"/>
            <a:r>
              <a:rPr lang="en-GB">
                <a:solidFill>
                  <a:schemeClr val="tx2"/>
                </a:solidFill>
              </a:rPr>
              <a:t>Operator Fusion</a:t>
            </a:r>
          </a:p>
        </p:txBody>
      </p:sp>
    </p:spTree>
    <p:extLst>
      <p:ext uri="{BB962C8B-B14F-4D97-AF65-F5344CB8AC3E}">
        <p14:creationId xmlns:p14="http://schemas.microsoft.com/office/powerpoint/2010/main" val="37529870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E7569-B013-B70E-A2F9-42770CE4842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A6B5A07-5CAD-5D34-8584-7F8E3C31A27D}"/>
              </a:ext>
            </a:extLst>
          </p:cNvPr>
          <p:cNvSpPr>
            <a:spLocks noGrp="1"/>
          </p:cNvSpPr>
          <p:nvPr>
            <p:ph type="title"/>
          </p:nvPr>
        </p:nvSpPr>
        <p:spPr/>
        <p:txBody>
          <a:bodyPr>
            <a:normAutofit/>
          </a:bodyPr>
          <a:lstStyle/>
          <a:p>
            <a:r>
              <a:rPr lang="en-GB"/>
              <a:t>How does an ML compiler framework operate?</a:t>
            </a:r>
          </a:p>
        </p:txBody>
      </p:sp>
      <p:pic>
        <p:nvPicPr>
          <p:cNvPr id="13318" name="Picture 6">
            <a:extLst>
              <a:ext uri="{FF2B5EF4-FFF2-40B4-BE49-F238E27FC236}">
                <a16:creationId xmlns:a16="http://schemas.microsoft.com/office/drawing/2014/main" id="{AFAF2BDB-F5D5-5915-E30A-FC6BB8BF1B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30" t="6410" r="5473" b="6132"/>
          <a:stretch/>
        </p:blipFill>
        <p:spPr bwMode="auto">
          <a:xfrm>
            <a:off x="1279996" y="4296437"/>
            <a:ext cx="392458" cy="380966"/>
          </a:xfrm>
          <a:prstGeom prst="rect">
            <a:avLst/>
          </a:prstGeom>
          <a:noFill/>
          <a:extLst>
            <a:ext uri="{909E8E84-426E-40DD-AFC4-6F175D3DCCD1}">
              <a14:hiddenFill xmlns:a14="http://schemas.microsoft.com/office/drawing/2010/main">
                <a:solidFill>
                  <a:srgbClr val="FFFFFF"/>
                </a:solidFill>
              </a14:hiddenFill>
            </a:ext>
          </a:extLst>
        </p:spPr>
      </p:pic>
      <p:sp>
        <p:nvSpPr>
          <p:cNvPr id="3" name="Rechthoek 2">
            <a:extLst>
              <a:ext uri="{FF2B5EF4-FFF2-40B4-BE49-F238E27FC236}">
                <a16:creationId xmlns:a16="http://schemas.microsoft.com/office/drawing/2014/main" id="{643BC245-AA73-9D23-E73C-C0D23FC3577C}"/>
              </a:ext>
            </a:extLst>
          </p:cNvPr>
          <p:cNvSpPr/>
          <p:nvPr/>
        </p:nvSpPr>
        <p:spPr>
          <a:xfrm>
            <a:off x="173508" y="2777727"/>
            <a:ext cx="1597595" cy="1934303"/>
          </a:xfrm>
          <a:prstGeom prst="rect">
            <a:avLst/>
          </a:prstGeom>
          <a:solidFill>
            <a:schemeClr val="accent2">
              <a:lumMod val="20000"/>
              <a:lumOff val="8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Optimization</a:t>
            </a:r>
          </a:p>
        </p:txBody>
      </p:sp>
      <p:pic>
        <p:nvPicPr>
          <p:cNvPr id="4" name="Picture 4">
            <a:extLst>
              <a:ext uri="{FF2B5EF4-FFF2-40B4-BE49-F238E27FC236}">
                <a16:creationId xmlns:a16="http://schemas.microsoft.com/office/drawing/2014/main" id="{81BACCE8-F698-D458-05EC-1C1FA47792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31" t="5767" r="5794" b="6132"/>
          <a:stretch/>
        </p:blipFill>
        <p:spPr bwMode="auto">
          <a:xfrm>
            <a:off x="1290338" y="4304600"/>
            <a:ext cx="392458" cy="385137"/>
          </a:xfrm>
          <a:prstGeom prst="rect">
            <a:avLst/>
          </a:prstGeom>
          <a:noFill/>
          <a:extLst>
            <a:ext uri="{909E8E84-426E-40DD-AFC4-6F175D3DCCD1}">
              <a14:hiddenFill xmlns:a14="http://schemas.microsoft.com/office/drawing/2010/main">
                <a:solidFill>
                  <a:srgbClr val="FFFFFF"/>
                </a:solidFill>
              </a14:hiddenFill>
            </a:ext>
          </a:extLst>
        </p:spPr>
      </p:pic>
      <p:sp>
        <p:nvSpPr>
          <p:cNvPr id="6" name="Rechthoek 5">
            <a:extLst>
              <a:ext uri="{FF2B5EF4-FFF2-40B4-BE49-F238E27FC236}">
                <a16:creationId xmlns:a16="http://schemas.microsoft.com/office/drawing/2014/main" id="{75AC403F-8961-E82C-058E-49A715C570B2}"/>
              </a:ext>
            </a:extLst>
          </p:cNvPr>
          <p:cNvSpPr/>
          <p:nvPr/>
        </p:nvSpPr>
        <p:spPr>
          <a:xfrm>
            <a:off x="2684326" y="2782417"/>
            <a:ext cx="2027294" cy="1934303"/>
          </a:xfrm>
          <a:prstGeom prst="rect">
            <a:avLst/>
          </a:prstGeom>
          <a:solidFill>
            <a:schemeClr val="bg2"/>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endParaRPr lang="en-GB" b="1">
              <a:solidFill>
                <a:schemeClr val="tx2"/>
              </a:solidFill>
            </a:endParaRPr>
          </a:p>
        </p:txBody>
      </p:sp>
      <p:sp>
        <p:nvSpPr>
          <p:cNvPr id="7" name="Tijdelijke aanduiding voor tekst 2">
            <a:extLst>
              <a:ext uri="{FF2B5EF4-FFF2-40B4-BE49-F238E27FC236}">
                <a16:creationId xmlns:a16="http://schemas.microsoft.com/office/drawing/2014/main" id="{ECA0A924-659A-ABA3-36C1-A2BAE3FEB544}"/>
              </a:ext>
            </a:extLst>
          </p:cNvPr>
          <p:cNvSpPr txBox="1">
            <a:spLocks/>
          </p:cNvSpPr>
          <p:nvPr/>
        </p:nvSpPr>
        <p:spPr>
          <a:xfrm>
            <a:off x="1828183" y="2340592"/>
            <a:ext cx="3739577" cy="488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noProof="0"/>
              <a:t>Operator level </a:t>
            </a:r>
            <a:r>
              <a:rPr lang="en-GB" sz="2000"/>
              <a:t>optimization</a:t>
            </a:r>
            <a:endParaRPr lang="en-GB" sz="2400" noProof="0"/>
          </a:p>
          <a:p>
            <a:pPr marL="0" indent="0">
              <a:buNone/>
            </a:pPr>
            <a:endParaRPr lang="en-GB" sz="2400" noProof="0"/>
          </a:p>
        </p:txBody>
      </p:sp>
      <p:sp>
        <p:nvSpPr>
          <p:cNvPr id="8" name="Pijl links 7">
            <a:extLst>
              <a:ext uri="{FF2B5EF4-FFF2-40B4-BE49-F238E27FC236}">
                <a16:creationId xmlns:a16="http://schemas.microsoft.com/office/drawing/2014/main" id="{4BA4ACDE-47D8-6516-8959-4823C1C1EAF3}"/>
              </a:ext>
            </a:extLst>
          </p:cNvPr>
          <p:cNvSpPr/>
          <p:nvPr/>
        </p:nvSpPr>
        <p:spPr>
          <a:xfrm>
            <a:off x="1897024" y="3587278"/>
            <a:ext cx="671018" cy="324579"/>
          </a:xfrm>
          <a:prstGeom prst="rightArrow">
            <a:avLst/>
          </a:prstGeom>
          <a:solidFill>
            <a:schemeClr val="tx2">
              <a:alpha val="64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kstvak 8">
            <a:extLst>
              <a:ext uri="{FF2B5EF4-FFF2-40B4-BE49-F238E27FC236}">
                <a16:creationId xmlns:a16="http://schemas.microsoft.com/office/drawing/2014/main" id="{272511C4-31EB-4F3C-E6CD-01A8A1836B65}"/>
              </a:ext>
            </a:extLst>
          </p:cNvPr>
          <p:cNvSpPr txBox="1"/>
          <p:nvPr/>
        </p:nvSpPr>
        <p:spPr>
          <a:xfrm>
            <a:off x="2684325" y="2875466"/>
            <a:ext cx="2027295" cy="1754326"/>
          </a:xfrm>
          <a:prstGeom prst="rect">
            <a:avLst/>
          </a:prstGeom>
          <a:noFill/>
        </p:spPr>
        <p:txBody>
          <a:bodyPr wrap="square" rtlCol="0">
            <a:spAutoFit/>
          </a:bodyPr>
          <a:lstStyle/>
          <a:p>
            <a:pPr algn="ctr"/>
            <a:r>
              <a:rPr lang="en-GB">
                <a:solidFill>
                  <a:schemeClr val="tx2"/>
                </a:solidFill>
              </a:rPr>
              <a:t>Assigns the best schedule to an operator for fast inference and low memory use on </a:t>
            </a:r>
            <a:r>
              <a:rPr lang="en-GB" u="sng">
                <a:solidFill>
                  <a:schemeClr val="tx2"/>
                </a:solidFill>
              </a:rPr>
              <a:t>specific</a:t>
            </a:r>
            <a:r>
              <a:rPr lang="en-GB">
                <a:solidFill>
                  <a:schemeClr val="tx2"/>
                </a:solidFill>
              </a:rPr>
              <a:t> </a:t>
            </a:r>
            <a:r>
              <a:rPr lang="en-GB" u="sng">
                <a:solidFill>
                  <a:schemeClr val="tx2"/>
                </a:solidFill>
              </a:rPr>
              <a:t>hardware</a:t>
            </a:r>
            <a:r>
              <a:rPr lang="en-GB">
                <a:solidFill>
                  <a:schemeClr val="tx2"/>
                </a:solidFill>
              </a:rPr>
              <a:t>.</a:t>
            </a:r>
          </a:p>
        </p:txBody>
      </p:sp>
      <p:sp>
        <p:nvSpPr>
          <p:cNvPr id="29" name="Tekstvak 28">
            <a:extLst>
              <a:ext uri="{FF2B5EF4-FFF2-40B4-BE49-F238E27FC236}">
                <a16:creationId xmlns:a16="http://schemas.microsoft.com/office/drawing/2014/main" id="{B70ABE67-9335-3474-EBA0-06F161335DC3}"/>
              </a:ext>
            </a:extLst>
          </p:cNvPr>
          <p:cNvSpPr txBox="1"/>
          <p:nvPr/>
        </p:nvSpPr>
        <p:spPr>
          <a:xfrm>
            <a:off x="9712944" y="5006431"/>
            <a:ext cx="2131425" cy="246221"/>
          </a:xfrm>
          <a:prstGeom prst="rect">
            <a:avLst/>
          </a:prstGeom>
          <a:noFill/>
        </p:spPr>
        <p:txBody>
          <a:bodyPr wrap="square" rtlCol="0">
            <a:spAutoFit/>
          </a:bodyPr>
          <a:lstStyle/>
          <a:p>
            <a:r>
              <a:rPr lang="en-GB" sz="1000">
                <a:solidFill>
                  <a:schemeClr val="tx2"/>
                </a:solidFill>
              </a:rPr>
              <a:t>*Assume stored in row-major order</a:t>
            </a:r>
          </a:p>
        </p:txBody>
      </p:sp>
      <p:grpSp>
        <p:nvGrpSpPr>
          <p:cNvPr id="13320" name="Groep 13319">
            <a:extLst>
              <a:ext uri="{FF2B5EF4-FFF2-40B4-BE49-F238E27FC236}">
                <a16:creationId xmlns:a16="http://schemas.microsoft.com/office/drawing/2014/main" id="{3FC0E736-4E71-FECB-602F-5DFBFD95C1A6}"/>
              </a:ext>
            </a:extLst>
          </p:cNvPr>
          <p:cNvGrpSpPr/>
          <p:nvPr/>
        </p:nvGrpSpPr>
        <p:grpSpPr>
          <a:xfrm>
            <a:off x="7177945" y="1986256"/>
            <a:ext cx="4436830" cy="2932502"/>
            <a:chOff x="6267569" y="2127048"/>
            <a:chExt cx="4436830" cy="2932502"/>
          </a:xfrm>
        </p:grpSpPr>
        <mc:AlternateContent xmlns:mc="http://schemas.openxmlformats.org/markup-compatibility/2006">
          <mc:Choice xmlns:a14="http://schemas.microsoft.com/office/drawing/2010/main" Requires="a14">
            <p:sp>
              <p:nvSpPr>
                <p:cNvPr id="5" name="Tekstvak 4">
                  <a:extLst>
                    <a:ext uri="{FF2B5EF4-FFF2-40B4-BE49-F238E27FC236}">
                      <a16:creationId xmlns:a16="http://schemas.microsoft.com/office/drawing/2014/main" id="{2214F6CB-8617-D3C0-199C-8EA0334FE0AA}"/>
                    </a:ext>
                  </a:extLst>
                </p:cNvPr>
                <p:cNvSpPr txBox="1"/>
                <p:nvPr/>
              </p:nvSpPr>
              <p:spPr>
                <a:xfrm>
                  <a:off x="6743178" y="2127048"/>
                  <a:ext cx="3294490" cy="1077218"/>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1600" smtClean="0">
                            <a:solidFill>
                              <a:schemeClr val="tx2"/>
                            </a:solidFill>
                            <a:latin typeface="Cambria Math" panose="02040503050406030204" pitchFamily="18" charset="0"/>
                          </a:rPr>
                          <m:t>𝑓𝑜𝑟</m:t>
                        </m:r>
                        <m:r>
                          <a:rPr lang="en-US" sz="1600" smtClean="0">
                            <a:solidFill>
                              <a:schemeClr val="tx2"/>
                            </a:solidFill>
                            <a:latin typeface="Cambria Math" panose="02040503050406030204" pitchFamily="18" charset="0"/>
                          </a:rPr>
                          <m:t> </m:t>
                        </m:r>
                        <m:r>
                          <a:rPr lang="en-US" sz="1600" smtClean="0">
                            <a:solidFill>
                              <a:schemeClr val="tx2"/>
                            </a:solidFill>
                            <a:latin typeface="Cambria Math" panose="02040503050406030204" pitchFamily="18" charset="0"/>
                          </a:rPr>
                          <m:t>𝑖</m:t>
                        </m:r>
                        <m:r>
                          <a:rPr lang="en-US" sz="1600" smtClean="0">
                            <a:solidFill>
                              <a:schemeClr val="tx2"/>
                            </a:solidFill>
                            <a:latin typeface="Cambria Math" panose="02040503050406030204" pitchFamily="18" charset="0"/>
                          </a:rPr>
                          <m:t> </m:t>
                        </m:r>
                        <m:r>
                          <a:rPr lang="en-US" sz="1600" smtClean="0">
                            <a:solidFill>
                              <a:schemeClr val="tx2"/>
                            </a:solidFill>
                            <a:latin typeface="Cambria Math" panose="02040503050406030204" pitchFamily="18" charset="0"/>
                          </a:rPr>
                          <m:t>𝑖𝑛</m:t>
                        </m:r>
                        <m:r>
                          <a:rPr lang="en-US" sz="1600" smtClean="0">
                            <a:solidFill>
                              <a:schemeClr val="tx2"/>
                            </a:solidFill>
                            <a:latin typeface="Cambria Math" panose="02040503050406030204" pitchFamily="18" charset="0"/>
                          </a:rPr>
                          <m:t> </m:t>
                        </m:r>
                        <m:r>
                          <a:rPr lang="en-US" sz="1600" smtClean="0">
                            <a:solidFill>
                              <a:schemeClr val="tx2"/>
                            </a:solidFill>
                            <a:latin typeface="Cambria Math" panose="02040503050406030204" pitchFamily="18" charset="0"/>
                          </a:rPr>
                          <m:t>𝑟𝑎𝑛𝑔𝑒</m:t>
                        </m:r>
                        <m:d>
                          <m:dPr>
                            <m:ctrlPr>
                              <a:rPr lang="en-US" sz="1600" i="1">
                                <a:solidFill>
                                  <a:schemeClr val="tx2"/>
                                </a:solidFill>
                                <a:latin typeface="Cambria Math" panose="02040503050406030204" pitchFamily="18" charset="0"/>
                              </a:rPr>
                            </m:ctrlPr>
                          </m:dPr>
                          <m:e>
                            <m:r>
                              <a:rPr lang="en-US" sz="1600">
                                <a:solidFill>
                                  <a:schemeClr val="tx2"/>
                                </a:solidFill>
                                <a:latin typeface="Cambria Math" panose="02040503050406030204" pitchFamily="18" charset="0"/>
                              </a:rPr>
                              <m:t>0, </m:t>
                            </m:r>
                            <m:r>
                              <a:rPr lang="en-US" sz="1600">
                                <a:solidFill>
                                  <a:schemeClr val="tx2"/>
                                </a:solidFill>
                                <a:latin typeface="Cambria Math" panose="02040503050406030204" pitchFamily="18" charset="0"/>
                              </a:rPr>
                              <m:t>𝑁</m:t>
                            </m:r>
                          </m:e>
                        </m:d>
                        <m:r>
                          <a:rPr lang="en-US" sz="1600">
                            <a:solidFill>
                              <a:schemeClr val="tx2"/>
                            </a:solidFill>
                            <a:latin typeface="Cambria Math" panose="02040503050406030204" pitchFamily="18" charset="0"/>
                          </a:rPr>
                          <m:t>:</m:t>
                        </m:r>
                      </m:oMath>
                    </m:oMathPara>
                  </a14:m>
                  <a:endParaRPr lang="en-US" sz="1600">
                    <a:solidFill>
                      <a:schemeClr val="tx2"/>
                    </a:solidFill>
                  </a:endParaRPr>
                </a:p>
                <a:p>
                  <a:r>
                    <a:rPr lang="en-US" sz="1600">
                      <a:solidFill>
                        <a:schemeClr val="tx2"/>
                      </a:solidFill>
                    </a:rPr>
                    <a:t>     </a:t>
                  </a:r>
                  <a14:m>
                    <m:oMath xmlns:m="http://schemas.openxmlformats.org/officeDocument/2006/math">
                      <m:r>
                        <a:rPr lang="en-US" sz="1600">
                          <a:solidFill>
                            <a:schemeClr val="tx2"/>
                          </a:solidFill>
                          <a:latin typeface="Cambria Math" panose="02040503050406030204" pitchFamily="18" charset="0"/>
                        </a:rPr>
                        <m:t>𝑓𝑜𝑟</m:t>
                      </m:r>
                      <m:r>
                        <a:rPr lang="en-US" sz="1600">
                          <a:solidFill>
                            <a:schemeClr val="tx2"/>
                          </a:solidFill>
                          <a:latin typeface="Cambria Math" panose="02040503050406030204" pitchFamily="18" charset="0"/>
                        </a:rPr>
                        <m:t> </m:t>
                      </m:r>
                      <m:r>
                        <a:rPr lang="en-US" sz="1600">
                          <a:solidFill>
                            <a:schemeClr val="tx2"/>
                          </a:solidFill>
                          <a:latin typeface="Cambria Math" panose="02040503050406030204" pitchFamily="18" charset="0"/>
                        </a:rPr>
                        <m:t>𝑗</m:t>
                      </m:r>
                      <m:r>
                        <a:rPr lang="en-US" sz="1600">
                          <a:solidFill>
                            <a:schemeClr val="tx2"/>
                          </a:solidFill>
                          <a:latin typeface="Cambria Math" panose="02040503050406030204" pitchFamily="18" charset="0"/>
                        </a:rPr>
                        <m:t> </m:t>
                      </m:r>
                      <m:r>
                        <a:rPr lang="en-US" sz="1600">
                          <a:solidFill>
                            <a:schemeClr val="tx2"/>
                          </a:solidFill>
                          <a:latin typeface="Cambria Math" panose="02040503050406030204" pitchFamily="18" charset="0"/>
                        </a:rPr>
                        <m:t>𝑖𝑛</m:t>
                      </m:r>
                      <m:r>
                        <a:rPr lang="en-US" sz="1600">
                          <a:solidFill>
                            <a:schemeClr val="tx2"/>
                          </a:solidFill>
                          <a:latin typeface="Cambria Math" panose="02040503050406030204" pitchFamily="18" charset="0"/>
                        </a:rPr>
                        <m:t> </m:t>
                      </m:r>
                      <m:r>
                        <a:rPr lang="en-US" sz="1600">
                          <a:solidFill>
                            <a:schemeClr val="tx2"/>
                          </a:solidFill>
                          <a:latin typeface="Cambria Math" panose="02040503050406030204" pitchFamily="18" charset="0"/>
                        </a:rPr>
                        <m:t>𝑟𝑎𝑛𝑔𝑒</m:t>
                      </m:r>
                      <m:d>
                        <m:dPr>
                          <m:ctrlPr>
                            <a:rPr lang="en-US" sz="1600" i="1">
                              <a:solidFill>
                                <a:schemeClr val="tx2"/>
                              </a:solidFill>
                              <a:latin typeface="Cambria Math" panose="02040503050406030204" pitchFamily="18" charset="0"/>
                            </a:rPr>
                          </m:ctrlPr>
                        </m:dPr>
                        <m:e>
                          <m:r>
                            <a:rPr lang="en-US" sz="1600">
                              <a:solidFill>
                                <a:schemeClr val="tx2"/>
                              </a:solidFill>
                              <a:latin typeface="Cambria Math" panose="02040503050406030204" pitchFamily="18" charset="0"/>
                            </a:rPr>
                            <m:t>0,</m:t>
                          </m:r>
                          <m:r>
                            <a:rPr lang="en-US" sz="1600">
                              <a:solidFill>
                                <a:schemeClr val="tx2"/>
                              </a:solidFill>
                              <a:latin typeface="Cambria Math" panose="02040503050406030204" pitchFamily="18" charset="0"/>
                            </a:rPr>
                            <m:t>𝑁</m:t>
                          </m:r>
                        </m:e>
                      </m:d>
                      <m:r>
                        <a:rPr lang="en-US" sz="1600">
                          <a:solidFill>
                            <a:schemeClr val="tx2"/>
                          </a:solidFill>
                          <a:latin typeface="Cambria Math" panose="02040503050406030204" pitchFamily="18" charset="0"/>
                        </a:rPr>
                        <m:t>:</m:t>
                      </m:r>
                    </m:oMath>
                  </a14:m>
                  <a:endParaRPr lang="en-US" sz="1600">
                    <a:solidFill>
                      <a:schemeClr val="tx2"/>
                    </a:solidFill>
                  </a:endParaRPr>
                </a:p>
                <a:p>
                  <a:r>
                    <a:rPr lang="en-US" sz="1600">
                      <a:solidFill>
                        <a:schemeClr val="tx2"/>
                      </a:solidFill>
                    </a:rPr>
                    <a:t>          </a:t>
                  </a:r>
                  <a14:m>
                    <m:oMath xmlns:m="http://schemas.openxmlformats.org/officeDocument/2006/math">
                      <m:r>
                        <a:rPr lang="en-US" sz="1600">
                          <a:solidFill>
                            <a:schemeClr val="tx2"/>
                          </a:solidFill>
                          <a:latin typeface="Cambria Math" panose="02040503050406030204" pitchFamily="18" charset="0"/>
                        </a:rPr>
                        <m:t>𝑓𝑜𝑟</m:t>
                      </m:r>
                      <m:r>
                        <a:rPr lang="en-US" sz="1600">
                          <a:solidFill>
                            <a:schemeClr val="tx2"/>
                          </a:solidFill>
                          <a:latin typeface="Cambria Math" panose="02040503050406030204" pitchFamily="18" charset="0"/>
                        </a:rPr>
                        <m:t> </m:t>
                      </m:r>
                      <m:r>
                        <a:rPr lang="en-US" sz="1600">
                          <a:solidFill>
                            <a:schemeClr val="tx2"/>
                          </a:solidFill>
                          <a:latin typeface="Cambria Math" panose="02040503050406030204" pitchFamily="18" charset="0"/>
                        </a:rPr>
                        <m:t>𝑘</m:t>
                      </m:r>
                      <m:r>
                        <a:rPr lang="en-US" sz="1600">
                          <a:solidFill>
                            <a:schemeClr val="tx2"/>
                          </a:solidFill>
                          <a:latin typeface="Cambria Math" panose="02040503050406030204" pitchFamily="18" charset="0"/>
                        </a:rPr>
                        <m:t> </m:t>
                      </m:r>
                      <m:r>
                        <a:rPr lang="en-US" sz="1600">
                          <a:solidFill>
                            <a:schemeClr val="tx2"/>
                          </a:solidFill>
                          <a:latin typeface="Cambria Math" panose="02040503050406030204" pitchFamily="18" charset="0"/>
                        </a:rPr>
                        <m:t>𝑖𝑛</m:t>
                      </m:r>
                      <m:r>
                        <a:rPr lang="en-US" sz="1600">
                          <a:solidFill>
                            <a:schemeClr val="tx2"/>
                          </a:solidFill>
                          <a:latin typeface="Cambria Math" panose="02040503050406030204" pitchFamily="18" charset="0"/>
                        </a:rPr>
                        <m:t> </m:t>
                      </m:r>
                      <m:r>
                        <a:rPr lang="en-US" sz="1600">
                          <a:solidFill>
                            <a:schemeClr val="tx2"/>
                          </a:solidFill>
                          <a:latin typeface="Cambria Math" panose="02040503050406030204" pitchFamily="18" charset="0"/>
                        </a:rPr>
                        <m:t>𝑟𝑎𝑛𝑔𝑒</m:t>
                      </m:r>
                      <m:d>
                        <m:dPr>
                          <m:ctrlPr>
                            <a:rPr lang="en-US" sz="1600" i="1">
                              <a:solidFill>
                                <a:schemeClr val="tx2"/>
                              </a:solidFill>
                              <a:latin typeface="Cambria Math" panose="02040503050406030204" pitchFamily="18" charset="0"/>
                            </a:rPr>
                          </m:ctrlPr>
                        </m:dPr>
                        <m:e>
                          <m:r>
                            <a:rPr lang="en-US" sz="1600">
                              <a:solidFill>
                                <a:schemeClr val="tx2"/>
                              </a:solidFill>
                              <a:latin typeface="Cambria Math" panose="02040503050406030204" pitchFamily="18" charset="0"/>
                            </a:rPr>
                            <m:t>0,</m:t>
                          </m:r>
                          <m:r>
                            <a:rPr lang="en-US" sz="1600">
                              <a:solidFill>
                                <a:schemeClr val="tx2"/>
                              </a:solidFill>
                              <a:latin typeface="Cambria Math" panose="02040503050406030204" pitchFamily="18" charset="0"/>
                            </a:rPr>
                            <m:t>𝑁</m:t>
                          </m:r>
                        </m:e>
                      </m:d>
                      <m:r>
                        <a:rPr lang="en-US" sz="1600">
                          <a:solidFill>
                            <a:schemeClr val="tx2"/>
                          </a:solidFill>
                          <a:latin typeface="Cambria Math" panose="02040503050406030204" pitchFamily="18" charset="0"/>
                        </a:rPr>
                        <m:t>:</m:t>
                      </m:r>
                    </m:oMath>
                  </a14:m>
                  <a:endParaRPr lang="en-US" sz="1600">
                    <a:solidFill>
                      <a:schemeClr val="tx2"/>
                    </a:solidFill>
                  </a:endParaRPr>
                </a:p>
                <a:p>
                  <a:r>
                    <a:rPr lang="en-US" sz="1600">
                      <a:solidFill>
                        <a:schemeClr val="tx2"/>
                      </a:solidFill>
                    </a:rPr>
                    <a:t>               </a:t>
                  </a:r>
                  <a14:m>
                    <m:oMath xmlns:m="http://schemas.openxmlformats.org/officeDocument/2006/math">
                      <m:r>
                        <a:rPr lang="en-US" sz="1600" b="0" i="1" smtClean="0">
                          <a:solidFill>
                            <a:schemeClr val="tx2"/>
                          </a:solidFill>
                          <a:latin typeface="Cambria Math" panose="02040503050406030204" pitchFamily="18" charset="0"/>
                        </a:rPr>
                        <m:t>𝐶</m:t>
                      </m:r>
                      <m:d>
                        <m:dPr>
                          <m:begChr m:val="["/>
                          <m:endChr m:val="]"/>
                          <m:ctrlPr>
                            <a:rPr lang="en-US" sz="1600" b="0" i="1" smtClean="0">
                              <a:solidFill>
                                <a:schemeClr val="tx2"/>
                              </a:solidFill>
                              <a:latin typeface="Cambria Math" panose="02040503050406030204" pitchFamily="18" charset="0"/>
                            </a:rPr>
                          </m:ctrlPr>
                        </m:dPr>
                        <m:e>
                          <m:r>
                            <a:rPr lang="en-US" sz="1600" b="0" i="1" smtClean="0">
                              <a:solidFill>
                                <a:schemeClr val="tx2"/>
                              </a:solidFill>
                              <a:latin typeface="Cambria Math" panose="02040503050406030204" pitchFamily="18" charset="0"/>
                            </a:rPr>
                            <m:t>𝑖</m:t>
                          </m:r>
                        </m:e>
                      </m:d>
                      <m:d>
                        <m:dPr>
                          <m:begChr m:val="["/>
                          <m:endChr m:val="]"/>
                          <m:ctrlPr>
                            <a:rPr lang="en-US" sz="1600" b="0" i="1" smtClean="0">
                              <a:solidFill>
                                <a:schemeClr val="tx2"/>
                              </a:solidFill>
                              <a:latin typeface="Cambria Math" panose="02040503050406030204" pitchFamily="18" charset="0"/>
                            </a:rPr>
                          </m:ctrlPr>
                        </m:dPr>
                        <m:e>
                          <m:r>
                            <a:rPr lang="en-US" sz="1600" b="0" i="1" smtClean="0">
                              <a:solidFill>
                                <a:schemeClr val="tx2"/>
                              </a:solidFill>
                              <a:latin typeface="Cambria Math" panose="02040503050406030204" pitchFamily="18" charset="0"/>
                            </a:rPr>
                            <m:t>𝑗</m:t>
                          </m:r>
                        </m:e>
                      </m:d>
                      <m:r>
                        <a:rPr lang="en-US" sz="1600" b="0" i="1" smtClean="0">
                          <a:solidFill>
                            <a:schemeClr val="tx2"/>
                          </a:solidFill>
                          <a:latin typeface="Cambria Math" panose="02040503050406030204" pitchFamily="18" charset="0"/>
                        </a:rPr>
                        <m:t>+=</m:t>
                      </m:r>
                      <m:r>
                        <a:rPr lang="en-US" sz="1600" b="0" i="1" smtClean="0">
                          <a:solidFill>
                            <a:schemeClr val="tx2"/>
                          </a:solidFill>
                          <a:latin typeface="Cambria Math" panose="02040503050406030204" pitchFamily="18" charset="0"/>
                        </a:rPr>
                        <m:t>𝐴</m:t>
                      </m:r>
                      <m:d>
                        <m:dPr>
                          <m:begChr m:val="["/>
                          <m:endChr m:val="]"/>
                          <m:ctrlPr>
                            <a:rPr lang="en-US" sz="1600" i="1">
                              <a:solidFill>
                                <a:schemeClr val="tx2"/>
                              </a:solidFill>
                              <a:latin typeface="Cambria Math" panose="02040503050406030204" pitchFamily="18" charset="0"/>
                            </a:rPr>
                          </m:ctrlPr>
                        </m:dPr>
                        <m:e>
                          <m:r>
                            <a:rPr lang="en-US" sz="1600" i="1">
                              <a:solidFill>
                                <a:schemeClr val="tx2"/>
                              </a:solidFill>
                              <a:latin typeface="Cambria Math" panose="02040503050406030204" pitchFamily="18" charset="0"/>
                            </a:rPr>
                            <m:t>𝑖</m:t>
                          </m:r>
                        </m:e>
                      </m:d>
                      <m:d>
                        <m:dPr>
                          <m:begChr m:val="["/>
                          <m:endChr m:val="]"/>
                          <m:ctrlPr>
                            <a:rPr lang="en-US" sz="1600" i="1">
                              <a:solidFill>
                                <a:schemeClr val="tx2"/>
                              </a:solidFill>
                              <a:latin typeface="Cambria Math" panose="02040503050406030204" pitchFamily="18" charset="0"/>
                            </a:rPr>
                          </m:ctrlPr>
                        </m:dPr>
                        <m:e>
                          <m:r>
                            <a:rPr lang="en-US" sz="1600" b="0" i="1" smtClean="0">
                              <a:solidFill>
                                <a:schemeClr val="tx2"/>
                              </a:solidFill>
                              <a:latin typeface="Cambria Math" panose="02040503050406030204" pitchFamily="18" charset="0"/>
                            </a:rPr>
                            <m:t>𝑘</m:t>
                          </m:r>
                        </m:e>
                      </m:d>
                      <m:r>
                        <a:rPr lang="en-US" sz="1600" b="0" i="1" smtClean="0">
                          <a:solidFill>
                            <a:schemeClr val="tx2"/>
                          </a:solidFill>
                          <a:latin typeface="Cambria Math" panose="02040503050406030204" pitchFamily="18" charset="0"/>
                        </a:rPr>
                        <m:t>∗</m:t>
                      </m:r>
                      <m:r>
                        <a:rPr lang="en-US" sz="1600" b="0" i="1" smtClean="0">
                          <a:solidFill>
                            <a:schemeClr val="tx2"/>
                          </a:solidFill>
                          <a:latin typeface="Cambria Math" panose="02040503050406030204" pitchFamily="18" charset="0"/>
                        </a:rPr>
                        <m:t>𝐵</m:t>
                      </m:r>
                      <m:d>
                        <m:dPr>
                          <m:begChr m:val="["/>
                          <m:endChr m:val="]"/>
                          <m:ctrlPr>
                            <a:rPr lang="en-US" sz="1600" i="1">
                              <a:solidFill>
                                <a:schemeClr val="tx2"/>
                              </a:solidFill>
                              <a:latin typeface="Cambria Math" panose="02040503050406030204" pitchFamily="18" charset="0"/>
                            </a:rPr>
                          </m:ctrlPr>
                        </m:dPr>
                        <m:e>
                          <m:r>
                            <a:rPr lang="en-US" sz="1600" b="0" i="1" smtClean="0">
                              <a:solidFill>
                                <a:schemeClr val="tx2"/>
                              </a:solidFill>
                              <a:latin typeface="Cambria Math" panose="02040503050406030204" pitchFamily="18" charset="0"/>
                            </a:rPr>
                            <m:t>𝑘</m:t>
                          </m:r>
                        </m:e>
                      </m:d>
                      <m:r>
                        <a:rPr lang="en-US" sz="1600" i="1">
                          <a:solidFill>
                            <a:schemeClr val="tx2"/>
                          </a:solidFill>
                          <a:latin typeface="Cambria Math" panose="02040503050406030204" pitchFamily="18" charset="0"/>
                        </a:rPr>
                        <m:t>[</m:t>
                      </m:r>
                      <m:r>
                        <a:rPr lang="en-US" sz="1600" i="1">
                          <a:solidFill>
                            <a:schemeClr val="tx2"/>
                          </a:solidFill>
                          <a:latin typeface="Cambria Math" panose="02040503050406030204" pitchFamily="18" charset="0"/>
                        </a:rPr>
                        <m:t>𝑗</m:t>
                      </m:r>
                      <m:r>
                        <a:rPr lang="en-US" sz="1600" i="1">
                          <a:solidFill>
                            <a:schemeClr val="tx2"/>
                          </a:solidFill>
                          <a:latin typeface="Cambria Math" panose="02040503050406030204" pitchFamily="18" charset="0"/>
                        </a:rPr>
                        <m:t>]</m:t>
                      </m:r>
                    </m:oMath>
                  </a14:m>
                  <a:endParaRPr lang="en-US" sz="1600">
                    <a:solidFill>
                      <a:schemeClr val="tx2"/>
                    </a:solidFill>
                  </a:endParaRPr>
                </a:p>
              </p:txBody>
            </p:sp>
          </mc:Choice>
          <mc:Fallback>
            <p:sp>
              <p:nvSpPr>
                <p:cNvPr id="5" name="Tekstvak 4">
                  <a:extLst>
                    <a:ext uri="{FF2B5EF4-FFF2-40B4-BE49-F238E27FC236}">
                      <a16:creationId xmlns:a16="http://schemas.microsoft.com/office/drawing/2014/main" id="{2214F6CB-8617-D3C0-199C-8EA0334FE0AA}"/>
                    </a:ext>
                  </a:extLst>
                </p:cNvPr>
                <p:cNvSpPr txBox="1">
                  <a:spLocks noRot="1" noChangeAspect="1" noMove="1" noResize="1" noEditPoints="1" noAdjustHandles="1" noChangeArrowheads="1" noChangeShapeType="1" noTextEdit="1"/>
                </p:cNvSpPr>
                <p:nvPr/>
              </p:nvSpPr>
              <p:spPr>
                <a:xfrm>
                  <a:off x="6743178" y="2127048"/>
                  <a:ext cx="3294490" cy="1077218"/>
                </a:xfrm>
                <a:prstGeom prst="rect">
                  <a:avLst/>
                </a:prstGeom>
                <a:blipFill>
                  <a:blip r:embed="rId5"/>
                  <a:stretch>
                    <a:fillRect l="-185" b="-2260"/>
                  </a:stretch>
                </a:blipFill>
                <a:ln>
                  <a:noFill/>
                </a:ln>
              </p:spPr>
              <p:txBody>
                <a:bodyPr/>
                <a:lstStyle/>
                <a:p>
                  <a:r>
                    <a:rPr lang="en-US">
                      <a:noFill/>
                    </a:rPr>
                    <a:t> </a:t>
                  </a:r>
                </a:p>
              </p:txBody>
            </p:sp>
          </mc:Fallback>
        </mc:AlternateContent>
        <p:grpSp>
          <p:nvGrpSpPr>
            <p:cNvPr id="28" name="Groep 27">
              <a:extLst>
                <a:ext uri="{FF2B5EF4-FFF2-40B4-BE49-F238E27FC236}">
                  <a16:creationId xmlns:a16="http://schemas.microsoft.com/office/drawing/2014/main" id="{77491A38-082A-5A68-21D7-1AD5F3B3A555}"/>
                </a:ext>
              </a:extLst>
            </p:cNvPr>
            <p:cNvGrpSpPr/>
            <p:nvPr/>
          </p:nvGrpSpPr>
          <p:grpSpPr>
            <a:xfrm>
              <a:off x="6267569" y="3216248"/>
              <a:ext cx="4436830" cy="1391218"/>
              <a:chOff x="6239124" y="3523670"/>
              <a:chExt cx="4436830" cy="1391218"/>
            </a:xfrm>
          </p:grpSpPr>
          <mc:AlternateContent xmlns:mc="http://schemas.openxmlformats.org/markup-compatibility/2006">
            <mc:Choice xmlns:a14="http://schemas.microsoft.com/office/drawing/2010/main" Requires="a14">
              <p:sp>
                <p:nvSpPr>
                  <p:cNvPr id="21" name="Tekstvak 20">
                    <a:extLst>
                      <a:ext uri="{FF2B5EF4-FFF2-40B4-BE49-F238E27FC236}">
                        <a16:creationId xmlns:a16="http://schemas.microsoft.com/office/drawing/2014/main" id="{4E8B82A9-F55A-4103-F96B-A89E009A4654}"/>
                      </a:ext>
                    </a:extLst>
                  </p:cNvPr>
                  <p:cNvSpPr txBox="1"/>
                  <p:nvPr/>
                </p:nvSpPr>
                <p:spPr>
                  <a:xfrm>
                    <a:off x="6239124" y="3911857"/>
                    <a:ext cx="2218415" cy="95539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a:solidFill>
                                    <a:schemeClr val="tx2"/>
                                  </a:solidFill>
                                  <a:latin typeface="Cambria Math" panose="02040503050406030204" pitchFamily="18" charset="0"/>
                                </a:rPr>
                              </m:ctrlPr>
                            </m:dPr>
                            <m:e>
                              <m:m>
                                <m:mPr>
                                  <m:mcs>
                                    <m:mc>
                                      <m:mcPr>
                                        <m:count m:val="4"/>
                                        <m:mcJc m:val="center"/>
                                      </m:mcPr>
                                    </m:mc>
                                  </m:mcs>
                                  <m:ctrlPr>
                                    <a:rPr lang="en-GB" i="1">
                                      <a:solidFill>
                                        <a:schemeClr val="tx2"/>
                                      </a:solidFill>
                                      <a:latin typeface="Cambria Math" panose="02040503050406030204" pitchFamily="18" charset="0"/>
                                    </a:rPr>
                                  </m:ctrlPr>
                                </m:mPr>
                                <m:mr>
                                  <m:e>
                                    <m:sSub>
                                      <m:sSubPr>
                                        <m:ctrlPr>
                                          <a:rPr lang="en-US" i="1">
                                            <a:solidFill>
                                              <a:schemeClr val="tx2"/>
                                            </a:solidFill>
                                            <a:latin typeface="Cambria Math" panose="02040503050406030204" pitchFamily="18" charset="0"/>
                                          </a:rPr>
                                        </m:ctrlPr>
                                      </m:sSubPr>
                                      <m:e>
                                        <m:r>
                                          <a:rPr lang="en-US">
                                            <a:solidFill>
                                              <a:schemeClr val="tx2"/>
                                            </a:solidFill>
                                            <a:latin typeface="Cambria Math" panose="02040503050406030204" pitchFamily="18" charset="0"/>
                                          </a:rPr>
                                          <m:t>𝑎</m:t>
                                        </m:r>
                                      </m:e>
                                      <m:sub>
                                        <m:r>
                                          <a:rPr lang="en-US">
                                            <a:solidFill>
                                              <a:schemeClr val="tx2"/>
                                            </a:solidFill>
                                            <a:latin typeface="Cambria Math" panose="02040503050406030204" pitchFamily="18" charset="0"/>
                                          </a:rPr>
                                          <m:t>00</m:t>
                                        </m:r>
                                      </m:sub>
                                    </m:sSub>
                                  </m:e>
                                  <m:e>
                                    <m:sSub>
                                      <m:sSubPr>
                                        <m:ctrlPr>
                                          <a:rPr lang="en-US" i="1">
                                            <a:solidFill>
                                              <a:schemeClr val="tx2"/>
                                            </a:solidFill>
                                            <a:latin typeface="Cambria Math" panose="02040503050406030204" pitchFamily="18" charset="0"/>
                                          </a:rPr>
                                        </m:ctrlPr>
                                      </m:sSubPr>
                                      <m:e>
                                        <m:r>
                                          <a:rPr lang="en-US">
                                            <a:solidFill>
                                              <a:schemeClr val="tx2"/>
                                            </a:solidFill>
                                            <a:latin typeface="Cambria Math" panose="02040503050406030204" pitchFamily="18" charset="0"/>
                                          </a:rPr>
                                          <m:t>𝑎</m:t>
                                        </m:r>
                                      </m:e>
                                      <m:sub>
                                        <m:r>
                                          <a:rPr lang="en-US">
                                            <a:solidFill>
                                              <a:schemeClr val="tx2"/>
                                            </a:solidFill>
                                            <a:latin typeface="Cambria Math" panose="02040503050406030204" pitchFamily="18" charset="0"/>
                                          </a:rPr>
                                          <m:t>01</m:t>
                                        </m:r>
                                      </m:sub>
                                    </m:sSub>
                                  </m:e>
                                  <m:e>
                                    <m:sSub>
                                      <m:sSubPr>
                                        <m:ctrlPr>
                                          <a:rPr lang="en-US" i="1">
                                            <a:solidFill>
                                              <a:schemeClr val="tx2"/>
                                            </a:solidFill>
                                            <a:latin typeface="Cambria Math" panose="02040503050406030204" pitchFamily="18" charset="0"/>
                                          </a:rPr>
                                        </m:ctrlPr>
                                      </m:sSubPr>
                                      <m:e>
                                        <m:r>
                                          <a:rPr lang="en-US">
                                            <a:solidFill>
                                              <a:schemeClr val="tx2"/>
                                            </a:solidFill>
                                            <a:latin typeface="Cambria Math" panose="02040503050406030204" pitchFamily="18" charset="0"/>
                                          </a:rPr>
                                          <m:t>𝑎</m:t>
                                        </m:r>
                                      </m:e>
                                      <m:sub>
                                        <m:r>
                                          <a:rPr lang="en-US">
                                            <a:solidFill>
                                              <a:schemeClr val="tx2"/>
                                            </a:solidFill>
                                            <a:latin typeface="Cambria Math" panose="02040503050406030204" pitchFamily="18" charset="0"/>
                                          </a:rPr>
                                          <m:t>02</m:t>
                                        </m:r>
                                      </m:sub>
                                    </m:sSub>
                                  </m:e>
                                  <m:e>
                                    <m:r>
                                      <a:rPr lang="en-US">
                                        <a:solidFill>
                                          <a:schemeClr val="tx2"/>
                                        </a:solidFill>
                                        <a:latin typeface="Cambria Math" panose="02040503050406030204" pitchFamily="18" charset="0"/>
                                      </a:rPr>
                                      <m:t>…</m:t>
                                    </m:r>
                                  </m:e>
                                </m:mr>
                                <m:mr>
                                  <m:e>
                                    <m:sSub>
                                      <m:sSubPr>
                                        <m:ctrlPr>
                                          <a:rPr lang="en-US" i="1">
                                            <a:solidFill>
                                              <a:schemeClr val="tx2"/>
                                            </a:solidFill>
                                            <a:latin typeface="Cambria Math" panose="02040503050406030204" pitchFamily="18" charset="0"/>
                                          </a:rPr>
                                        </m:ctrlPr>
                                      </m:sSubPr>
                                      <m:e>
                                        <m:r>
                                          <a:rPr lang="en-US">
                                            <a:solidFill>
                                              <a:schemeClr val="tx2"/>
                                            </a:solidFill>
                                            <a:latin typeface="Cambria Math" panose="02040503050406030204" pitchFamily="18" charset="0"/>
                                          </a:rPr>
                                          <m:t>𝑎</m:t>
                                        </m:r>
                                      </m:e>
                                      <m:sub>
                                        <m:r>
                                          <a:rPr lang="en-US">
                                            <a:solidFill>
                                              <a:schemeClr val="tx2"/>
                                            </a:solidFill>
                                            <a:latin typeface="Cambria Math" panose="02040503050406030204" pitchFamily="18" charset="0"/>
                                          </a:rPr>
                                          <m:t>10</m:t>
                                        </m:r>
                                      </m:sub>
                                    </m:sSub>
                                  </m:e>
                                  <m:e>
                                    <m:sSub>
                                      <m:sSubPr>
                                        <m:ctrlPr>
                                          <a:rPr lang="en-US" i="1">
                                            <a:solidFill>
                                              <a:schemeClr val="tx2"/>
                                            </a:solidFill>
                                            <a:latin typeface="Cambria Math" panose="02040503050406030204" pitchFamily="18" charset="0"/>
                                          </a:rPr>
                                        </m:ctrlPr>
                                      </m:sSubPr>
                                      <m:e>
                                        <m:r>
                                          <a:rPr lang="en-US">
                                            <a:solidFill>
                                              <a:schemeClr val="tx2"/>
                                            </a:solidFill>
                                            <a:latin typeface="Cambria Math" panose="02040503050406030204" pitchFamily="18" charset="0"/>
                                          </a:rPr>
                                          <m:t>𝑎</m:t>
                                        </m:r>
                                      </m:e>
                                      <m:sub>
                                        <m:r>
                                          <a:rPr lang="en-US">
                                            <a:solidFill>
                                              <a:schemeClr val="tx2"/>
                                            </a:solidFill>
                                            <a:latin typeface="Cambria Math" panose="02040503050406030204" pitchFamily="18" charset="0"/>
                                          </a:rPr>
                                          <m:t>11</m:t>
                                        </m:r>
                                      </m:sub>
                                    </m:sSub>
                                  </m:e>
                                  <m:e>
                                    <m:sSub>
                                      <m:sSubPr>
                                        <m:ctrlPr>
                                          <a:rPr lang="en-US" i="1">
                                            <a:solidFill>
                                              <a:schemeClr val="tx2"/>
                                            </a:solidFill>
                                            <a:latin typeface="Cambria Math" panose="02040503050406030204" pitchFamily="18" charset="0"/>
                                          </a:rPr>
                                        </m:ctrlPr>
                                      </m:sSubPr>
                                      <m:e>
                                        <m:r>
                                          <a:rPr lang="en-US">
                                            <a:solidFill>
                                              <a:schemeClr val="tx2"/>
                                            </a:solidFill>
                                            <a:latin typeface="Cambria Math" panose="02040503050406030204" pitchFamily="18" charset="0"/>
                                          </a:rPr>
                                          <m:t>𝑎</m:t>
                                        </m:r>
                                      </m:e>
                                      <m:sub>
                                        <m:r>
                                          <a:rPr lang="en-US">
                                            <a:solidFill>
                                              <a:schemeClr val="tx2"/>
                                            </a:solidFill>
                                            <a:latin typeface="Cambria Math" panose="02040503050406030204" pitchFamily="18" charset="0"/>
                                          </a:rPr>
                                          <m:t>12</m:t>
                                        </m:r>
                                      </m:sub>
                                    </m:sSub>
                                  </m:e>
                                  <m:e>
                                    <m:r>
                                      <a:rPr lang="en-US">
                                        <a:solidFill>
                                          <a:schemeClr val="tx2"/>
                                        </a:solidFill>
                                        <a:latin typeface="Cambria Math" panose="02040503050406030204" pitchFamily="18" charset="0"/>
                                      </a:rPr>
                                      <m:t>…</m:t>
                                    </m:r>
                                  </m:e>
                                </m:mr>
                                <m:mr>
                                  <m:e>
                                    <m:sSub>
                                      <m:sSubPr>
                                        <m:ctrlPr>
                                          <a:rPr lang="en-US" i="1">
                                            <a:solidFill>
                                              <a:schemeClr val="tx2"/>
                                            </a:solidFill>
                                            <a:latin typeface="Cambria Math" panose="02040503050406030204" pitchFamily="18" charset="0"/>
                                          </a:rPr>
                                        </m:ctrlPr>
                                      </m:sSubPr>
                                      <m:e>
                                        <m:r>
                                          <a:rPr lang="en-US">
                                            <a:solidFill>
                                              <a:schemeClr val="tx2"/>
                                            </a:solidFill>
                                            <a:latin typeface="Cambria Math" panose="02040503050406030204" pitchFamily="18" charset="0"/>
                                          </a:rPr>
                                          <m:t>𝑎</m:t>
                                        </m:r>
                                      </m:e>
                                      <m:sub>
                                        <m:r>
                                          <a:rPr lang="en-US">
                                            <a:solidFill>
                                              <a:schemeClr val="tx2"/>
                                            </a:solidFill>
                                            <a:latin typeface="Cambria Math" panose="02040503050406030204" pitchFamily="18" charset="0"/>
                                          </a:rPr>
                                          <m:t>20</m:t>
                                        </m:r>
                                      </m:sub>
                                    </m:sSub>
                                  </m:e>
                                  <m:e>
                                    <m:sSub>
                                      <m:sSubPr>
                                        <m:ctrlPr>
                                          <a:rPr lang="en-US" i="1">
                                            <a:solidFill>
                                              <a:schemeClr val="tx2"/>
                                            </a:solidFill>
                                            <a:latin typeface="Cambria Math" panose="02040503050406030204" pitchFamily="18" charset="0"/>
                                          </a:rPr>
                                        </m:ctrlPr>
                                      </m:sSubPr>
                                      <m:e>
                                        <m:r>
                                          <a:rPr lang="en-US">
                                            <a:solidFill>
                                              <a:schemeClr val="tx2"/>
                                            </a:solidFill>
                                            <a:latin typeface="Cambria Math" panose="02040503050406030204" pitchFamily="18" charset="0"/>
                                          </a:rPr>
                                          <m:t>𝑎</m:t>
                                        </m:r>
                                      </m:e>
                                      <m:sub>
                                        <m:r>
                                          <a:rPr lang="en-US">
                                            <a:solidFill>
                                              <a:schemeClr val="tx2"/>
                                            </a:solidFill>
                                            <a:latin typeface="Cambria Math" panose="02040503050406030204" pitchFamily="18" charset="0"/>
                                          </a:rPr>
                                          <m:t>21</m:t>
                                        </m:r>
                                      </m:sub>
                                    </m:sSub>
                                  </m:e>
                                  <m:e>
                                    <m:sSub>
                                      <m:sSubPr>
                                        <m:ctrlPr>
                                          <a:rPr lang="en-US" i="1">
                                            <a:solidFill>
                                              <a:schemeClr val="tx2"/>
                                            </a:solidFill>
                                            <a:latin typeface="Cambria Math" panose="02040503050406030204" pitchFamily="18" charset="0"/>
                                          </a:rPr>
                                        </m:ctrlPr>
                                      </m:sSubPr>
                                      <m:e>
                                        <m:r>
                                          <a:rPr lang="en-US">
                                            <a:solidFill>
                                              <a:schemeClr val="tx2"/>
                                            </a:solidFill>
                                            <a:latin typeface="Cambria Math" panose="02040503050406030204" pitchFamily="18" charset="0"/>
                                          </a:rPr>
                                          <m:t>𝑎</m:t>
                                        </m:r>
                                      </m:e>
                                      <m:sub>
                                        <m:r>
                                          <a:rPr lang="en-US">
                                            <a:solidFill>
                                              <a:schemeClr val="tx2"/>
                                            </a:solidFill>
                                            <a:latin typeface="Cambria Math" panose="02040503050406030204" pitchFamily="18" charset="0"/>
                                          </a:rPr>
                                          <m:t>22</m:t>
                                        </m:r>
                                      </m:sub>
                                    </m:sSub>
                                  </m:e>
                                  <m:e>
                                    <m:r>
                                      <a:rPr lang="en-US">
                                        <a:solidFill>
                                          <a:schemeClr val="tx2"/>
                                        </a:solidFill>
                                        <a:latin typeface="Cambria Math" panose="02040503050406030204" pitchFamily="18" charset="0"/>
                                      </a:rPr>
                                      <m:t>…</m:t>
                                    </m:r>
                                  </m:e>
                                </m:mr>
                                <m:mr>
                                  <m:e>
                                    <m:r>
                                      <a:rPr lang="en-US">
                                        <a:solidFill>
                                          <a:schemeClr val="tx2"/>
                                        </a:solidFill>
                                        <a:latin typeface="Cambria Math" panose="02040503050406030204" pitchFamily="18" charset="0"/>
                                      </a:rPr>
                                      <m:t>…</m:t>
                                    </m:r>
                                  </m:e>
                                  <m:e>
                                    <m:r>
                                      <a:rPr lang="en-US">
                                        <a:solidFill>
                                          <a:schemeClr val="tx2"/>
                                        </a:solidFill>
                                        <a:latin typeface="Cambria Math" panose="02040503050406030204" pitchFamily="18" charset="0"/>
                                      </a:rPr>
                                      <m:t>…</m:t>
                                    </m:r>
                                  </m:e>
                                  <m:e>
                                    <m:r>
                                      <a:rPr lang="en-US">
                                        <a:solidFill>
                                          <a:schemeClr val="tx2"/>
                                        </a:solidFill>
                                        <a:latin typeface="Cambria Math" panose="02040503050406030204" pitchFamily="18" charset="0"/>
                                      </a:rPr>
                                      <m:t>…</m:t>
                                    </m:r>
                                  </m:e>
                                  <m:e>
                                    <m:r>
                                      <a:rPr lang="en-US">
                                        <a:solidFill>
                                          <a:schemeClr val="tx2"/>
                                        </a:solidFill>
                                        <a:latin typeface="Cambria Math" panose="02040503050406030204" pitchFamily="18" charset="0"/>
                                      </a:rPr>
                                      <m:t>…</m:t>
                                    </m:r>
                                  </m:e>
                                </m:mr>
                              </m:m>
                            </m:e>
                          </m:d>
                        </m:oMath>
                      </m:oMathPara>
                    </a14:m>
                    <a:endParaRPr lang="en-GB">
                      <a:solidFill>
                        <a:schemeClr val="tx2"/>
                      </a:solidFill>
                    </a:endParaRPr>
                  </a:p>
                </p:txBody>
              </p:sp>
            </mc:Choice>
            <mc:Fallback>
              <p:sp>
                <p:nvSpPr>
                  <p:cNvPr id="21" name="Tekstvak 20">
                    <a:extLst>
                      <a:ext uri="{FF2B5EF4-FFF2-40B4-BE49-F238E27FC236}">
                        <a16:creationId xmlns:a16="http://schemas.microsoft.com/office/drawing/2014/main" id="{4E8B82A9-F55A-4103-F96B-A89E009A4654}"/>
                      </a:ext>
                    </a:extLst>
                  </p:cNvPr>
                  <p:cNvSpPr txBox="1">
                    <a:spLocks noRot="1" noChangeAspect="1" noMove="1" noResize="1" noEditPoints="1" noAdjustHandles="1" noChangeArrowheads="1" noChangeShapeType="1" noTextEdit="1"/>
                  </p:cNvSpPr>
                  <p:nvPr/>
                </p:nvSpPr>
                <p:spPr>
                  <a:xfrm>
                    <a:off x="6239124" y="3911857"/>
                    <a:ext cx="2218415" cy="955390"/>
                  </a:xfrm>
                  <a:prstGeom prst="rect">
                    <a:avLst/>
                  </a:prstGeom>
                  <a:blipFill>
                    <a:blip r:embed="rId6"/>
                    <a:stretch>
                      <a:fillRect b="-6369"/>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kstvak 22">
                    <a:extLst>
                      <a:ext uri="{FF2B5EF4-FFF2-40B4-BE49-F238E27FC236}">
                        <a16:creationId xmlns:a16="http://schemas.microsoft.com/office/drawing/2014/main" id="{46B6CAD8-F5A9-2057-FD9B-868D5353276C}"/>
                      </a:ext>
                    </a:extLst>
                  </p:cNvPr>
                  <p:cNvSpPr txBox="1"/>
                  <p:nvPr/>
                </p:nvSpPr>
                <p:spPr>
                  <a:xfrm>
                    <a:off x="8457539" y="3864216"/>
                    <a:ext cx="2218415" cy="105067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solidFill>
                                    <a:schemeClr val="tx2"/>
                                  </a:solidFill>
                                  <a:latin typeface="Cambria Math" panose="02040503050406030204" pitchFamily="18" charset="0"/>
                                </a:rPr>
                              </m:ctrlPr>
                            </m:dPr>
                            <m:e>
                              <m:m>
                                <m:mPr>
                                  <m:mcs>
                                    <m:mc>
                                      <m:mcPr>
                                        <m:count m:val="4"/>
                                        <m:mcJc m:val="center"/>
                                      </m:mcPr>
                                    </m:mc>
                                  </m:mcs>
                                  <m:ctrlPr>
                                    <a:rPr lang="en-GB" i="1">
                                      <a:solidFill>
                                        <a:schemeClr val="tx2"/>
                                      </a:solidFill>
                                      <a:latin typeface="Cambria Math" panose="02040503050406030204" pitchFamily="18" charset="0"/>
                                    </a:rPr>
                                  </m:ctrlPr>
                                </m:mPr>
                                <m:mr>
                                  <m:e>
                                    <m:sSub>
                                      <m:sSubPr>
                                        <m:ctrlPr>
                                          <a:rPr lang="en-US" i="1">
                                            <a:solidFill>
                                              <a:schemeClr val="tx2"/>
                                            </a:solidFill>
                                            <a:latin typeface="Cambria Math" panose="02040503050406030204" pitchFamily="18" charset="0"/>
                                          </a:rPr>
                                        </m:ctrlPr>
                                      </m:sSubPr>
                                      <m:e>
                                        <m:r>
                                          <m:rPr>
                                            <m:sty m:val="p"/>
                                          </m:rPr>
                                          <a:rPr lang="en-US" b="0" i="0" smtClean="0">
                                            <a:solidFill>
                                              <a:schemeClr val="tx2"/>
                                            </a:solidFill>
                                            <a:latin typeface="Cambria Math" panose="02040503050406030204" pitchFamily="18" charset="0"/>
                                          </a:rPr>
                                          <m:t>b</m:t>
                                        </m:r>
                                      </m:e>
                                      <m:sub>
                                        <m:r>
                                          <a:rPr lang="en-US">
                                            <a:solidFill>
                                              <a:schemeClr val="tx2"/>
                                            </a:solidFill>
                                            <a:latin typeface="Cambria Math" panose="02040503050406030204" pitchFamily="18" charset="0"/>
                                          </a:rPr>
                                          <m:t>00</m:t>
                                        </m:r>
                                      </m:sub>
                                    </m:sSub>
                                  </m:e>
                                  <m:e>
                                    <m:sSub>
                                      <m:sSubPr>
                                        <m:ctrlPr>
                                          <a:rPr lang="en-US" i="1">
                                            <a:solidFill>
                                              <a:schemeClr val="tx2"/>
                                            </a:solidFill>
                                            <a:latin typeface="Cambria Math" panose="02040503050406030204" pitchFamily="18" charset="0"/>
                                          </a:rPr>
                                        </m:ctrlPr>
                                      </m:sSubPr>
                                      <m:e>
                                        <m:r>
                                          <m:rPr>
                                            <m:sty m:val="p"/>
                                          </m:rPr>
                                          <a:rPr lang="en-US" b="0" i="0" smtClean="0">
                                            <a:solidFill>
                                              <a:schemeClr val="tx2"/>
                                            </a:solidFill>
                                            <a:latin typeface="Cambria Math" panose="02040503050406030204" pitchFamily="18" charset="0"/>
                                          </a:rPr>
                                          <m:t>b</m:t>
                                        </m:r>
                                      </m:e>
                                      <m:sub>
                                        <m:r>
                                          <a:rPr lang="en-US">
                                            <a:solidFill>
                                              <a:schemeClr val="tx2"/>
                                            </a:solidFill>
                                            <a:latin typeface="Cambria Math" panose="02040503050406030204" pitchFamily="18" charset="0"/>
                                          </a:rPr>
                                          <m:t>01</m:t>
                                        </m:r>
                                      </m:sub>
                                    </m:sSub>
                                  </m:e>
                                  <m:e>
                                    <m:sSub>
                                      <m:sSubPr>
                                        <m:ctrlPr>
                                          <a:rPr lang="en-US" i="1">
                                            <a:solidFill>
                                              <a:schemeClr val="tx2"/>
                                            </a:solidFill>
                                            <a:latin typeface="Cambria Math" panose="02040503050406030204" pitchFamily="18" charset="0"/>
                                          </a:rPr>
                                        </m:ctrlPr>
                                      </m:sSubPr>
                                      <m:e>
                                        <m:r>
                                          <m:rPr>
                                            <m:sty m:val="p"/>
                                          </m:rPr>
                                          <a:rPr lang="en-US" b="0" i="0" smtClean="0">
                                            <a:solidFill>
                                              <a:schemeClr val="tx2"/>
                                            </a:solidFill>
                                            <a:latin typeface="Cambria Math" panose="02040503050406030204" pitchFamily="18" charset="0"/>
                                          </a:rPr>
                                          <m:t>b</m:t>
                                        </m:r>
                                      </m:e>
                                      <m:sub>
                                        <m:r>
                                          <a:rPr lang="en-US">
                                            <a:solidFill>
                                              <a:schemeClr val="tx2"/>
                                            </a:solidFill>
                                            <a:latin typeface="Cambria Math" panose="02040503050406030204" pitchFamily="18" charset="0"/>
                                          </a:rPr>
                                          <m:t>02</m:t>
                                        </m:r>
                                      </m:sub>
                                    </m:sSub>
                                  </m:e>
                                  <m:e>
                                    <m:r>
                                      <a:rPr lang="en-US">
                                        <a:solidFill>
                                          <a:schemeClr val="tx2"/>
                                        </a:solidFill>
                                        <a:latin typeface="Cambria Math" panose="02040503050406030204" pitchFamily="18" charset="0"/>
                                      </a:rPr>
                                      <m:t>…</m:t>
                                    </m:r>
                                  </m:e>
                                </m:mr>
                                <m:mr>
                                  <m:e>
                                    <m:sSub>
                                      <m:sSubPr>
                                        <m:ctrlPr>
                                          <a:rPr lang="en-US" i="1">
                                            <a:solidFill>
                                              <a:schemeClr val="tx2"/>
                                            </a:solidFill>
                                            <a:latin typeface="Cambria Math" panose="02040503050406030204" pitchFamily="18" charset="0"/>
                                          </a:rPr>
                                        </m:ctrlPr>
                                      </m:sSubPr>
                                      <m:e>
                                        <m:r>
                                          <m:rPr>
                                            <m:sty m:val="p"/>
                                          </m:rPr>
                                          <a:rPr lang="en-US" b="0" i="0" smtClean="0">
                                            <a:solidFill>
                                              <a:schemeClr val="tx2"/>
                                            </a:solidFill>
                                            <a:latin typeface="Cambria Math" panose="02040503050406030204" pitchFamily="18" charset="0"/>
                                          </a:rPr>
                                          <m:t>b</m:t>
                                        </m:r>
                                      </m:e>
                                      <m:sub>
                                        <m:r>
                                          <a:rPr lang="en-US">
                                            <a:solidFill>
                                              <a:schemeClr val="tx2"/>
                                            </a:solidFill>
                                            <a:latin typeface="Cambria Math" panose="02040503050406030204" pitchFamily="18" charset="0"/>
                                          </a:rPr>
                                          <m:t>10</m:t>
                                        </m:r>
                                      </m:sub>
                                    </m:sSub>
                                  </m:e>
                                  <m:e>
                                    <m:sSub>
                                      <m:sSubPr>
                                        <m:ctrlPr>
                                          <a:rPr lang="en-US" i="1">
                                            <a:solidFill>
                                              <a:schemeClr val="tx2"/>
                                            </a:solidFill>
                                            <a:latin typeface="Cambria Math" panose="02040503050406030204" pitchFamily="18" charset="0"/>
                                          </a:rPr>
                                        </m:ctrlPr>
                                      </m:sSubPr>
                                      <m:e>
                                        <m:r>
                                          <m:rPr>
                                            <m:sty m:val="p"/>
                                          </m:rPr>
                                          <a:rPr lang="en-US" b="0" i="0" smtClean="0">
                                            <a:solidFill>
                                              <a:schemeClr val="tx2"/>
                                            </a:solidFill>
                                            <a:latin typeface="Cambria Math" panose="02040503050406030204" pitchFamily="18" charset="0"/>
                                          </a:rPr>
                                          <m:t>b</m:t>
                                        </m:r>
                                      </m:e>
                                      <m:sub>
                                        <m:r>
                                          <a:rPr lang="en-US">
                                            <a:solidFill>
                                              <a:schemeClr val="tx2"/>
                                            </a:solidFill>
                                            <a:latin typeface="Cambria Math" panose="02040503050406030204" pitchFamily="18" charset="0"/>
                                          </a:rPr>
                                          <m:t>11</m:t>
                                        </m:r>
                                      </m:sub>
                                    </m:sSub>
                                  </m:e>
                                  <m:e>
                                    <m:sSub>
                                      <m:sSubPr>
                                        <m:ctrlPr>
                                          <a:rPr lang="en-US" i="1">
                                            <a:solidFill>
                                              <a:schemeClr val="tx2"/>
                                            </a:solidFill>
                                            <a:latin typeface="Cambria Math" panose="02040503050406030204" pitchFamily="18" charset="0"/>
                                          </a:rPr>
                                        </m:ctrlPr>
                                      </m:sSubPr>
                                      <m:e>
                                        <m:r>
                                          <m:rPr>
                                            <m:sty m:val="p"/>
                                          </m:rPr>
                                          <a:rPr lang="en-US" b="0" i="0" smtClean="0">
                                            <a:solidFill>
                                              <a:schemeClr val="tx2"/>
                                            </a:solidFill>
                                            <a:latin typeface="Cambria Math" panose="02040503050406030204" pitchFamily="18" charset="0"/>
                                          </a:rPr>
                                          <m:t>b</m:t>
                                        </m:r>
                                      </m:e>
                                      <m:sub>
                                        <m:r>
                                          <a:rPr lang="en-US">
                                            <a:solidFill>
                                              <a:schemeClr val="tx2"/>
                                            </a:solidFill>
                                            <a:latin typeface="Cambria Math" panose="02040503050406030204" pitchFamily="18" charset="0"/>
                                          </a:rPr>
                                          <m:t>12</m:t>
                                        </m:r>
                                      </m:sub>
                                    </m:sSub>
                                  </m:e>
                                  <m:e>
                                    <m:r>
                                      <a:rPr lang="en-US">
                                        <a:solidFill>
                                          <a:schemeClr val="tx2"/>
                                        </a:solidFill>
                                        <a:latin typeface="Cambria Math" panose="02040503050406030204" pitchFamily="18" charset="0"/>
                                      </a:rPr>
                                      <m:t>…</m:t>
                                    </m:r>
                                  </m:e>
                                </m:mr>
                                <m:mr>
                                  <m:e>
                                    <m:sSub>
                                      <m:sSubPr>
                                        <m:ctrlPr>
                                          <a:rPr lang="en-US" i="1">
                                            <a:solidFill>
                                              <a:schemeClr val="tx2"/>
                                            </a:solidFill>
                                            <a:latin typeface="Cambria Math" panose="02040503050406030204" pitchFamily="18" charset="0"/>
                                          </a:rPr>
                                        </m:ctrlPr>
                                      </m:sSubPr>
                                      <m:e>
                                        <m:r>
                                          <m:rPr>
                                            <m:sty m:val="p"/>
                                          </m:rPr>
                                          <a:rPr lang="en-US" b="0" i="0" smtClean="0">
                                            <a:solidFill>
                                              <a:schemeClr val="tx2"/>
                                            </a:solidFill>
                                            <a:latin typeface="Cambria Math" panose="02040503050406030204" pitchFamily="18" charset="0"/>
                                          </a:rPr>
                                          <m:t>b</m:t>
                                        </m:r>
                                      </m:e>
                                      <m:sub>
                                        <m:r>
                                          <a:rPr lang="en-US">
                                            <a:solidFill>
                                              <a:schemeClr val="tx2"/>
                                            </a:solidFill>
                                            <a:latin typeface="Cambria Math" panose="02040503050406030204" pitchFamily="18" charset="0"/>
                                          </a:rPr>
                                          <m:t>20</m:t>
                                        </m:r>
                                      </m:sub>
                                    </m:sSub>
                                  </m:e>
                                  <m:e>
                                    <m:sSub>
                                      <m:sSubPr>
                                        <m:ctrlPr>
                                          <a:rPr lang="en-US" i="1" smtClean="0">
                                            <a:solidFill>
                                              <a:schemeClr val="tx2"/>
                                            </a:solidFill>
                                            <a:latin typeface="Cambria Math" panose="02040503050406030204" pitchFamily="18" charset="0"/>
                                          </a:rPr>
                                        </m:ctrlPr>
                                      </m:sSubPr>
                                      <m:e>
                                        <m:r>
                                          <m:rPr>
                                            <m:sty m:val="p"/>
                                          </m:rPr>
                                          <a:rPr lang="en-US" b="0" i="0" smtClean="0">
                                            <a:solidFill>
                                              <a:schemeClr val="tx2"/>
                                            </a:solidFill>
                                            <a:latin typeface="Cambria Math" panose="02040503050406030204" pitchFamily="18" charset="0"/>
                                          </a:rPr>
                                          <m:t>b</m:t>
                                        </m:r>
                                      </m:e>
                                      <m:sub>
                                        <m:r>
                                          <a:rPr lang="en-US">
                                            <a:solidFill>
                                              <a:schemeClr val="tx2"/>
                                            </a:solidFill>
                                            <a:latin typeface="Cambria Math" panose="02040503050406030204" pitchFamily="18" charset="0"/>
                                          </a:rPr>
                                          <m:t>21</m:t>
                                        </m:r>
                                      </m:sub>
                                    </m:sSub>
                                  </m:e>
                                  <m:e>
                                    <m:sSub>
                                      <m:sSubPr>
                                        <m:ctrlPr>
                                          <a:rPr lang="en-US" i="1">
                                            <a:solidFill>
                                              <a:schemeClr val="tx2"/>
                                            </a:solidFill>
                                            <a:latin typeface="Cambria Math" panose="02040503050406030204" pitchFamily="18" charset="0"/>
                                          </a:rPr>
                                        </m:ctrlPr>
                                      </m:sSubPr>
                                      <m:e>
                                        <m:r>
                                          <m:rPr>
                                            <m:sty m:val="p"/>
                                          </m:rPr>
                                          <a:rPr lang="en-US" b="0" i="0" smtClean="0">
                                            <a:solidFill>
                                              <a:schemeClr val="tx2"/>
                                            </a:solidFill>
                                            <a:latin typeface="Cambria Math" panose="02040503050406030204" pitchFamily="18" charset="0"/>
                                          </a:rPr>
                                          <m:t>b</m:t>
                                        </m:r>
                                      </m:e>
                                      <m:sub>
                                        <m:r>
                                          <a:rPr lang="en-US">
                                            <a:solidFill>
                                              <a:schemeClr val="tx2"/>
                                            </a:solidFill>
                                            <a:latin typeface="Cambria Math" panose="02040503050406030204" pitchFamily="18" charset="0"/>
                                          </a:rPr>
                                          <m:t>22</m:t>
                                        </m:r>
                                      </m:sub>
                                    </m:sSub>
                                  </m:e>
                                  <m:e>
                                    <m:r>
                                      <a:rPr lang="en-US">
                                        <a:solidFill>
                                          <a:schemeClr val="tx2"/>
                                        </a:solidFill>
                                        <a:latin typeface="Cambria Math" panose="02040503050406030204" pitchFamily="18" charset="0"/>
                                      </a:rPr>
                                      <m:t>…</m:t>
                                    </m:r>
                                  </m:e>
                                </m:mr>
                                <m:mr>
                                  <m:e>
                                    <m:r>
                                      <a:rPr lang="en-US">
                                        <a:solidFill>
                                          <a:schemeClr val="tx2"/>
                                        </a:solidFill>
                                        <a:latin typeface="Cambria Math" panose="02040503050406030204" pitchFamily="18" charset="0"/>
                                      </a:rPr>
                                      <m:t>…</m:t>
                                    </m:r>
                                  </m:e>
                                  <m:e>
                                    <m:r>
                                      <a:rPr lang="en-US">
                                        <a:solidFill>
                                          <a:schemeClr val="tx2"/>
                                        </a:solidFill>
                                        <a:latin typeface="Cambria Math" panose="02040503050406030204" pitchFamily="18" charset="0"/>
                                      </a:rPr>
                                      <m:t>…</m:t>
                                    </m:r>
                                  </m:e>
                                  <m:e>
                                    <m:r>
                                      <a:rPr lang="en-US">
                                        <a:solidFill>
                                          <a:schemeClr val="tx2"/>
                                        </a:solidFill>
                                        <a:latin typeface="Cambria Math" panose="02040503050406030204" pitchFamily="18" charset="0"/>
                                      </a:rPr>
                                      <m:t>…</m:t>
                                    </m:r>
                                  </m:e>
                                  <m:e>
                                    <m:r>
                                      <a:rPr lang="en-US">
                                        <a:solidFill>
                                          <a:schemeClr val="tx2"/>
                                        </a:solidFill>
                                        <a:latin typeface="Cambria Math" panose="02040503050406030204" pitchFamily="18" charset="0"/>
                                      </a:rPr>
                                      <m:t>…</m:t>
                                    </m:r>
                                  </m:e>
                                </m:mr>
                              </m:m>
                            </m:e>
                          </m:d>
                        </m:oMath>
                      </m:oMathPara>
                    </a14:m>
                    <a:endParaRPr lang="en-GB">
                      <a:solidFill>
                        <a:schemeClr val="tx2"/>
                      </a:solidFill>
                    </a:endParaRPr>
                  </a:p>
                </p:txBody>
              </p:sp>
            </mc:Choice>
            <mc:Fallback>
              <p:sp>
                <p:nvSpPr>
                  <p:cNvPr id="23" name="Tekstvak 22">
                    <a:extLst>
                      <a:ext uri="{FF2B5EF4-FFF2-40B4-BE49-F238E27FC236}">
                        <a16:creationId xmlns:a16="http://schemas.microsoft.com/office/drawing/2014/main" id="{46B6CAD8-F5A9-2057-FD9B-868D5353276C}"/>
                      </a:ext>
                    </a:extLst>
                  </p:cNvPr>
                  <p:cNvSpPr txBox="1">
                    <a:spLocks noRot="1" noChangeAspect="1" noMove="1" noResize="1" noEditPoints="1" noAdjustHandles="1" noChangeArrowheads="1" noChangeShapeType="1" noTextEdit="1"/>
                  </p:cNvSpPr>
                  <p:nvPr/>
                </p:nvSpPr>
                <p:spPr>
                  <a:xfrm>
                    <a:off x="8457539" y="3864216"/>
                    <a:ext cx="2218415" cy="1050672"/>
                  </a:xfrm>
                  <a:prstGeom prst="rect">
                    <a:avLst/>
                  </a:prstGeom>
                  <a:blipFill>
                    <a:blip r:embed="rId7"/>
                    <a:stretch>
                      <a:fillRect/>
                    </a:stretch>
                  </a:blipFill>
                  <a:ln>
                    <a:noFill/>
                  </a:ln>
                </p:spPr>
                <p:txBody>
                  <a:bodyPr/>
                  <a:lstStyle/>
                  <a:p>
                    <a:r>
                      <a:rPr lang="en-US">
                        <a:noFill/>
                      </a:rPr>
                      <a:t> </a:t>
                    </a:r>
                  </a:p>
                </p:txBody>
              </p:sp>
            </mc:Fallback>
          </mc:AlternateContent>
          <p:sp>
            <p:nvSpPr>
              <p:cNvPr id="25" name="Tekstvak 24">
                <a:extLst>
                  <a:ext uri="{FF2B5EF4-FFF2-40B4-BE49-F238E27FC236}">
                    <a16:creationId xmlns:a16="http://schemas.microsoft.com/office/drawing/2014/main" id="{ECC5FA85-4A9F-3B07-04AF-2386415C6B01}"/>
                  </a:ext>
                </a:extLst>
              </p:cNvPr>
              <p:cNvSpPr txBox="1"/>
              <p:nvPr/>
            </p:nvSpPr>
            <p:spPr>
              <a:xfrm>
                <a:off x="7209563" y="3523670"/>
                <a:ext cx="277537" cy="369332"/>
              </a:xfrm>
              <a:prstGeom prst="rect">
                <a:avLst/>
              </a:prstGeom>
              <a:noFill/>
              <a:ln>
                <a:noFill/>
              </a:ln>
            </p:spPr>
            <p:txBody>
              <a:bodyPr wrap="square" rtlCol="0">
                <a:spAutoFit/>
              </a:bodyPr>
              <a:lstStyle/>
              <a:p>
                <a:pPr algn="ctr"/>
                <a:r>
                  <a:rPr lang="en-GB" b="1">
                    <a:solidFill>
                      <a:schemeClr val="tx2"/>
                    </a:solidFill>
                  </a:rPr>
                  <a:t>A</a:t>
                </a:r>
              </a:p>
            </p:txBody>
          </p:sp>
          <p:sp>
            <p:nvSpPr>
              <p:cNvPr id="26" name="Tekstvak 25">
                <a:extLst>
                  <a:ext uri="{FF2B5EF4-FFF2-40B4-BE49-F238E27FC236}">
                    <a16:creationId xmlns:a16="http://schemas.microsoft.com/office/drawing/2014/main" id="{AC9AC0FB-CEDA-76F3-B990-9500FEBFA651}"/>
                  </a:ext>
                </a:extLst>
              </p:cNvPr>
              <p:cNvSpPr txBox="1"/>
              <p:nvPr/>
            </p:nvSpPr>
            <p:spPr>
              <a:xfrm>
                <a:off x="9427977" y="3523670"/>
                <a:ext cx="277537" cy="369332"/>
              </a:xfrm>
              <a:prstGeom prst="rect">
                <a:avLst/>
              </a:prstGeom>
              <a:noFill/>
              <a:ln>
                <a:noFill/>
              </a:ln>
            </p:spPr>
            <p:txBody>
              <a:bodyPr wrap="square" rtlCol="0">
                <a:spAutoFit/>
              </a:bodyPr>
              <a:lstStyle/>
              <a:p>
                <a:pPr algn="ctr"/>
                <a:r>
                  <a:rPr lang="en-GB" b="1">
                    <a:solidFill>
                      <a:schemeClr val="tx2"/>
                    </a:solidFill>
                  </a:rPr>
                  <a:t>B</a:t>
                </a:r>
              </a:p>
            </p:txBody>
          </p:sp>
        </p:grpSp>
        <p:sp>
          <p:nvSpPr>
            <p:cNvPr id="30" name="Tijdelijke aanduiding voor tekst 2">
              <a:extLst>
                <a:ext uri="{FF2B5EF4-FFF2-40B4-BE49-F238E27FC236}">
                  <a16:creationId xmlns:a16="http://schemas.microsoft.com/office/drawing/2014/main" id="{33E4B867-6CBB-BF38-7205-CFEB65D87F98}"/>
                </a:ext>
              </a:extLst>
            </p:cNvPr>
            <p:cNvSpPr txBox="1">
              <a:spLocks/>
            </p:cNvSpPr>
            <p:nvPr/>
          </p:nvSpPr>
          <p:spPr>
            <a:xfrm>
              <a:off x="6363129" y="4677403"/>
              <a:ext cx="2027294" cy="38214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solidFill>
                    <a:schemeClr val="accent2"/>
                  </a:solidFill>
                </a:rPr>
                <a:t>Good data locality</a:t>
              </a:r>
              <a:endParaRPr lang="en-GB" sz="1800" noProof="0">
                <a:solidFill>
                  <a:schemeClr val="accent2"/>
                </a:solidFill>
              </a:endParaRPr>
            </a:p>
            <a:p>
              <a:pPr marL="0" indent="0">
                <a:buNone/>
              </a:pPr>
              <a:endParaRPr lang="en-GB" sz="2400" noProof="0"/>
            </a:p>
          </p:txBody>
        </p:sp>
        <p:grpSp>
          <p:nvGrpSpPr>
            <p:cNvPr id="52" name="Groep 51">
              <a:extLst>
                <a:ext uri="{FF2B5EF4-FFF2-40B4-BE49-F238E27FC236}">
                  <a16:creationId xmlns:a16="http://schemas.microsoft.com/office/drawing/2014/main" id="{2CBBE0D6-EB68-75C7-BE87-2F4D96EA2989}"/>
                </a:ext>
              </a:extLst>
            </p:cNvPr>
            <p:cNvGrpSpPr/>
            <p:nvPr/>
          </p:nvGrpSpPr>
          <p:grpSpPr>
            <a:xfrm>
              <a:off x="6492003" y="3720839"/>
              <a:ext cx="1715684" cy="522000"/>
              <a:chOff x="6492003" y="3720839"/>
              <a:chExt cx="1715684" cy="522000"/>
            </a:xfrm>
          </p:grpSpPr>
          <p:cxnSp>
            <p:nvCxnSpPr>
              <p:cNvPr id="34" name="Rechte verbindingslijn 33">
                <a:extLst>
                  <a:ext uri="{FF2B5EF4-FFF2-40B4-BE49-F238E27FC236}">
                    <a16:creationId xmlns:a16="http://schemas.microsoft.com/office/drawing/2014/main" id="{A4A4EF69-6F33-18D2-2D57-BC0D1ACC3B20}"/>
                  </a:ext>
                </a:extLst>
              </p:cNvPr>
              <p:cNvCxnSpPr/>
              <p:nvPr/>
            </p:nvCxnSpPr>
            <p:spPr>
              <a:xfrm>
                <a:off x="6545865" y="3720839"/>
                <a:ext cx="1661822" cy="0"/>
              </a:xfrm>
              <a:prstGeom prst="line">
                <a:avLst/>
              </a:prstGeom>
              <a:ln w="22225">
                <a:noFill/>
                <a:prstDash val="lgDash"/>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A41A730F-D980-BB13-E30C-6BB2CEB78594}"/>
                  </a:ext>
                </a:extLst>
              </p:cNvPr>
              <p:cNvCxnSpPr/>
              <p:nvPr/>
            </p:nvCxnSpPr>
            <p:spPr>
              <a:xfrm>
                <a:off x="6531760" y="3992508"/>
                <a:ext cx="1661822" cy="0"/>
              </a:xfrm>
              <a:prstGeom prst="line">
                <a:avLst/>
              </a:prstGeom>
              <a:ln w="22225">
                <a:noFill/>
                <a:prstDash val="lgDash"/>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5EF1E5C2-5296-C355-674E-E8D5929CBA75}"/>
                  </a:ext>
                </a:extLst>
              </p:cNvPr>
              <p:cNvCxnSpPr>
                <a:cxnSpLocks/>
              </p:cNvCxnSpPr>
              <p:nvPr/>
            </p:nvCxnSpPr>
            <p:spPr>
              <a:xfrm>
                <a:off x="6492003" y="4238999"/>
                <a:ext cx="1715684" cy="0"/>
              </a:xfrm>
              <a:prstGeom prst="line">
                <a:avLst/>
              </a:prstGeom>
              <a:ln w="22225">
                <a:no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B9DC1F67-59DF-A4B0-F533-2281C43EC913}"/>
                  </a:ext>
                </a:extLst>
              </p:cNvPr>
              <p:cNvCxnSpPr>
                <a:cxnSpLocks/>
              </p:cNvCxnSpPr>
              <p:nvPr/>
            </p:nvCxnSpPr>
            <p:spPr>
              <a:xfrm flipV="1">
                <a:off x="6531760" y="3720839"/>
                <a:ext cx="1675927" cy="290525"/>
              </a:xfrm>
              <a:prstGeom prst="line">
                <a:avLst/>
              </a:prstGeom>
              <a:ln w="22225">
                <a:noFill/>
                <a:prstDash val="lgDash"/>
              </a:ln>
            </p:spPr>
            <p:style>
              <a:lnRef idx="1">
                <a:schemeClr val="accent1"/>
              </a:lnRef>
              <a:fillRef idx="0">
                <a:schemeClr val="accent1"/>
              </a:fillRef>
              <a:effectRef idx="0">
                <a:schemeClr val="accent1"/>
              </a:effectRef>
              <a:fontRef idx="minor">
                <a:schemeClr val="tx1"/>
              </a:fontRef>
            </p:style>
          </p:cxnSp>
          <p:cxnSp>
            <p:nvCxnSpPr>
              <p:cNvPr id="50" name="Rechte verbindingslijn 49">
                <a:extLst>
                  <a:ext uri="{FF2B5EF4-FFF2-40B4-BE49-F238E27FC236}">
                    <a16:creationId xmlns:a16="http://schemas.microsoft.com/office/drawing/2014/main" id="{BDFB9719-A062-E5F0-8C63-CCBDBAAD87D4}"/>
                  </a:ext>
                </a:extLst>
              </p:cNvPr>
              <p:cNvCxnSpPr>
                <a:cxnSpLocks/>
              </p:cNvCxnSpPr>
              <p:nvPr/>
            </p:nvCxnSpPr>
            <p:spPr>
              <a:xfrm flipV="1">
                <a:off x="6492003" y="3992508"/>
                <a:ext cx="1701579" cy="250331"/>
              </a:xfrm>
              <a:prstGeom prst="line">
                <a:avLst/>
              </a:prstGeom>
              <a:ln w="22225">
                <a:noFill/>
                <a:prstDash val="lgDash"/>
              </a:ln>
            </p:spPr>
            <p:style>
              <a:lnRef idx="1">
                <a:schemeClr val="accent1"/>
              </a:lnRef>
              <a:fillRef idx="0">
                <a:schemeClr val="accent1"/>
              </a:fillRef>
              <a:effectRef idx="0">
                <a:schemeClr val="accent1"/>
              </a:effectRef>
              <a:fontRef idx="minor">
                <a:schemeClr val="tx1"/>
              </a:fontRef>
            </p:style>
          </p:cxnSp>
        </p:grpSp>
        <p:sp>
          <p:nvSpPr>
            <p:cNvPr id="31" name="Tijdelijke aanduiding voor tekst 2">
              <a:extLst>
                <a:ext uri="{FF2B5EF4-FFF2-40B4-BE49-F238E27FC236}">
                  <a16:creationId xmlns:a16="http://schemas.microsoft.com/office/drawing/2014/main" id="{438F866A-3F1E-1410-124F-F2C9260B15C5}"/>
                </a:ext>
              </a:extLst>
            </p:cNvPr>
            <p:cNvSpPr txBox="1">
              <a:spLocks/>
            </p:cNvSpPr>
            <p:nvPr/>
          </p:nvSpPr>
          <p:spPr>
            <a:xfrm>
              <a:off x="8630149" y="4677403"/>
              <a:ext cx="1930081" cy="38214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solidFill>
                    <a:srgbClr val="C00000"/>
                  </a:solidFill>
                </a:rPr>
                <a:t>Bad data locality!</a:t>
              </a:r>
              <a:endParaRPr lang="en-GB" sz="1800" noProof="0">
                <a:solidFill>
                  <a:srgbClr val="C00000"/>
                </a:solidFill>
              </a:endParaRPr>
            </a:p>
            <a:p>
              <a:pPr marL="0" indent="0">
                <a:buNone/>
              </a:pPr>
              <a:endParaRPr lang="en-GB" sz="2400" noProof="0"/>
            </a:p>
          </p:txBody>
        </p:sp>
        <p:grpSp>
          <p:nvGrpSpPr>
            <p:cNvPr id="13319" name="Groep 13318">
              <a:extLst>
                <a:ext uri="{FF2B5EF4-FFF2-40B4-BE49-F238E27FC236}">
                  <a16:creationId xmlns:a16="http://schemas.microsoft.com/office/drawing/2014/main" id="{F8287259-D942-9B6F-4A04-81A457A518BE}"/>
                </a:ext>
              </a:extLst>
            </p:cNvPr>
            <p:cNvGrpSpPr/>
            <p:nvPr/>
          </p:nvGrpSpPr>
          <p:grpSpPr>
            <a:xfrm>
              <a:off x="8818470" y="3631228"/>
              <a:ext cx="1106557" cy="928597"/>
              <a:chOff x="8818470" y="3631228"/>
              <a:chExt cx="1106557" cy="928597"/>
            </a:xfrm>
          </p:grpSpPr>
          <p:cxnSp>
            <p:nvCxnSpPr>
              <p:cNvPr id="55" name="Rechte verbindingslijn 54">
                <a:extLst>
                  <a:ext uri="{FF2B5EF4-FFF2-40B4-BE49-F238E27FC236}">
                    <a16:creationId xmlns:a16="http://schemas.microsoft.com/office/drawing/2014/main" id="{8B1CFEC9-15EC-7C16-FAF4-3070EC961B18}"/>
                  </a:ext>
                </a:extLst>
              </p:cNvPr>
              <p:cNvCxnSpPr>
                <a:cxnSpLocks/>
              </p:cNvCxnSpPr>
              <p:nvPr/>
            </p:nvCxnSpPr>
            <p:spPr>
              <a:xfrm>
                <a:off x="8818470" y="3658021"/>
                <a:ext cx="0" cy="901804"/>
              </a:xfrm>
              <a:prstGeom prst="line">
                <a:avLst/>
              </a:prstGeom>
              <a:ln w="22225">
                <a:noFill/>
                <a:prstDash val="lgDash"/>
              </a:ln>
            </p:spPr>
            <p:style>
              <a:lnRef idx="1">
                <a:schemeClr val="accent1"/>
              </a:lnRef>
              <a:fillRef idx="0">
                <a:schemeClr val="accent1"/>
              </a:fillRef>
              <a:effectRef idx="0">
                <a:schemeClr val="accent1"/>
              </a:effectRef>
              <a:fontRef idx="minor">
                <a:schemeClr val="tx1"/>
              </a:fontRef>
            </p:style>
          </p:cxnSp>
          <p:cxnSp>
            <p:nvCxnSpPr>
              <p:cNvPr id="61" name="Rechte verbindingslijn 60">
                <a:extLst>
                  <a:ext uri="{FF2B5EF4-FFF2-40B4-BE49-F238E27FC236}">
                    <a16:creationId xmlns:a16="http://schemas.microsoft.com/office/drawing/2014/main" id="{6C59C548-C409-6135-E152-1C6AA1B9B14E}"/>
                  </a:ext>
                </a:extLst>
              </p:cNvPr>
              <p:cNvCxnSpPr>
                <a:cxnSpLocks/>
              </p:cNvCxnSpPr>
              <p:nvPr/>
            </p:nvCxnSpPr>
            <p:spPr>
              <a:xfrm>
                <a:off x="9368436" y="3631228"/>
                <a:ext cx="0" cy="901804"/>
              </a:xfrm>
              <a:prstGeom prst="line">
                <a:avLst/>
              </a:prstGeom>
              <a:ln w="22225">
                <a:noFill/>
                <a:prstDash val="lgDash"/>
              </a:ln>
            </p:spPr>
            <p:style>
              <a:lnRef idx="1">
                <a:schemeClr val="accent1"/>
              </a:lnRef>
              <a:fillRef idx="0">
                <a:schemeClr val="accent1"/>
              </a:fillRef>
              <a:effectRef idx="0">
                <a:schemeClr val="accent1"/>
              </a:effectRef>
              <a:fontRef idx="minor">
                <a:schemeClr val="tx1"/>
              </a:fontRef>
            </p:style>
          </p:cxnSp>
          <p:cxnSp>
            <p:nvCxnSpPr>
              <p:cNvPr id="62" name="Rechte verbindingslijn 61">
                <a:extLst>
                  <a:ext uri="{FF2B5EF4-FFF2-40B4-BE49-F238E27FC236}">
                    <a16:creationId xmlns:a16="http://schemas.microsoft.com/office/drawing/2014/main" id="{EA933617-7B5E-586E-E016-8BC6688E68B9}"/>
                  </a:ext>
                </a:extLst>
              </p:cNvPr>
              <p:cNvCxnSpPr>
                <a:cxnSpLocks/>
              </p:cNvCxnSpPr>
              <p:nvPr/>
            </p:nvCxnSpPr>
            <p:spPr>
              <a:xfrm>
                <a:off x="9925027" y="3631228"/>
                <a:ext cx="0" cy="901804"/>
              </a:xfrm>
              <a:prstGeom prst="line">
                <a:avLst/>
              </a:prstGeom>
              <a:ln w="22225">
                <a:no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63" name="Rechte verbindingslijn 62">
                <a:extLst>
                  <a:ext uri="{FF2B5EF4-FFF2-40B4-BE49-F238E27FC236}">
                    <a16:creationId xmlns:a16="http://schemas.microsoft.com/office/drawing/2014/main" id="{D00931F6-BAB0-4FA3-5D16-4480F48A821B}"/>
                  </a:ext>
                </a:extLst>
              </p:cNvPr>
              <p:cNvCxnSpPr>
                <a:cxnSpLocks/>
              </p:cNvCxnSpPr>
              <p:nvPr/>
            </p:nvCxnSpPr>
            <p:spPr>
              <a:xfrm flipH="1">
                <a:off x="8818470" y="3631228"/>
                <a:ext cx="556591" cy="928597"/>
              </a:xfrm>
              <a:prstGeom prst="line">
                <a:avLst/>
              </a:prstGeom>
              <a:ln w="22225">
                <a:noFill/>
                <a:prstDash val="lgDash"/>
              </a:ln>
            </p:spPr>
            <p:style>
              <a:lnRef idx="1">
                <a:schemeClr val="accent1"/>
              </a:lnRef>
              <a:fillRef idx="0">
                <a:schemeClr val="accent1"/>
              </a:fillRef>
              <a:effectRef idx="0">
                <a:schemeClr val="accent1"/>
              </a:effectRef>
              <a:fontRef idx="minor">
                <a:schemeClr val="tx1"/>
              </a:fontRef>
            </p:style>
          </p:cxnSp>
          <p:cxnSp>
            <p:nvCxnSpPr>
              <p:cNvPr id="13314" name="Rechte verbindingslijn 13313">
                <a:extLst>
                  <a:ext uri="{FF2B5EF4-FFF2-40B4-BE49-F238E27FC236}">
                    <a16:creationId xmlns:a16="http://schemas.microsoft.com/office/drawing/2014/main" id="{3E85FB0E-9013-547C-6615-B279B963EC36}"/>
                  </a:ext>
                </a:extLst>
              </p:cNvPr>
              <p:cNvCxnSpPr>
                <a:cxnSpLocks/>
              </p:cNvCxnSpPr>
              <p:nvPr/>
            </p:nvCxnSpPr>
            <p:spPr>
              <a:xfrm flipH="1">
                <a:off x="9357837" y="3655517"/>
                <a:ext cx="567189" cy="877515"/>
              </a:xfrm>
              <a:prstGeom prst="line">
                <a:avLst/>
              </a:prstGeom>
              <a:ln w="22225">
                <a:noFill/>
                <a:prstDash val="lgDash"/>
              </a:ln>
            </p:spPr>
            <p:style>
              <a:lnRef idx="1">
                <a:schemeClr val="accent1"/>
              </a:lnRef>
              <a:fillRef idx="0">
                <a:schemeClr val="accent1"/>
              </a:fillRef>
              <a:effectRef idx="0">
                <a:schemeClr val="accent1"/>
              </a:effectRef>
              <a:fontRef idx="minor">
                <a:schemeClr val="tx1"/>
              </a:fontRef>
            </p:style>
          </p:cxnSp>
        </p:grpSp>
      </p:grpSp>
      <p:sp>
        <p:nvSpPr>
          <p:cNvPr id="13321" name="Proces 13320">
            <a:extLst>
              <a:ext uri="{FF2B5EF4-FFF2-40B4-BE49-F238E27FC236}">
                <a16:creationId xmlns:a16="http://schemas.microsoft.com/office/drawing/2014/main" id="{8328BB30-044F-6635-31D2-48C07DF92D76}"/>
              </a:ext>
            </a:extLst>
          </p:cNvPr>
          <p:cNvSpPr/>
          <p:nvPr/>
        </p:nvSpPr>
        <p:spPr>
          <a:xfrm>
            <a:off x="6883602" y="1892000"/>
            <a:ext cx="4834393" cy="3143286"/>
          </a:xfrm>
          <a:prstGeom prst="flowChartProcess">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322" name="Groep 13321">
            <a:extLst>
              <a:ext uri="{FF2B5EF4-FFF2-40B4-BE49-F238E27FC236}">
                <a16:creationId xmlns:a16="http://schemas.microsoft.com/office/drawing/2014/main" id="{515B0C27-AFA1-B1F8-D5D3-1B7674ECF9E9}"/>
              </a:ext>
            </a:extLst>
          </p:cNvPr>
          <p:cNvGrpSpPr/>
          <p:nvPr/>
        </p:nvGrpSpPr>
        <p:grpSpPr>
          <a:xfrm>
            <a:off x="7402379" y="3576207"/>
            <a:ext cx="1715684" cy="522000"/>
            <a:chOff x="6492003" y="3720839"/>
            <a:chExt cx="1715684" cy="522000"/>
          </a:xfrm>
        </p:grpSpPr>
        <p:cxnSp>
          <p:nvCxnSpPr>
            <p:cNvPr id="13323" name="Rechte verbindingslijn 13322">
              <a:extLst>
                <a:ext uri="{FF2B5EF4-FFF2-40B4-BE49-F238E27FC236}">
                  <a16:creationId xmlns:a16="http://schemas.microsoft.com/office/drawing/2014/main" id="{39B927B3-F4B2-6409-4AA7-11CC62D6058C}"/>
                </a:ext>
              </a:extLst>
            </p:cNvPr>
            <p:cNvCxnSpPr/>
            <p:nvPr/>
          </p:nvCxnSpPr>
          <p:spPr>
            <a:xfrm>
              <a:off x="6545865" y="3720839"/>
              <a:ext cx="1661822" cy="0"/>
            </a:xfrm>
            <a:prstGeom prst="line">
              <a:avLst/>
            </a:prstGeom>
            <a:ln w="22225">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324" name="Rechte verbindingslijn 13323">
              <a:extLst>
                <a:ext uri="{FF2B5EF4-FFF2-40B4-BE49-F238E27FC236}">
                  <a16:creationId xmlns:a16="http://schemas.microsoft.com/office/drawing/2014/main" id="{FCC417B8-F4FA-5F58-1403-C1486819C2A5}"/>
                </a:ext>
              </a:extLst>
            </p:cNvPr>
            <p:cNvCxnSpPr/>
            <p:nvPr/>
          </p:nvCxnSpPr>
          <p:spPr>
            <a:xfrm>
              <a:off x="6531760" y="3992508"/>
              <a:ext cx="1661822" cy="0"/>
            </a:xfrm>
            <a:prstGeom prst="line">
              <a:avLst/>
            </a:prstGeom>
            <a:ln w="22225">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325" name="Rechte verbindingslijn 13324">
              <a:extLst>
                <a:ext uri="{FF2B5EF4-FFF2-40B4-BE49-F238E27FC236}">
                  <a16:creationId xmlns:a16="http://schemas.microsoft.com/office/drawing/2014/main" id="{EA3F3DE0-64E9-60CB-9AC5-B95D227BB1FC}"/>
                </a:ext>
              </a:extLst>
            </p:cNvPr>
            <p:cNvCxnSpPr>
              <a:cxnSpLocks/>
            </p:cNvCxnSpPr>
            <p:nvPr/>
          </p:nvCxnSpPr>
          <p:spPr>
            <a:xfrm>
              <a:off x="6492003" y="4238999"/>
              <a:ext cx="1715684" cy="0"/>
            </a:xfrm>
            <a:prstGeom prst="line">
              <a:avLst/>
            </a:prstGeom>
            <a:ln w="22225">
              <a:solidFill>
                <a:schemeClr val="accent5">
                  <a:lumMod val="60000"/>
                  <a:lumOff val="40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13326" name="Rechte verbindingslijn 13325">
              <a:extLst>
                <a:ext uri="{FF2B5EF4-FFF2-40B4-BE49-F238E27FC236}">
                  <a16:creationId xmlns:a16="http://schemas.microsoft.com/office/drawing/2014/main" id="{3D4C5F94-D4A8-85DA-F42E-678773D2DEAA}"/>
                </a:ext>
              </a:extLst>
            </p:cNvPr>
            <p:cNvCxnSpPr>
              <a:cxnSpLocks/>
            </p:cNvCxnSpPr>
            <p:nvPr/>
          </p:nvCxnSpPr>
          <p:spPr>
            <a:xfrm flipV="1">
              <a:off x="6531760" y="3720839"/>
              <a:ext cx="1675927" cy="290525"/>
            </a:xfrm>
            <a:prstGeom prst="line">
              <a:avLst/>
            </a:prstGeom>
            <a:ln w="22225">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327" name="Rechte verbindingslijn 13326">
              <a:extLst>
                <a:ext uri="{FF2B5EF4-FFF2-40B4-BE49-F238E27FC236}">
                  <a16:creationId xmlns:a16="http://schemas.microsoft.com/office/drawing/2014/main" id="{5A7A177C-5181-F1FD-5EC2-61E72E95CBDC}"/>
                </a:ext>
              </a:extLst>
            </p:cNvPr>
            <p:cNvCxnSpPr>
              <a:cxnSpLocks/>
            </p:cNvCxnSpPr>
            <p:nvPr/>
          </p:nvCxnSpPr>
          <p:spPr>
            <a:xfrm flipV="1">
              <a:off x="6492003" y="3992508"/>
              <a:ext cx="1701579" cy="250331"/>
            </a:xfrm>
            <a:prstGeom prst="line">
              <a:avLst/>
            </a:prstGeom>
            <a:ln w="22225">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grpSp>
      <p:grpSp>
        <p:nvGrpSpPr>
          <p:cNvPr id="13328" name="Groep 13327">
            <a:extLst>
              <a:ext uri="{FF2B5EF4-FFF2-40B4-BE49-F238E27FC236}">
                <a16:creationId xmlns:a16="http://schemas.microsoft.com/office/drawing/2014/main" id="{E7C4B84E-C44E-1BFB-B6E8-CE0672B55C3E}"/>
              </a:ext>
            </a:extLst>
          </p:cNvPr>
          <p:cNvGrpSpPr/>
          <p:nvPr/>
        </p:nvGrpSpPr>
        <p:grpSpPr>
          <a:xfrm>
            <a:off x="9728846" y="3486596"/>
            <a:ext cx="1106557" cy="928597"/>
            <a:chOff x="8818470" y="3631228"/>
            <a:chExt cx="1106557" cy="928597"/>
          </a:xfrm>
        </p:grpSpPr>
        <p:cxnSp>
          <p:nvCxnSpPr>
            <p:cNvPr id="13329" name="Rechte verbindingslijn 13328">
              <a:extLst>
                <a:ext uri="{FF2B5EF4-FFF2-40B4-BE49-F238E27FC236}">
                  <a16:creationId xmlns:a16="http://schemas.microsoft.com/office/drawing/2014/main" id="{12BADB96-27B4-0394-5AE5-E8E90D2922FC}"/>
                </a:ext>
              </a:extLst>
            </p:cNvPr>
            <p:cNvCxnSpPr>
              <a:cxnSpLocks/>
            </p:cNvCxnSpPr>
            <p:nvPr/>
          </p:nvCxnSpPr>
          <p:spPr>
            <a:xfrm>
              <a:off x="8818470" y="3658021"/>
              <a:ext cx="0" cy="901804"/>
            </a:xfrm>
            <a:prstGeom prst="line">
              <a:avLst/>
            </a:prstGeom>
            <a:ln w="22225">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13330" name="Rechte verbindingslijn 13329">
              <a:extLst>
                <a:ext uri="{FF2B5EF4-FFF2-40B4-BE49-F238E27FC236}">
                  <a16:creationId xmlns:a16="http://schemas.microsoft.com/office/drawing/2014/main" id="{CA37DBD3-8E2D-247D-5533-EA5B6BFD896A}"/>
                </a:ext>
              </a:extLst>
            </p:cNvPr>
            <p:cNvCxnSpPr>
              <a:cxnSpLocks/>
            </p:cNvCxnSpPr>
            <p:nvPr/>
          </p:nvCxnSpPr>
          <p:spPr>
            <a:xfrm>
              <a:off x="9368436" y="3631228"/>
              <a:ext cx="0" cy="901804"/>
            </a:xfrm>
            <a:prstGeom prst="line">
              <a:avLst/>
            </a:prstGeom>
            <a:ln w="22225">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13331" name="Rechte verbindingslijn 13330">
              <a:extLst>
                <a:ext uri="{FF2B5EF4-FFF2-40B4-BE49-F238E27FC236}">
                  <a16:creationId xmlns:a16="http://schemas.microsoft.com/office/drawing/2014/main" id="{F8560657-EF78-BAB2-1C42-752572FE6EF8}"/>
                </a:ext>
              </a:extLst>
            </p:cNvPr>
            <p:cNvCxnSpPr>
              <a:cxnSpLocks/>
            </p:cNvCxnSpPr>
            <p:nvPr/>
          </p:nvCxnSpPr>
          <p:spPr>
            <a:xfrm>
              <a:off x="9925027" y="3631228"/>
              <a:ext cx="0" cy="901804"/>
            </a:xfrm>
            <a:prstGeom prst="line">
              <a:avLst/>
            </a:prstGeom>
            <a:ln w="22225">
              <a:solidFill>
                <a:srgbClr val="C00000"/>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13332" name="Rechte verbindingslijn 13331">
              <a:extLst>
                <a:ext uri="{FF2B5EF4-FFF2-40B4-BE49-F238E27FC236}">
                  <a16:creationId xmlns:a16="http://schemas.microsoft.com/office/drawing/2014/main" id="{64839FAB-3CE1-ECEC-9E42-36A05C6D43DB}"/>
                </a:ext>
              </a:extLst>
            </p:cNvPr>
            <p:cNvCxnSpPr>
              <a:cxnSpLocks/>
            </p:cNvCxnSpPr>
            <p:nvPr/>
          </p:nvCxnSpPr>
          <p:spPr>
            <a:xfrm flipH="1">
              <a:off x="8818470" y="3631228"/>
              <a:ext cx="556591" cy="928597"/>
            </a:xfrm>
            <a:prstGeom prst="line">
              <a:avLst/>
            </a:prstGeom>
            <a:ln w="22225">
              <a:solidFill>
                <a:srgbClr val="C00000"/>
              </a:solidFill>
              <a:prstDash val="lgDash"/>
            </a:ln>
          </p:spPr>
          <p:style>
            <a:lnRef idx="1">
              <a:schemeClr val="accent1"/>
            </a:lnRef>
            <a:fillRef idx="0">
              <a:schemeClr val="accent1"/>
            </a:fillRef>
            <a:effectRef idx="0">
              <a:schemeClr val="accent1"/>
            </a:effectRef>
            <a:fontRef idx="minor">
              <a:schemeClr val="tx1"/>
            </a:fontRef>
          </p:style>
        </p:cxnSp>
        <p:cxnSp>
          <p:nvCxnSpPr>
            <p:cNvPr id="13333" name="Rechte verbindingslijn 13332">
              <a:extLst>
                <a:ext uri="{FF2B5EF4-FFF2-40B4-BE49-F238E27FC236}">
                  <a16:creationId xmlns:a16="http://schemas.microsoft.com/office/drawing/2014/main" id="{540F93A8-A233-4F1A-C4D6-A5BFBA0BF164}"/>
                </a:ext>
              </a:extLst>
            </p:cNvPr>
            <p:cNvCxnSpPr>
              <a:cxnSpLocks/>
            </p:cNvCxnSpPr>
            <p:nvPr/>
          </p:nvCxnSpPr>
          <p:spPr>
            <a:xfrm flipH="1">
              <a:off x="9357837" y="3655517"/>
              <a:ext cx="567189" cy="877515"/>
            </a:xfrm>
            <a:prstGeom prst="line">
              <a:avLst/>
            </a:prstGeom>
            <a:ln w="22225">
              <a:solidFill>
                <a:srgbClr val="C00000"/>
              </a:solidFill>
              <a:prstDash val="lgDash"/>
            </a:ln>
          </p:spPr>
          <p:style>
            <a:lnRef idx="1">
              <a:schemeClr val="accent1"/>
            </a:lnRef>
            <a:fillRef idx="0">
              <a:schemeClr val="accent1"/>
            </a:fillRef>
            <a:effectRef idx="0">
              <a:schemeClr val="accent1"/>
            </a:effectRef>
            <a:fontRef idx="minor">
              <a:schemeClr val="tx1"/>
            </a:fontRef>
          </p:style>
        </p:cxnSp>
      </p:grpSp>
      <p:sp>
        <p:nvSpPr>
          <p:cNvPr id="13334" name="Pijl links 13333">
            <a:extLst>
              <a:ext uri="{FF2B5EF4-FFF2-40B4-BE49-F238E27FC236}">
                <a16:creationId xmlns:a16="http://schemas.microsoft.com/office/drawing/2014/main" id="{723E93B3-F8AB-19DD-826A-7725838EA711}"/>
              </a:ext>
            </a:extLst>
          </p:cNvPr>
          <p:cNvSpPr/>
          <p:nvPr/>
        </p:nvSpPr>
        <p:spPr>
          <a:xfrm rot="18900000">
            <a:off x="4559833" y="4096518"/>
            <a:ext cx="1477654" cy="305328"/>
          </a:xfrm>
          <a:prstGeom prst="rightArrow">
            <a:avLst/>
          </a:prstGeom>
          <a:solidFill>
            <a:schemeClr val="tx2">
              <a:alpha val="64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37" name="Tekstvak 13336">
            <a:extLst>
              <a:ext uri="{FF2B5EF4-FFF2-40B4-BE49-F238E27FC236}">
                <a16:creationId xmlns:a16="http://schemas.microsoft.com/office/drawing/2014/main" id="{16C6A5DA-B3E0-6633-8786-FD28B847FFC8}"/>
              </a:ext>
            </a:extLst>
          </p:cNvPr>
          <p:cNvSpPr txBox="1"/>
          <p:nvPr/>
        </p:nvSpPr>
        <p:spPr>
          <a:xfrm>
            <a:off x="5444559" y="3041387"/>
            <a:ext cx="1440463" cy="646331"/>
          </a:xfrm>
          <a:prstGeom prst="rect">
            <a:avLst/>
          </a:prstGeom>
          <a:noFill/>
        </p:spPr>
        <p:txBody>
          <a:bodyPr wrap="square" rtlCol="0">
            <a:spAutoFit/>
          </a:bodyPr>
          <a:lstStyle/>
          <a:p>
            <a:pPr algn="ctr"/>
            <a:r>
              <a:rPr lang="en-GB">
                <a:solidFill>
                  <a:schemeClr val="tx2"/>
                </a:solidFill>
              </a:rPr>
              <a:t>Loop optimization</a:t>
            </a:r>
          </a:p>
        </p:txBody>
      </p:sp>
    </p:spTree>
    <p:extLst>
      <p:ext uri="{BB962C8B-B14F-4D97-AF65-F5344CB8AC3E}">
        <p14:creationId xmlns:p14="http://schemas.microsoft.com/office/powerpoint/2010/main" val="4906289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3B4CC-97C6-96A1-4036-F1347BA9DA4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562A314-7472-8948-1563-4AA668B446AE}"/>
              </a:ext>
            </a:extLst>
          </p:cNvPr>
          <p:cNvSpPr>
            <a:spLocks noGrp="1"/>
          </p:cNvSpPr>
          <p:nvPr>
            <p:ph type="title"/>
          </p:nvPr>
        </p:nvSpPr>
        <p:spPr/>
        <p:txBody>
          <a:bodyPr>
            <a:normAutofit/>
          </a:bodyPr>
          <a:lstStyle/>
          <a:p>
            <a:r>
              <a:rPr lang="en-GB"/>
              <a:t>How does an ML compiler framework operate?</a:t>
            </a:r>
          </a:p>
        </p:txBody>
      </p:sp>
      <p:pic>
        <p:nvPicPr>
          <p:cNvPr id="13318" name="Picture 6">
            <a:extLst>
              <a:ext uri="{FF2B5EF4-FFF2-40B4-BE49-F238E27FC236}">
                <a16:creationId xmlns:a16="http://schemas.microsoft.com/office/drawing/2014/main" id="{6B8AA6CD-0542-878A-46FF-F9BFFD6991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30" t="6410" r="5473" b="6132"/>
          <a:stretch/>
        </p:blipFill>
        <p:spPr bwMode="auto">
          <a:xfrm>
            <a:off x="1279996" y="4296437"/>
            <a:ext cx="392458" cy="380966"/>
          </a:xfrm>
          <a:prstGeom prst="rect">
            <a:avLst/>
          </a:prstGeom>
          <a:noFill/>
          <a:extLst>
            <a:ext uri="{909E8E84-426E-40DD-AFC4-6F175D3DCCD1}">
              <a14:hiddenFill xmlns:a14="http://schemas.microsoft.com/office/drawing/2010/main">
                <a:solidFill>
                  <a:srgbClr val="FFFFFF"/>
                </a:solidFill>
              </a14:hiddenFill>
            </a:ext>
          </a:extLst>
        </p:spPr>
      </p:pic>
      <p:sp>
        <p:nvSpPr>
          <p:cNvPr id="3" name="Rechthoek 2">
            <a:extLst>
              <a:ext uri="{FF2B5EF4-FFF2-40B4-BE49-F238E27FC236}">
                <a16:creationId xmlns:a16="http://schemas.microsoft.com/office/drawing/2014/main" id="{D16D12D1-A8E3-889A-564C-DFF9B743E0E6}"/>
              </a:ext>
            </a:extLst>
          </p:cNvPr>
          <p:cNvSpPr/>
          <p:nvPr/>
        </p:nvSpPr>
        <p:spPr>
          <a:xfrm>
            <a:off x="173508" y="2777727"/>
            <a:ext cx="1597595" cy="1934303"/>
          </a:xfrm>
          <a:prstGeom prst="rect">
            <a:avLst/>
          </a:prstGeom>
          <a:solidFill>
            <a:schemeClr val="accent2">
              <a:lumMod val="20000"/>
              <a:lumOff val="80000"/>
            </a:schemeClr>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r>
              <a:rPr lang="en-GB">
                <a:solidFill>
                  <a:schemeClr val="tx2"/>
                </a:solidFill>
              </a:rPr>
              <a:t>Model </a:t>
            </a:r>
            <a:r>
              <a:rPr lang="en-GB" b="1">
                <a:solidFill>
                  <a:schemeClr val="tx2"/>
                </a:solidFill>
              </a:rPr>
              <a:t>Optimization</a:t>
            </a:r>
          </a:p>
        </p:txBody>
      </p:sp>
      <p:pic>
        <p:nvPicPr>
          <p:cNvPr id="4" name="Picture 4">
            <a:extLst>
              <a:ext uri="{FF2B5EF4-FFF2-40B4-BE49-F238E27FC236}">
                <a16:creationId xmlns:a16="http://schemas.microsoft.com/office/drawing/2014/main" id="{DBCECFCB-CB79-D79F-9A0C-875946A0AD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31" t="5767" r="5794" b="6132"/>
          <a:stretch/>
        </p:blipFill>
        <p:spPr bwMode="auto">
          <a:xfrm>
            <a:off x="1290338" y="4304600"/>
            <a:ext cx="392458" cy="385137"/>
          </a:xfrm>
          <a:prstGeom prst="rect">
            <a:avLst/>
          </a:prstGeom>
          <a:noFill/>
          <a:extLst>
            <a:ext uri="{909E8E84-426E-40DD-AFC4-6F175D3DCCD1}">
              <a14:hiddenFill xmlns:a14="http://schemas.microsoft.com/office/drawing/2010/main">
                <a:solidFill>
                  <a:srgbClr val="FFFFFF"/>
                </a:solidFill>
              </a14:hiddenFill>
            </a:ext>
          </a:extLst>
        </p:spPr>
      </p:pic>
      <p:sp>
        <p:nvSpPr>
          <p:cNvPr id="6" name="Rechthoek 5">
            <a:extLst>
              <a:ext uri="{FF2B5EF4-FFF2-40B4-BE49-F238E27FC236}">
                <a16:creationId xmlns:a16="http://schemas.microsoft.com/office/drawing/2014/main" id="{62659B3B-627B-0F09-6459-2083A359A6C2}"/>
              </a:ext>
            </a:extLst>
          </p:cNvPr>
          <p:cNvSpPr/>
          <p:nvPr/>
        </p:nvSpPr>
        <p:spPr>
          <a:xfrm>
            <a:off x="2684326" y="2782417"/>
            <a:ext cx="2027294" cy="1934303"/>
          </a:xfrm>
          <a:prstGeom prst="rect">
            <a:avLst/>
          </a:prstGeom>
          <a:solidFill>
            <a:schemeClr val="bg2"/>
          </a:solidFill>
          <a:ln w="190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pPr>
            <a:endParaRPr lang="en-GB" b="1">
              <a:solidFill>
                <a:schemeClr val="tx2"/>
              </a:solidFill>
            </a:endParaRPr>
          </a:p>
        </p:txBody>
      </p:sp>
      <p:sp>
        <p:nvSpPr>
          <p:cNvPr id="7" name="Tijdelijke aanduiding voor tekst 2">
            <a:extLst>
              <a:ext uri="{FF2B5EF4-FFF2-40B4-BE49-F238E27FC236}">
                <a16:creationId xmlns:a16="http://schemas.microsoft.com/office/drawing/2014/main" id="{589AC58A-40D1-00F2-AA00-119843FEBE30}"/>
              </a:ext>
            </a:extLst>
          </p:cNvPr>
          <p:cNvSpPr txBox="1">
            <a:spLocks/>
          </p:cNvSpPr>
          <p:nvPr/>
        </p:nvSpPr>
        <p:spPr>
          <a:xfrm>
            <a:off x="1828183" y="2340592"/>
            <a:ext cx="3739577" cy="488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noProof="0"/>
              <a:t>Operator level </a:t>
            </a:r>
            <a:r>
              <a:rPr lang="en-GB" sz="2000"/>
              <a:t>optimization</a:t>
            </a:r>
            <a:endParaRPr lang="en-GB" sz="2400" noProof="0"/>
          </a:p>
          <a:p>
            <a:pPr marL="0" indent="0">
              <a:buNone/>
            </a:pPr>
            <a:endParaRPr lang="en-GB" sz="2400" noProof="0"/>
          </a:p>
        </p:txBody>
      </p:sp>
      <p:sp>
        <p:nvSpPr>
          <p:cNvPr id="8" name="Pijl links 7">
            <a:extLst>
              <a:ext uri="{FF2B5EF4-FFF2-40B4-BE49-F238E27FC236}">
                <a16:creationId xmlns:a16="http://schemas.microsoft.com/office/drawing/2014/main" id="{A1055F9B-CD6E-F319-6B61-F6C49911580A}"/>
              </a:ext>
            </a:extLst>
          </p:cNvPr>
          <p:cNvSpPr/>
          <p:nvPr/>
        </p:nvSpPr>
        <p:spPr>
          <a:xfrm>
            <a:off x="1897024" y="3587278"/>
            <a:ext cx="671018" cy="324579"/>
          </a:xfrm>
          <a:prstGeom prst="rightArrow">
            <a:avLst/>
          </a:prstGeom>
          <a:solidFill>
            <a:schemeClr val="tx2">
              <a:alpha val="64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kstvak 8">
            <a:extLst>
              <a:ext uri="{FF2B5EF4-FFF2-40B4-BE49-F238E27FC236}">
                <a16:creationId xmlns:a16="http://schemas.microsoft.com/office/drawing/2014/main" id="{AFB9761D-6BEF-9733-7A06-86EAA86AD100}"/>
              </a:ext>
            </a:extLst>
          </p:cNvPr>
          <p:cNvSpPr txBox="1"/>
          <p:nvPr/>
        </p:nvSpPr>
        <p:spPr>
          <a:xfrm>
            <a:off x="2684325" y="2875466"/>
            <a:ext cx="2027295" cy="1754326"/>
          </a:xfrm>
          <a:prstGeom prst="rect">
            <a:avLst/>
          </a:prstGeom>
          <a:noFill/>
        </p:spPr>
        <p:txBody>
          <a:bodyPr wrap="square" rtlCol="0">
            <a:spAutoFit/>
          </a:bodyPr>
          <a:lstStyle/>
          <a:p>
            <a:pPr algn="ctr"/>
            <a:r>
              <a:rPr lang="en-GB">
                <a:solidFill>
                  <a:schemeClr val="tx2"/>
                </a:solidFill>
              </a:rPr>
              <a:t>Assigns the best schedule to an operator for fast inference and low memory use on </a:t>
            </a:r>
            <a:r>
              <a:rPr lang="en-GB" u="sng">
                <a:solidFill>
                  <a:schemeClr val="tx2"/>
                </a:solidFill>
              </a:rPr>
              <a:t>specific</a:t>
            </a:r>
            <a:r>
              <a:rPr lang="en-GB">
                <a:solidFill>
                  <a:schemeClr val="tx2"/>
                </a:solidFill>
              </a:rPr>
              <a:t> </a:t>
            </a:r>
            <a:r>
              <a:rPr lang="en-GB" u="sng">
                <a:solidFill>
                  <a:schemeClr val="tx2"/>
                </a:solidFill>
              </a:rPr>
              <a:t>hardware</a:t>
            </a:r>
            <a:r>
              <a:rPr lang="en-GB">
                <a:solidFill>
                  <a:schemeClr val="tx2"/>
                </a:solidFill>
              </a:rPr>
              <a:t>.</a:t>
            </a:r>
          </a:p>
        </p:txBody>
      </p:sp>
      <p:sp>
        <p:nvSpPr>
          <p:cNvPr id="29" name="Tekstvak 28">
            <a:extLst>
              <a:ext uri="{FF2B5EF4-FFF2-40B4-BE49-F238E27FC236}">
                <a16:creationId xmlns:a16="http://schemas.microsoft.com/office/drawing/2014/main" id="{AFA38DF9-A7F0-0B34-80FF-50A4FCAF4573}"/>
              </a:ext>
            </a:extLst>
          </p:cNvPr>
          <p:cNvSpPr txBox="1"/>
          <p:nvPr/>
        </p:nvSpPr>
        <p:spPr>
          <a:xfrm>
            <a:off x="9712944" y="5006431"/>
            <a:ext cx="2131425" cy="246221"/>
          </a:xfrm>
          <a:prstGeom prst="rect">
            <a:avLst/>
          </a:prstGeom>
          <a:noFill/>
        </p:spPr>
        <p:txBody>
          <a:bodyPr wrap="square" rtlCol="0">
            <a:spAutoFit/>
          </a:bodyPr>
          <a:lstStyle/>
          <a:p>
            <a:r>
              <a:rPr lang="en-GB" sz="1000">
                <a:solidFill>
                  <a:schemeClr val="tx2"/>
                </a:solidFill>
              </a:rPr>
              <a:t>*Assume stored in row-major order</a:t>
            </a:r>
          </a:p>
        </p:txBody>
      </p:sp>
      <p:grpSp>
        <p:nvGrpSpPr>
          <p:cNvPr id="13320" name="Groep 13319">
            <a:extLst>
              <a:ext uri="{FF2B5EF4-FFF2-40B4-BE49-F238E27FC236}">
                <a16:creationId xmlns:a16="http://schemas.microsoft.com/office/drawing/2014/main" id="{0C5A2196-D946-448A-CEF6-9D9A46BAFC94}"/>
              </a:ext>
            </a:extLst>
          </p:cNvPr>
          <p:cNvGrpSpPr/>
          <p:nvPr/>
        </p:nvGrpSpPr>
        <p:grpSpPr>
          <a:xfrm>
            <a:off x="7177945" y="1986256"/>
            <a:ext cx="4436830" cy="2932502"/>
            <a:chOff x="6267569" y="2127048"/>
            <a:chExt cx="4436830" cy="2932502"/>
          </a:xfrm>
        </p:grpSpPr>
        <mc:AlternateContent xmlns:mc="http://schemas.openxmlformats.org/markup-compatibility/2006">
          <mc:Choice xmlns:a14="http://schemas.microsoft.com/office/drawing/2010/main" Requires="a14">
            <p:sp>
              <p:nvSpPr>
                <p:cNvPr id="5" name="Tekstvak 4">
                  <a:extLst>
                    <a:ext uri="{FF2B5EF4-FFF2-40B4-BE49-F238E27FC236}">
                      <a16:creationId xmlns:a16="http://schemas.microsoft.com/office/drawing/2014/main" id="{D2C0D2F4-06B5-5443-8567-D65BA9AE996F}"/>
                    </a:ext>
                  </a:extLst>
                </p:cNvPr>
                <p:cNvSpPr txBox="1"/>
                <p:nvPr/>
              </p:nvSpPr>
              <p:spPr>
                <a:xfrm>
                  <a:off x="6743178" y="2127048"/>
                  <a:ext cx="3294490" cy="1107996"/>
                </a:xfrm>
                <a:prstGeom prst="rect">
                  <a:avLst/>
                </a:prstGeom>
                <a:noFill/>
                <a:ln>
                  <a:noFill/>
                </a:ln>
              </p:spPr>
              <p:txBody>
                <a:bodyPr wrap="square" rtlCol="0">
                  <a:spAutoFit/>
                </a:bodyPr>
                <a:lstStyle/>
                <a:p>
                  <a:pPr/>
                  <a14:m>
                    <m:oMathPara xmlns:m="http://schemas.openxmlformats.org/officeDocument/2006/math">
                      <m:oMathParaPr>
                        <m:jc m:val="left"/>
                      </m:oMathParaPr>
                      <m:oMath xmlns:m="http://schemas.openxmlformats.org/officeDocument/2006/math">
                        <m:r>
                          <a:rPr lang="en-US" sz="1600" smtClean="0">
                            <a:solidFill>
                              <a:schemeClr val="tx2"/>
                            </a:solidFill>
                            <a:latin typeface="Cambria Math" panose="02040503050406030204" pitchFamily="18" charset="0"/>
                          </a:rPr>
                          <m:t>𝑓𝑜𝑟</m:t>
                        </m:r>
                        <m:r>
                          <a:rPr lang="en-US" sz="1600" smtClean="0">
                            <a:solidFill>
                              <a:schemeClr val="tx2"/>
                            </a:solidFill>
                            <a:latin typeface="Cambria Math" panose="02040503050406030204" pitchFamily="18" charset="0"/>
                          </a:rPr>
                          <m:t> </m:t>
                        </m:r>
                        <m:r>
                          <a:rPr lang="en-US" sz="1600" smtClean="0">
                            <a:solidFill>
                              <a:schemeClr val="tx2"/>
                            </a:solidFill>
                            <a:latin typeface="Cambria Math" panose="02040503050406030204" pitchFamily="18" charset="0"/>
                          </a:rPr>
                          <m:t>𝑖</m:t>
                        </m:r>
                        <m:r>
                          <a:rPr lang="en-US" sz="1600" smtClean="0">
                            <a:solidFill>
                              <a:schemeClr val="tx2"/>
                            </a:solidFill>
                            <a:latin typeface="Cambria Math" panose="02040503050406030204" pitchFamily="18" charset="0"/>
                          </a:rPr>
                          <m:t> </m:t>
                        </m:r>
                        <m:r>
                          <a:rPr lang="en-US" sz="1600" smtClean="0">
                            <a:solidFill>
                              <a:schemeClr val="tx2"/>
                            </a:solidFill>
                            <a:latin typeface="Cambria Math" panose="02040503050406030204" pitchFamily="18" charset="0"/>
                          </a:rPr>
                          <m:t>𝑖𝑛</m:t>
                        </m:r>
                        <m:r>
                          <a:rPr lang="en-US" sz="1600" smtClean="0">
                            <a:solidFill>
                              <a:schemeClr val="tx2"/>
                            </a:solidFill>
                            <a:latin typeface="Cambria Math" panose="02040503050406030204" pitchFamily="18" charset="0"/>
                          </a:rPr>
                          <m:t> </m:t>
                        </m:r>
                        <m:r>
                          <a:rPr lang="en-US" sz="1600" smtClean="0">
                            <a:solidFill>
                              <a:schemeClr val="tx2"/>
                            </a:solidFill>
                            <a:latin typeface="Cambria Math" panose="02040503050406030204" pitchFamily="18" charset="0"/>
                          </a:rPr>
                          <m:t>𝑟𝑎𝑛𝑔𝑒</m:t>
                        </m:r>
                        <m:d>
                          <m:dPr>
                            <m:ctrlPr>
                              <a:rPr lang="en-US" sz="1600" i="1">
                                <a:solidFill>
                                  <a:schemeClr val="tx2"/>
                                </a:solidFill>
                                <a:latin typeface="Cambria Math" panose="02040503050406030204" pitchFamily="18" charset="0"/>
                              </a:rPr>
                            </m:ctrlPr>
                          </m:dPr>
                          <m:e>
                            <m:r>
                              <a:rPr lang="en-US" sz="1600">
                                <a:solidFill>
                                  <a:schemeClr val="tx2"/>
                                </a:solidFill>
                                <a:latin typeface="Cambria Math" panose="02040503050406030204" pitchFamily="18" charset="0"/>
                              </a:rPr>
                              <m:t>0, </m:t>
                            </m:r>
                            <m:r>
                              <a:rPr lang="en-US" sz="1600">
                                <a:solidFill>
                                  <a:schemeClr val="tx2"/>
                                </a:solidFill>
                                <a:latin typeface="Cambria Math" panose="02040503050406030204" pitchFamily="18" charset="0"/>
                              </a:rPr>
                              <m:t>𝑁</m:t>
                            </m:r>
                          </m:e>
                        </m:d>
                        <m:r>
                          <a:rPr lang="en-US" sz="1600">
                            <a:solidFill>
                              <a:schemeClr val="tx2"/>
                            </a:solidFill>
                            <a:latin typeface="Cambria Math" panose="02040503050406030204" pitchFamily="18" charset="0"/>
                          </a:rPr>
                          <m:t>:</m:t>
                        </m:r>
                      </m:oMath>
                    </m:oMathPara>
                  </a14:m>
                  <a:endParaRPr lang="en-US" sz="1600">
                    <a:solidFill>
                      <a:schemeClr val="tx2"/>
                    </a:solidFill>
                  </a:endParaRPr>
                </a:p>
                <a:p>
                  <a:r>
                    <a:rPr lang="en-US" sz="1600">
                      <a:solidFill>
                        <a:schemeClr val="tx2"/>
                      </a:solidFill>
                    </a:rPr>
                    <a:t>     </a:t>
                  </a:r>
                  <a14:m>
                    <m:oMath xmlns:m="http://schemas.openxmlformats.org/officeDocument/2006/math">
                      <m:r>
                        <a:rPr lang="en-US" sz="1600">
                          <a:solidFill>
                            <a:schemeClr val="tx2"/>
                          </a:solidFill>
                          <a:latin typeface="Cambria Math" panose="02040503050406030204" pitchFamily="18" charset="0"/>
                        </a:rPr>
                        <m:t>𝑓𝑜𝑟</m:t>
                      </m:r>
                      <m:r>
                        <a:rPr lang="en-US" sz="1600">
                          <a:solidFill>
                            <a:schemeClr val="tx2"/>
                          </a:solidFill>
                          <a:latin typeface="Cambria Math" panose="02040503050406030204" pitchFamily="18" charset="0"/>
                        </a:rPr>
                        <m:t> </m:t>
                      </m:r>
                      <m:r>
                        <a:rPr lang="en-US" sz="1600" b="1" i="0" smtClean="0">
                          <a:solidFill>
                            <a:schemeClr val="accent5"/>
                          </a:solidFill>
                          <a:latin typeface="Cambria Math" panose="02040503050406030204" pitchFamily="18" charset="0"/>
                        </a:rPr>
                        <m:t>𝐤</m:t>
                      </m:r>
                      <m:r>
                        <a:rPr lang="en-US" sz="1600">
                          <a:solidFill>
                            <a:schemeClr val="tx2"/>
                          </a:solidFill>
                          <a:latin typeface="Cambria Math" panose="02040503050406030204" pitchFamily="18" charset="0"/>
                        </a:rPr>
                        <m:t> </m:t>
                      </m:r>
                      <m:r>
                        <a:rPr lang="en-US" sz="1600">
                          <a:solidFill>
                            <a:schemeClr val="tx2"/>
                          </a:solidFill>
                          <a:latin typeface="Cambria Math" panose="02040503050406030204" pitchFamily="18" charset="0"/>
                        </a:rPr>
                        <m:t>𝑖𝑛</m:t>
                      </m:r>
                      <m:r>
                        <a:rPr lang="en-US" sz="1600">
                          <a:solidFill>
                            <a:schemeClr val="tx2"/>
                          </a:solidFill>
                          <a:latin typeface="Cambria Math" panose="02040503050406030204" pitchFamily="18" charset="0"/>
                        </a:rPr>
                        <m:t> </m:t>
                      </m:r>
                      <m:r>
                        <a:rPr lang="en-US" sz="1600">
                          <a:solidFill>
                            <a:schemeClr val="tx2"/>
                          </a:solidFill>
                          <a:latin typeface="Cambria Math" panose="02040503050406030204" pitchFamily="18" charset="0"/>
                        </a:rPr>
                        <m:t>𝑟𝑎𝑛𝑔𝑒</m:t>
                      </m:r>
                      <m:d>
                        <m:dPr>
                          <m:ctrlPr>
                            <a:rPr lang="en-US" sz="1600" i="1">
                              <a:solidFill>
                                <a:schemeClr val="tx2"/>
                              </a:solidFill>
                              <a:latin typeface="Cambria Math" panose="02040503050406030204" pitchFamily="18" charset="0"/>
                            </a:rPr>
                          </m:ctrlPr>
                        </m:dPr>
                        <m:e>
                          <m:r>
                            <a:rPr lang="en-US" sz="1600">
                              <a:solidFill>
                                <a:schemeClr val="tx2"/>
                              </a:solidFill>
                              <a:latin typeface="Cambria Math" panose="02040503050406030204" pitchFamily="18" charset="0"/>
                            </a:rPr>
                            <m:t>0,</m:t>
                          </m:r>
                          <m:r>
                            <a:rPr lang="en-US" sz="1600">
                              <a:solidFill>
                                <a:schemeClr val="tx2"/>
                              </a:solidFill>
                              <a:latin typeface="Cambria Math" panose="02040503050406030204" pitchFamily="18" charset="0"/>
                            </a:rPr>
                            <m:t>𝑁</m:t>
                          </m:r>
                        </m:e>
                      </m:d>
                      <m:r>
                        <a:rPr lang="en-US" sz="1600">
                          <a:solidFill>
                            <a:schemeClr val="tx2"/>
                          </a:solidFill>
                          <a:latin typeface="Cambria Math" panose="02040503050406030204" pitchFamily="18" charset="0"/>
                        </a:rPr>
                        <m:t>:</m:t>
                      </m:r>
                    </m:oMath>
                  </a14:m>
                  <a:endParaRPr lang="en-US" sz="1600">
                    <a:solidFill>
                      <a:schemeClr val="tx2"/>
                    </a:solidFill>
                  </a:endParaRPr>
                </a:p>
                <a:p>
                  <a:r>
                    <a:rPr lang="en-US" sz="1600">
                      <a:solidFill>
                        <a:schemeClr val="tx2"/>
                      </a:solidFill>
                    </a:rPr>
                    <a:t>          </a:t>
                  </a:r>
                  <a14:m>
                    <m:oMath xmlns:m="http://schemas.openxmlformats.org/officeDocument/2006/math">
                      <m:r>
                        <a:rPr lang="en-US" sz="1600">
                          <a:solidFill>
                            <a:schemeClr val="tx2"/>
                          </a:solidFill>
                          <a:latin typeface="Cambria Math" panose="02040503050406030204" pitchFamily="18" charset="0"/>
                        </a:rPr>
                        <m:t>𝑓𝑜𝑟</m:t>
                      </m:r>
                      <m:r>
                        <a:rPr lang="en-US" sz="1600">
                          <a:solidFill>
                            <a:schemeClr val="tx2"/>
                          </a:solidFill>
                          <a:latin typeface="Cambria Math" panose="02040503050406030204" pitchFamily="18" charset="0"/>
                        </a:rPr>
                        <m:t> </m:t>
                      </m:r>
                      <m:r>
                        <a:rPr lang="en-US" sz="1600" b="1" i="0" smtClean="0">
                          <a:solidFill>
                            <a:schemeClr val="accent5"/>
                          </a:solidFill>
                          <a:latin typeface="Cambria Math" panose="02040503050406030204" pitchFamily="18" charset="0"/>
                        </a:rPr>
                        <m:t>𝐣</m:t>
                      </m:r>
                      <m:r>
                        <a:rPr lang="en-US" sz="1600">
                          <a:solidFill>
                            <a:schemeClr val="tx2"/>
                          </a:solidFill>
                          <a:latin typeface="Cambria Math" panose="02040503050406030204" pitchFamily="18" charset="0"/>
                        </a:rPr>
                        <m:t> </m:t>
                      </m:r>
                      <m:r>
                        <a:rPr lang="en-US" sz="1600">
                          <a:solidFill>
                            <a:schemeClr val="tx2"/>
                          </a:solidFill>
                          <a:latin typeface="Cambria Math" panose="02040503050406030204" pitchFamily="18" charset="0"/>
                        </a:rPr>
                        <m:t>𝑖𝑛</m:t>
                      </m:r>
                      <m:r>
                        <a:rPr lang="en-US" sz="1600">
                          <a:solidFill>
                            <a:schemeClr val="tx2"/>
                          </a:solidFill>
                          <a:latin typeface="Cambria Math" panose="02040503050406030204" pitchFamily="18" charset="0"/>
                        </a:rPr>
                        <m:t> </m:t>
                      </m:r>
                      <m:r>
                        <a:rPr lang="en-US" sz="1600">
                          <a:solidFill>
                            <a:schemeClr val="tx2"/>
                          </a:solidFill>
                          <a:latin typeface="Cambria Math" panose="02040503050406030204" pitchFamily="18" charset="0"/>
                        </a:rPr>
                        <m:t>𝑟𝑎𝑛𝑔𝑒</m:t>
                      </m:r>
                      <m:d>
                        <m:dPr>
                          <m:ctrlPr>
                            <a:rPr lang="en-US" sz="1600" i="1">
                              <a:solidFill>
                                <a:schemeClr val="tx2"/>
                              </a:solidFill>
                              <a:latin typeface="Cambria Math" panose="02040503050406030204" pitchFamily="18" charset="0"/>
                            </a:rPr>
                          </m:ctrlPr>
                        </m:dPr>
                        <m:e>
                          <m:r>
                            <a:rPr lang="en-US" sz="1600">
                              <a:solidFill>
                                <a:schemeClr val="tx2"/>
                              </a:solidFill>
                              <a:latin typeface="Cambria Math" panose="02040503050406030204" pitchFamily="18" charset="0"/>
                            </a:rPr>
                            <m:t>0,</m:t>
                          </m:r>
                          <m:r>
                            <a:rPr lang="en-US" sz="1600">
                              <a:solidFill>
                                <a:schemeClr val="tx2"/>
                              </a:solidFill>
                              <a:latin typeface="Cambria Math" panose="02040503050406030204" pitchFamily="18" charset="0"/>
                            </a:rPr>
                            <m:t>𝑁</m:t>
                          </m:r>
                        </m:e>
                      </m:d>
                      <m:r>
                        <a:rPr lang="en-US" sz="1600">
                          <a:solidFill>
                            <a:schemeClr val="tx2"/>
                          </a:solidFill>
                          <a:latin typeface="Cambria Math" panose="02040503050406030204" pitchFamily="18" charset="0"/>
                        </a:rPr>
                        <m:t>:</m:t>
                      </m:r>
                    </m:oMath>
                  </a14:m>
                  <a:endParaRPr lang="en-US" sz="1600">
                    <a:solidFill>
                      <a:schemeClr val="tx2"/>
                    </a:solidFill>
                  </a:endParaRPr>
                </a:p>
                <a:p>
                  <a:r>
                    <a:rPr lang="en-US" sz="1600">
                      <a:solidFill>
                        <a:schemeClr val="tx2"/>
                      </a:solidFill>
                    </a:rPr>
                    <a:t>               </a:t>
                  </a:r>
                  <a14:m>
                    <m:oMath xmlns:m="http://schemas.openxmlformats.org/officeDocument/2006/math">
                      <m:r>
                        <a:rPr lang="en-US" sz="1600" b="0" i="1" smtClean="0">
                          <a:solidFill>
                            <a:schemeClr val="tx2"/>
                          </a:solidFill>
                          <a:latin typeface="Cambria Math" panose="02040503050406030204" pitchFamily="18" charset="0"/>
                        </a:rPr>
                        <m:t>𝐶</m:t>
                      </m:r>
                      <m:d>
                        <m:dPr>
                          <m:begChr m:val="["/>
                          <m:endChr m:val="]"/>
                          <m:ctrlPr>
                            <a:rPr lang="en-US" sz="1600" b="0" i="1" smtClean="0">
                              <a:solidFill>
                                <a:schemeClr val="tx2"/>
                              </a:solidFill>
                              <a:latin typeface="Cambria Math" panose="02040503050406030204" pitchFamily="18" charset="0"/>
                            </a:rPr>
                          </m:ctrlPr>
                        </m:dPr>
                        <m:e>
                          <m:r>
                            <a:rPr lang="en-US" sz="1600" b="0" i="1" smtClean="0">
                              <a:solidFill>
                                <a:schemeClr val="tx2"/>
                              </a:solidFill>
                              <a:latin typeface="Cambria Math" panose="02040503050406030204" pitchFamily="18" charset="0"/>
                            </a:rPr>
                            <m:t>𝑖</m:t>
                          </m:r>
                        </m:e>
                      </m:d>
                      <m:d>
                        <m:dPr>
                          <m:begChr m:val="["/>
                          <m:endChr m:val="]"/>
                          <m:ctrlPr>
                            <a:rPr lang="en-US" sz="1600" b="0" i="1" smtClean="0">
                              <a:solidFill>
                                <a:schemeClr val="tx2"/>
                              </a:solidFill>
                              <a:latin typeface="Cambria Math" panose="02040503050406030204" pitchFamily="18" charset="0"/>
                            </a:rPr>
                          </m:ctrlPr>
                        </m:dPr>
                        <m:e>
                          <m:r>
                            <a:rPr lang="en-US" sz="1600" b="0" i="1" smtClean="0">
                              <a:solidFill>
                                <a:schemeClr val="tx2"/>
                              </a:solidFill>
                              <a:latin typeface="Cambria Math" panose="02040503050406030204" pitchFamily="18" charset="0"/>
                            </a:rPr>
                            <m:t>𝑗</m:t>
                          </m:r>
                        </m:e>
                      </m:d>
                      <m:r>
                        <a:rPr lang="en-US" sz="1600" b="0" i="1" smtClean="0">
                          <a:solidFill>
                            <a:schemeClr val="tx2"/>
                          </a:solidFill>
                          <a:latin typeface="Cambria Math" panose="02040503050406030204" pitchFamily="18" charset="0"/>
                        </a:rPr>
                        <m:t>+=</m:t>
                      </m:r>
                      <m:r>
                        <a:rPr lang="en-US" sz="1600" b="0" i="1" smtClean="0">
                          <a:solidFill>
                            <a:schemeClr val="tx2"/>
                          </a:solidFill>
                          <a:latin typeface="Cambria Math" panose="02040503050406030204" pitchFamily="18" charset="0"/>
                        </a:rPr>
                        <m:t>𝐴</m:t>
                      </m:r>
                      <m:d>
                        <m:dPr>
                          <m:begChr m:val="["/>
                          <m:endChr m:val="]"/>
                          <m:ctrlPr>
                            <a:rPr lang="en-US" sz="1600" i="1">
                              <a:solidFill>
                                <a:schemeClr val="tx2"/>
                              </a:solidFill>
                              <a:latin typeface="Cambria Math" panose="02040503050406030204" pitchFamily="18" charset="0"/>
                            </a:rPr>
                          </m:ctrlPr>
                        </m:dPr>
                        <m:e>
                          <m:r>
                            <a:rPr lang="en-US" sz="1600" i="1">
                              <a:solidFill>
                                <a:schemeClr val="tx2"/>
                              </a:solidFill>
                              <a:latin typeface="Cambria Math" panose="02040503050406030204" pitchFamily="18" charset="0"/>
                            </a:rPr>
                            <m:t>𝑖</m:t>
                          </m:r>
                        </m:e>
                      </m:d>
                      <m:d>
                        <m:dPr>
                          <m:begChr m:val="["/>
                          <m:endChr m:val="]"/>
                          <m:ctrlPr>
                            <a:rPr lang="en-US" sz="1600" i="1">
                              <a:solidFill>
                                <a:schemeClr val="tx2"/>
                              </a:solidFill>
                              <a:latin typeface="Cambria Math" panose="02040503050406030204" pitchFamily="18" charset="0"/>
                            </a:rPr>
                          </m:ctrlPr>
                        </m:dPr>
                        <m:e>
                          <m:r>
                            <a:rPr lang="en-US" sz="1600" b="0" i="1" smtClean="0">
                              <a:solidFill>
                                <a:schemeClr val="tx2"/>
                              </a:solidFill>
                              <a:latin typeface="Cambria Math" panose="02040503050406030204" pitchFamily="18" charset="0"/>
                            </a:rPr>
                            <m:t>𝑘</m:t>
                          </m:r>
                        </m:e>
                      </m:d>
                      <m:r>
                        <a:rPr lang="en-US" sz="1600" b="0" i="1" smtClean="0">
                          <a:solidFill>
                            <a:schemeClr val="tx2"/>
                          </a:solidFill>
                          <a:latin typeface="Cambria Math" panose="02040503050406030204" pitchFamily="18" charset="0"/>
                        </a:rPr>
                        <m:t>∗</m:t>
                      </m:r>
                      <m:r>
                        <a:rPr lang="en-US" sz="1600" b="0" i="1" smtClean="0">
                          <a:solidFill>
                            <a:schemeClr val="tx2"/>
                          </a:solidFill>
                          <a:latin typeface="Cambria Math" panose="02040503050406030204" pitchFamily="18" charset="0"/>
                        </a:rPr>
                        <m:t>𝐵</m:t>
                      </m:r>
                      <m:d>
                        <m:dPr>
                          <m:begChr m:val="["/>
                          <m:endChr m:val="]"/>
                          <m:ctrlPr>
                            <a:rPr lang="en-US" sz="1600" i="1">
                              <a:solidFill>
                                <a:schemeClr val="tx2"/>
                              </a:solidFill>
                              <a:latin typeface="Cambria Math" panose="02040503050406030204" pitchFamily="18" charset="0"/>
                            </a:rPr>
                          </m:ctrlPr>
                        </m:dPr>
                        <m:e>
                          <m:r>
                            <a:rPr lang="en-US" sz="1600" b="0" i="1" smtClean="0">
                              <a:solidFill>
                                <a:schemeClr val="tx2"/>
                              </a:solidFill>
                              <a:latin typeface="Cambria Math" panose="02040503050406030204" pitchFamily="18" charset="0"/>
                            </a:rPr>
                            <m:t>𝑘</m:t>
                          </m:r>
                        </m:e>
                      </m:d>
                      <m:r>
                        <a:rPr lang="en-US" sz="1600" i="1">
                          <a:solidFill>
                            <a:schemeClr val="tx2"/>
                          </a:solidFill>
                          <a:latin typeface="Cambria Math" panose="02040503050406030204" pitchFamily="18" charset="0"/>
                        </a:rPr>
                        <m:t>[</m:t>
                      </m:r>
                      <m:r>
                        <a:rPr lang="en-US" sz="1600" i="1">
                          <a:solidFill>
                            <a:schemeClr val="tx2"/>
                          </a:solidFill>
                          <a:latin typeface="Cambria Math" panose="02040503050406030204" pitchFamily="18" charset="0"/>
                        </a:rPr>
                        <m:t>𝑗</m:t>
                      </m:r>
                      <m:r>
                        <a:rPr lang="en-US" sz="1600" i="1">
                          <a:solidFill>
                            <a:schemeClr val="tx2"/>
                          </a:solidFill>
                          <a:latin typeface="Cambria Math" panose="02040503050406030204" pitchFamily="18" charset="0"/>
                        </a:rPr>
                        <m:t>]</m:t>
                      </m:r>
                    </m:oMath>
                  </a14:m>
                  <a:endParaRPr lang="en-US" sz="1600">
                    <a:solidFill>
                      <a:schemeClr val="tx2"/>
                    </a:solidFill>
                  </a:endParaRPr>
                </a:p>
              </p:txBody>
            </p:sp>
          </mc:Choice>
          <mc:Fallback>
            <p:sp>
              <p:nvSpPr>
                <p:cNvPr id="5" name="Tekstvak 4">
                  <a:extLst>
                    <a:ext uri="{FF2B5EF4-FFF2-40B4-BE49-F238E27FC236}">
                      <a16:creationId xmlns:a16="http://schemas.microsoft.com/office/drawing/2014/main" id="{D2C0D2F4-06B5-5443-8567-D65BA9AE996F}"/>
                    </a:ext>
                  </a:extLst>
                </p:cNvPr>
                <p:cNvSpPr txBox="1">
                  <a:spLocks noRot="1" noChangeAspect="1" noMove="1" noResize="1" noEditPoints="1" noAdjustHandles="1" noChangeArrowheads="1" noChangeShapeType="1" noTextEdit="1"/>
                </p:cNvSpPr>
                <p:nvPr/>
              </p:nvSpPr>
              <p:spPr>
                <a:xfrm>
                  <a:off x="6743178" y="2127048"/>
                  <a:ext cx="3294490" cy="1107996"/>
                </a:xfrm>
                <a:prstGeom prst="rect">
                  <a:avLst/>
                </a:prstGeom>
                <a:blipFill>
                  <a:blip r:embed="rId5"/>
                  <a:stretch>
                    <a:fillRect l="-185"/>
                  </a:stretch>
                </a:blipFill>
                <a:ln>
                  <a:noFill/>
                </a:ln>
              </p:spPr>
              <p:txBody>
                <a:bodyPr/>
                <a:lstStyle/>
                <a:p>
                  <a:r>
                    <a:rPr lang="en-US">
                      <a:noFill/>
                    </a:rPr>
                    <a:t> </a:t>
                  </a:r>
                </a:p>
              </p:txBody>
            </p:sp>
          </mc:Fallback>
        </mc:AlternateContent>
        <p:grpSp>
          <p:nvGrpSpPr>
            <p:cNvPr id="28" name="Groep 27">
              <a:extLst>
                <a:ext uri="{FF2B5EF4-FFF2-40B4-BE49-F238E27FC236}">
                  <a16:creationId xmlns:a16="http://schemas.microsoft.com/office/drawing/2014/main" id="{06996BE0-D0DC-EB0E-4EF6-C09B0715E27B}"/>
                </a:ext>
              </a:extLst>
            </p:cNvPr>
            <p:cNvGrpSpPr/>
            <p:nvPr/>
          </p:nvGrpSpPr>
          <p:grpSpPr>
            <a:xfrm>
              <a:off x="6267569" y="3216248"/>
              <a:ext cx="4436830" cy="1391218"/>
              <a:chOff x="6239124" y="3523670"/>
              <a:chExt cx="4436830" cy="1391218"/>
            </a:xfrm>
          </p:grpSpPr>
          <mc:AlternateContent xmlns:mc="http://schemas.openxmlformats.org/markup-compatibility/2006">
            <mc:Choice xmlns:a14="http://schemas.microsoft.com/office/drawing/2010/main" Requires="a14">
              <p:sp>
                <p:nvSpPr>
                  <p:cNvPr id="21" name="Tekstvak 20">
                    <a:extLst>
                      <a:ext uri="{FF2B5EF4-FFF2-40B4-BE49-F238E27FC236}">
                        <a16:creationId xmlns:a16="http://schemas.microsoft.com/office/drawing/2014/main" id="{373E1650-8767-DF4E-0425-C36D70294C2E}"/>
                      </a:ext>
                    </a:extLst>
                  </p:cNvPr>
                  <p:cNvSpPr txBox="1"/>
                  <p:nvPr/>
                </p:nvSpPr>
                <p:spPr>
                  <a:xfrm>
                    <a:off x="6239124" y="3911857"/>
                    <a:ext cx="2218415" cy="95539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a:solidFill>
                                    <a:schemeClr val="tx2"/>
                                  </a:solidFill>
                                  <a:latin typeface="Cambria Math" panose="02040503050406030204" pitchFamily="18" charset="0"/>
                                </a:rPr>
                              </m:ctrlPr>
                            </m:dPr>
                            <m:e>
                              <m:m>
                                <m:mPr>
                                  <m:mcs>
                                    <m:mc>
                                      <m:mcPr>
                                        <m:count m:val="4"/>
                                        <m:mcJc m:val="center"/>
                                      </m:mcPr>
                                    </m:mc>
                                  </m:mcs>
                                  <m:ctrlPr>
                                    <a:rPr lang="en-GB" i="1">
                                      <a:solidFill>
                                        <a:schemeClr val="tx2"/>
                                      </a:solidFill>
                                      <a:latin typeface="Cambria Math" panose="02040503050406030204" pitchFamily="18" charset="0"/>
                                    </a:rPr>
                                  </m:ctrlPr>
                                </m:mPr>
                                <m:mr>
                                  <m:e>
                                    <m:sSub>
                                      <m:sSubPr>
                                        <m:ctrlPr>
                                          <a:rPr lang="en-US" i="1">
                                            <a:solidFill>
                                              <a:schemeClr val="tx2"/>
                                            </a:solidFill>
                                            <a:latin typeface="Cambria Math" panose="02040503050406030204" pitchFamily="18" charset="0"/>
                                          </a:rPr>
                                        </m:ctrlPr>
                                      </m:sSubPr>
                                      <m:e>
                                        <m:r>
                                          <a:rPr lang="en-US">
                                            <a:solidFill>
                                              <a:schemeClr val="tx2"/>
                                            </a:solidFill>
                                            <a:latin typeface="Cambria Math" panose="02040503050406030204" pitchFamily="18" charset="0"/>
                                          </a:rPr>
                                          <m:t>𝑎</m:t>
                                        </m:r>
                                      </m:e>
                                      <m:sub>
                                        <m:r>
                                          <a:rPr lang="en-US">
                                            <a:solidFill>
                                              <a:schemeClr val="tx2"/>
                                            </a:solidFill>
                                            <a:latin typeface="Cambria Math" panose="02040503050406030204" pitchFamily="18" charset="0"/>
                                          </a:rPr>
                                          <m:t>00</m:t>
                                        </m:r>
                                      </m:sub>
                                    </m:sSub>
                                  </m:e>
                                  <m:e>
                                    <m:sSub>
                                      <m:sSubPr>
                                        <m:ctrlPr>
                                          <a:rPr lang="en-US" i="1">
                                            <a:solidFill>
                                              <a:schemeClr val="tx2"/>
                                            </a:solidFill>
                                            <a:latin typeface="Cambria Math" panose="02040503050406030204" pitchFamily="18" charset="0"/>
                                          </a:rPr>
                                        </m:ctrlPr>
                                      </m:sSubPr>
                                      <m:e>
                                        <m:r>
                                          <a:rPr lang="en-US">
                                            <a:solidFill>
                                              <a:schemeClr val="tx2"/>
                                            </a:solidFill>
                                            <a:latin typeface="Cambria Math" panose="02040503050406030204" pitchFamily="18" charset="0"/>
                                          </a:rPr>
                                          <m:t>𝑎</m:t>
                                        </m:r>
                                      </m:e>
                                      <m:sub>
                                        <m:r>
                                          <a:rPr lang="en-US">
                                            <a:solidFill>
                                              <a:schemeClr val="tx2"/>
                                            </a:solidFill>
                                            <a:latin typeface="Cambria Math" panose="02040503050406030204" pitchFamily="18" charset="0"/>
                                          </a:rPr>
                                          <m:t>01</m:t>
                                        </m:r>
                                      </m:sub>
                                    </m:sSub>
                                  </m:e>
                                  <m:e>
                                    <m:sSub>
                                      <m:sSubPr>
                                        <m:ctrlPr>
                                          <a:rPr lang="en-US" i="1">
                                            <a:solidFill>
                                              <a:schemeClr val="tx2"/>
                                            </a:solidFill>
                                            <a:latin typeface="Cambria Math" panose="02040503050406030204" pitchFamily="18" charset="0"/>
                                          </a:rPr>
                                        </m:ctrlPr>
                                      </m:sSubPr>
                                      <m:e>
                                        <m:r>
                                          <a:rPr lang="en-US">
                                            <a:solidFill>
                                              <a:schemeClr val="tx2"/>
                                            </a:solidFill>
                                            <a:latin typeface="Cambria Math" panose="02040503050406030204" pitchFamily="18" charset="0"/>
                                          </a:rPr>
                                          <m:t>𝑎</m:t>
                                        </m:r>
                                      </m:e>
                                      <m:sub>
                                        <m:r>
                                          <a:rPr lang="en-US">
                                            <a:solidFill>
                                              <a:schemeClr val="tx2"/>
                                            </a:solidFill>
                                            <a:latin typeface="Cambria Math" panose="02040503050406030204" pitchFamily="18" charset="0"/>
                                          </a:rPr>
                                          <m:t>02</m:t>
                                        </m:r>
                                      </m:sub>
                                    </m:sSub>
                                  </m:e>
                                  <m:e>
                                    <m:r>
                                      <a:rPr lang="en-US">
                                        <a:solidFill>
                                          <a:schemeClr val="tx2"/>
                                        </a:solidFill>
                                        <a:latin typeface="Cambria Math" panose="02040503050406030204" pitchFamily="18" charset="0"/>
                                      </a:rPr>
                                      <m:t>…</m:t>
                                    </m:r>
                                  </m:e>
                                </m:mr>
                                <m:mr>
                                  <m:e>
                                    <m:sSub>
                                      <m:sSubPr>
                                        <m:ctrlPr>
                                          <a:rPr lang="en-US" i="1">
                                            <a:solidFill>
                                              <a:schemeClr val="tx2"/>
                                            </a:solidFill>
                                            <a:latin typeface="Cambria Math" panose="02040503050406030204" pitchFamily="18" charset="0"/>
                                          </a:rPr>
                                        </m:ctrlPr>
                                      </m:sSubPr>
                                      <m:e>
                                        <m:r>
                                          <a:rPr lang="en-US">
                                            <a:solidFill>
                                              <a:schemeClr val="tx2"/>
                                            </a:solidFill>
                                            <a:latin typeface="Cambria Math" panose="02040503050406030204" pitchFamily="18" charset="0"/>
                                          </a:rPr>
                                          <m:t>𝑎</m:t>
                                        </m:r>
                                      </m:e>
                                      <m:sub>
                                        <m:r>
                                          <a:rPr lang="en-US">
                                            <a:solidFill>
                                              <a:schemeClr val="tx2"/>
                                            </a:solidFill>
                                            <a:latin typeface="Cambria Math" panose="02040503050406030204" pitchFamily="18" charset="0"/>
                                          </a:rPr>
                                          <m:t>10</m:t>
                                        </m:r>
                                      </m:sub>
                                    </m:sSub>
                                  </m:e>
                                  <m:e>
                                    <m:sSub>
                                      <m:sSubPr>
                                        <m:ctrlPr>
                                          <a:rPr lang="en-US" i="1">
                                            <a:solidFill>
                                              <a:schemeClr val="tx2"/>
                                            </a:solidFill>
                                            <a:latin typeface="Cambria Math" panose="02040503050406030204" pitchFamily="18" charset="0"/>
                                          </a:rPr>
                                        </m:ctrlPr>
                                      </m:sSubPr>
                                      <m:e>
                                        <m:r>
                                          <a:rPr lang="en-US">
                                            <a:solidFill>
                                              <a:schemeClr val="tx2"/>
                                            </a:solidFill>
                                            <a:latin typeface="Cambria Math" panose="02040503050406030204" pitchFamily="18" charset="0"/>
                                          </a:rPr>
                                          <m:t>𝑎</m:t>
                                        </m:r>
                                      </m:e>
                                      <m:sub>
                                        <m:r>
                                          <a:rPr lang="en-US">
                                            <a:solidFill>
                                              <a:schemeClr val="tx2"/>
                                            </a:solidFill>
                                            <a:latin typeface="Cambria Math" panose="02040503050406030204" pitchFamily="18" charset="0"/>
                                          </a:rPr>
                                          <m:t>11</m:t>
                                        </m:r>
                                      </m:sub>
                                    </m:sSub>
                                  </m:e>
                                  <m:e>
                                    <m:sSub>
                                      <m:sSubPr>
                                        <m:ctrlPr>
                                          <a:rPr lang="en-US" i="1">
                                            <a:solidFill>
                                              <a:schemeClr val="tx2"/>
                                            </a:solidFill>
                                            <a:latin typeface="Cambria Math" panose="02040503050406030204" pitchFamily="18" charset="0"/>
                                          </a:rPr>
                                        </m:ctrlPr>
                                      </m:sSubPr>
                                      <m:e>
                                        <m:r>
                                          <a:rPr lang="en-US">
                                            <a:solidFill>
                                              <a:schemeClr val="tx2"/>
                                            </a:solidFill>
                                            <a:latin typeface="Cambria Math" panose="02040503050406030204" pitchFamily="18" charset="0"/>
                                          </a:rPr>
                                          <m:t>𝑎</m:t>
                                        </m:r>
                                      </m:e>
                                      <m:sub>
                                        <m:r>
                                          <a:rPr lang="en-US">
                                            <a:solidFill>
                                              <a:schemeClr val="tx2"/>
                                            </a:solidFill>
                                            <a:latin typeface="Cambria Math" panose="02040503050406030204" pitchFamily="18" charset="0"/>
                                          </a:rPr>
                                          <m:t>12</m:t>
                                        </m:r>
                                      </m:sub>
                                    </m:sSub>
                                  </m:e>
                                  <m:e>
                                    <m:r>
                                      <a:rPr lang="en-US">
                                        <a:solidFill>
                                          <a:schemeClr val="tx2"/>
                                        </a:solidFill>
                                        <a:latin typeface="Cambria Math" panose="02040503050406030204" pitchFamily="18" charset="0"/>
                                      </a:rPr>
                                      <m:t>…</m:t>
                                    </m:r>
                                  </m:e>
                                </m:mr>
                                <m:mr>
                                  <m:e>
                                    <m:sSub>
                                      <m:sSubPr>
                                        <m:ctrlPr>
                                          <a:rPr lang="en-US" i="1">
                                            <a:solidFill>
                                              <a:schemeClr val="tx2"/>
                                            </a:solidFill>
                                            <a:latin typeface="Cambria Math" panose="02040503050406030204" pitchFamily="18" charset="0"/>
                                          </a:rPr>
                                        </m:ctrlPr>
                                      </m:sSubPr>
                                      <m:e>
                                        <m:r>
                                          <a:rPr lang="en-US">
                                            <a:solidFill>
                                              <a:schemeClr val="tx2"/>
                                            </a:solidFill>
                                            <a:latin typeface="Cambria Math" panose="02040503050406030204" pitchFamily="18" charset="0"/>
                                          </a:rPr>
                                          <m:t>𝑎</m:t>
                                        </m:r>
                                      </m:e>
                                      <m:sub>
                                        <m:r>
                                          <a:rPr lang="en-US">
                                            <a:solidFill>
                                              <a:schemeClr val="tx2"/>
                                            </a:solidFill>
                                            <a:latin typeface="Cambria Math" panose="02040503050406030204" pitchFamily="18" charset="0"/>
                                          </a:rPr>
                                          <m:t>20</m:t>
                                        </m:r>
                                      </m:sub>
                                    </m:sSub>
                                  </m:e>
                                  <m:e>
                                    <m:sSub>
                                      <m:sSubPr>
                                        <m:ctrlPr>
                                          <a:rPr lang="en-US" i="1">
                                            <a:solidFill>
                                              <a:schemeClr val="tx2"/>
                                            </a:solidFill>
                                            <a:latin typeface="Cambria Math" panose="02040503050406030204" pitchFamily="18" charset="0"/>
                                          </a:rPr>
                                        </m:ctrlPr>
                                      </m:sSubPr>
                                      <m:e>
                                        <m:r>
                                          <a:rPr lang="en-US">
                                            <a:solidFill>
                                              <a:schemeClr val="tx2"/>
                                            </a:solidFill>
                                            <a:latin typeface="Cambria Math" panose="02040503050406030204" pitchFamily="18" charset="0"/>
                                          </a:rPr>
                                          <m:t>𝑎</m:t>
                                        </m:r>
                                      </m:e>
                                      <m:sub>
                                        <m:r>
                                          <a:rPr lang="en-US">
                                            <a:solidFill>
                                              <a:schemeClr val="tx2"/>
                                            </a:solidFill>
                                            <a:latin typeface="Cambria Math" panose="02040503050406030204" pitchFamily="18" charset="0"/>
                                          </a:rPr>
                                          <m:t>21</m:t>
                                        </m:r>
                                      </m:sub>
                                    </m:sSub>
                                  </m:e>
                                  <m:e>
                                    <m:sSub>
                                      <m:sSubPr>
                                        <m:ctrlPr>
                                          <a:rPr lang="en-US" i="1">
                                            <a:solidFill>
                                              <a:schemeClr val="tx2"/>
                                            </a:solidFill>
                                            <a:latin typeface="Cambria Math" panose="02040503050406030204" pitchFamily="18" charset="0"/>
                                          </a:rPr>
                                        </m:ctrlPr>
                                      </m:sSubPr>
                                      <m:e>
                                        <m:r>
                                          <a:rPr lang="en-US">
                                            <a:solidFill>
                                              <a:schemeClr val="tx2"/>
                                            </a:solidFill>
                                            <a:latin typeface="Cambria Math" panose="02040503050406030204" pitchFamily="18" charset="0"/>
                                          </a:rPr>
                                          <m:t>𝑎</m:t>
                                        </m:r>
                                      </m:e>
                                      <m:sub>
                                        <m:r>
                                          <a:rPr lang="en-US">
                                            <a:solidFill>
                                              <a:schemeClr val="tx2"/>
                                            </a:solidFill>
                                            <a:latin typeface="Cambria Math" panose="02040503050406030204" pitchFamily="18" charset="0"/>
                                          </a:rPr>
                                          <m:t>22</m:t>
                                        </m:r>
                                      </m:sub>
                                    </m:sSub>
                                  </m:e>
                                  <m:e>
                                    <m:r>
                                      <a:rPr lang="en-US">
                                        <a:solidFill>
                                          <a:schemeClr val="tx2"/>
                                        </a:solidFill>
                                        <a:latin typeface="Cambria Math" panose="02040503050406030204" pitchFamily="18" charset="0"/>
                                      </a:rPr>
                                      <m:t>…</m:t>
                                    </m:r>
                                  </m:e>
                                </m:mr>
                                <m:mr>
                                  <m:e>
                                    <m:r>
                                      <a:rPr lang="en-US">
                                        <a:solidFill>
                                          <a:schemeClr val="tx2"/>
                                        </a:solidFill>
                                        <a:latin typeface="Cambria Math" panose="02040503050406030204" pitchFamily="18" charset="0"/>
                                      </a:rPr>
                                      <m:t>…</m:t>
                                    </m:r>
                                  </m:e>
                                  <m:e>
                                    <m:r>
                                      <a:rPr lang="en-US">
                                        <a:solidFill>
                                          <a:schemeClr val="tx2"/>
                                        </a:solidFill>
                                        <a:latin typeface="Cambria Math" panose="02040503050406030204" pitchFamily="18" charset="0"/>
                                      </a:rPr>
                                      <m:t>…</m:t>
                                    </m:r>
                                  </m:e>
                                  <m:e>
                                    <m:r>
                                      <a:rPr lang="en-US">
                                        <a:solidFill>
                                          <a:schemeClr val="tx2"/>
                                        </a:solidFill>
                                        <a:latin typeface="Cambria Math" panose="02040503050406030204" pitchFamily="18" charset="0"/>
                                      </a:rPr>
                                      <m:t>…</m:t>
                                    </m:r>
                                  </m:e>
                                  <m:e>
                                    <m:r>
                                      <a:rPr lang="en-US">
                                        <a:solidFill>
                                          <a:schemeClr val="tx2"/>
                                        </a:solidFill>
                                        <a:latin typeface="Cambria Math" panose="02040503050406030204" pitchFamily="18" charset="0"/>
                                      </a:rPr>
                                      <m:t>…</m:t>
                                    </m:r>
                                  </m:e>
                                </m:mr>
                              </m:m>
                            </m:e>
                          </m:d>
                        </m:oMath>
                      </m:oMathPara>
                    </a14:m>
                    <a:endParaRPr lang="en-GB">
                      <a:solidFill>
                        <a:schemeClr val="tx2"/>
                      </a:solidFill>
                    </a:endParaRPr>
                  </a:p>
                </p:txBody>
              </p:sp>
            </mc:Choice>
            <mc:Fallback>
              <p:sp>
                <p:nvSpPr>
                  <p:cNvPr id="21" name="Tekstvak 20">
                    <a:extLst>
                      <a:ext uri="{FF2B5EF4-FFF2-40B4-BE49-F238E27FC236}">
                        <a16:creationId xmlns:a16="http://schemas.microsoft.com/office/drawing/2014/main" id="{373E1650-8767-DF4E-0425-C36D70294C2E}"/>
                      </a:ext>
                    </a:extLst>
                  </p:cNvPr>
                  <p:cNvSpPr txBox="1">
                    <a:spLocks noRot="1" noChangeAspect="1" noMove="1" noResize="1" noEditPoints="1" noAdjustHandles="1" noChangeArrowheads="1" noChangeShapeType="1" noTextEdit="1"/>
                  </p:cNvSpPr>
                  <p:nvPr/>
                </p:nvSpPr>
                <p:spPr>
                  <a:xfrm>
                    <a:off x="6239124" y="3911857"/>
                    <a:ext cx="2218415" cy="955390"/>
                  </a:xfrm>
                  <a:prstGeom prst="rect">
                    <a:avLst/>
                  </a:prstGeom>
                  <a:blipFill>
                    <a:blip r:embed="rId6"/>
                    <a:stretch>
                      <a:fillRect b="-6369"/>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kstvak 22">
                    <a:extLst>
                      <a:ext uri="{FF2B5EF4-FFF2-40B4-BE49-F238E27FC236}">
                        <a16:creationId xmlns:a16="http://schemas.microsoft.com/office/drawing/2014/main" id="{E1DFC59A-AEDB-3892-EFC2-B0FF97367847}"/>
                      </a:ext>
                    </a:extLst>
                  </p:cNvPr>
                  <p:cNvSpPr txBox="1"/>
                  <p:nvPr/>
                </p:nvSpPr>
                <p:spPr>
                  <a:xfrm>
                    <a:off x="8457539" y="3864216"/>
                    <a:ext cx="2218415" cy="1050672"/>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solidFill>
                                    <a:schemeClr val="tx2"/>
                                  </a:solidFill>
                                  <a:latin typeface="Cambria Math" panose="02040503050406030204" pitchFamily="18" charset="0"/>
                                </a:rPr>
                              </m:ctrlPr>
                            </m:dPr>
                            <m:e>
                              <m:m>
                                <m:mPr>
                                  <m:mcs>
                                    <m:mc>
                                      <m:mcPr>
                                        <m:count m:val="4"/>
                                        <m:mcJc m:val="center"/>
                                      </m:mcPr>
                                    </m:mc>
                                  </m:mcs>
                                  <m:ctrlPr>
                                    <a:rPr lang="en-GB" i="1">
                                      <a:solidFill>
                                        <a:schemeClr val="tx2"/>
                                      </a:solidFill>
                                      <a:latin typeface="Cambria Math" panose="02040503050406030204" pitchFamily="18" charset="0"/>
                                    </a:rPr>
                                  </m:ctrlPr>
                                </m:mPr>
                                <m:mr>
                                  <m:e>
                                    <m:sSub>
                                      <m:sSubPr>
                                        <m:ctrlPr>
                                          <a:rPr lang="en-US" i="1">
                                            <a:solidFill>
                                              <a:schemeClr val="tx2"/>
                                            </a:solidFill>
                                            <a:latin typeface="Cambria Math" panose="02040503050406030204" pitchFamily="18" charset="0"/>
                                          </a:rPr>
                                        </m:ctrlPr>
                                      </m:sSubPr>
                                      <m:e>
                                        <m:r>
                                          <m:rPr>
                                            <m:sty m:val="p"/>
                                          </m:rPr>
                                          <a:rPr lang="en-US" b="0" i="0" smtClean="0">
                                            <a:solidFill>
                                              <a:schemeClr val="tx2"/>
                                            </a:solidFill>
                                            <a:latin typeface="Cambria Math" panose="02040503050406030204" pitchFamily="18" charset="0"/>
                                          </a:rPr>
                                          <m:t>b</m:t>
                                        </m:r>
                                      </m:e>
                                      <m:sub>
                                        <m:r>
                                          <a:rPr lang="en-US">
                                            <a:solidFill>
                                              <a:schemeClr val="tx2"/>
                                            </a:solidFill>
                                            <a:latin typeface="Cambria Math" panose="02040503050406030204" pitchFamily="18" charset="0"/>
                                          </a:rPr>
                                          <m:t>00</m:t>
                                        </m:r>
                                      </m:sub>
                                    </m:sSub>
                                  </m:e>
                                  <m:e>
                                    <m:sSub>
                                      <m:sSubPr>
                                        <m:ctrlPr>
                                          <a:rPr lang="en-US" i="1">
                                            <a:solidFill>
                                              <a:schemeClr val="tx2"/>
                                            </a:solidFill>
                                            <a:latin typeface="Cambria Math" panose="02040503050406030204" pitchFamily="18" charset="0"/>
                                          </a:rPr>
                                        </m:ctrlPr>
                                      </m:sSubPr>
                                      <m:e>
                                        <m:r>
                                          <m:rPr>
                                            <m:sty m:val="p"/>
                                          </m:rPr>
                                          <a:rPr lang="en-US" b="0" i="0" smtClean="0">
                                            <a:solidFill>
                                              <a:schemeClr val="tx2"/>
                                            </a:solidFill>
                                            <a:latin typeface="Cambria Math" panose="02040503050406030204" pitchFamily="18" charset="0"/>
                                          </a:rPr>
                                          <m:t>b</m:t>
                                        </m:r>
                                      </m:e>
                                      <m:sub>
                                        <m:r>
                                          <a:rPr lang="en-US">
                                            <a:solidFill>
                                              <a:schemeClr val="tx2"/>
                                            </a:solidFill>
                                            <a:latin typeface="Cambria Math" panose="02040503050406030204" pitchFamily="18" charset="0"/>
                                          </a:rPr>
                                          <m:t>01</m:t>
                                        </m:r>
                                      </m:sub>
                                    </m:sSub>
                                  </m:e>
                                  <m:e>
                                    <m:sSub>
                                      <m:sSubPr>
                                        <m:ctrlPr>
                                          <a:rPr lang="en-US" i="1">
                                            <a:solidFill>
                                              <a:schemeClr val="tx2"/>
                                            </a:solidFill>
                                            <a:latin typeface="Cambria Math" panose="02040503050406030204" pitchFamily="18" charset="0"/>
                                          </a:rPr>
                                        </m:ctrlPr>
                                      </m:sSubPr>
                                      <m:e>
                                        <m:r>
                                          <m:rPr>
                                            <m:sty m:val="p"/>
                                          </m:rPr>
                                          <a:rPr lang="en-US" b="0" i="0" smtClean="0">
                                            <a:solidFill>
                                              <a:schemeClr val="tx2"/>
                                            </a:solidFill>
                                            <a:latin typeface="Cambria Math" panose="02040503050406030204" pitchFamily="18" charset="0"/>
                                          </a:rPr>
                                          <m:t>b</m:t>
                                        </m:r>
                                      </m:e>
                                      <m:sub>
                                        <m:r>
                                          <a:rPr lang="en-US">
                                            <a:solidFill>
                                              <a:schemeClr val="tx2"/>
                                            </a:solidFill>
                                            <a:latin typeface="Cambria Math" panose="02040503050406030204" pitchFamily="18" charset="0"/>
                                          </a:rPr>
                                          <m:t>02</m:t>
                                        </m:r>
                                      </m:sub>
                                    </m:sSub>
                                  </m:e>
                                  <m:e>
                                    <m:r>
                                      <a:rPr lang="en-US">
                                        <a:solidFill>
                                          <a:schemeClr val="tx2"/>
                                        </a:solidFill>
                                        <a:latin typeface="Cambria Math" panose="02040503050406030204" pitchFamily="18" charset="0"/>
                                      </a:rPr>
                                      <m:t>…</m:t>
                                    </m:r>
                                  </m:e>
                                </m:mr>
                                <m:mr>
                                  <m:e>
                                    <m:sSub>
                                      <m:sSubPr>
                                        <m:ctrlPr>
                                          <a:rPr lang="en-US" i="1">
                                            <a:solidFill>
                                              <a:schemeClr val="tx2"/>
                                            </a:solidFill>
                                            <a:latin typeface="Cambria Math" panose="02040503050406030204" pitchFamily="18" charset="0"/>
                                          </a:rPr>
                                        </m:ctrlPr>
                                      </m:sSubPr>
                                      <m:e>
                                        <m:r>
                                          <m:rPr>
                                            <m:sty m:val="p"/>
                                          </m:rPr>
                                          <a:rPr lang="en-US" b="0" i="0" smtClean="0">
                                            <a:solidFill>
                                              <a:schemeClr val="tx2"/>
                                            </a:solidFill>
                                            <a:latin typeface="Cambria Math" panose="02040503050406030204" pitchFamily="18" charset="0"/>
                                          </a:rPr>
                                          <m:t>b</m:t>
                                        </m:r>
                                      </m:e>
                                      <m:sub>
                                        <m:r>
                                          <a:rPr lang="en-US">
                                            <a:solidFill>
                                              <a:schemeClr val="tx2"/>
                                            </a:solidFill>
                                            <a:latin typeface="Cambria Math" panose="02040503050406030204" pitchFamily="18" charset="0"/>
                                          </a:rPr>
                                          <m:t>10</m:t>
                                        </m:r>
                                      </m:sub>
                                    </m:sSub>
                                  </m:e>
                                  <m:e>
                                    <m:sSub>
                                      <m:sSubPr>
                                        <m:ctrlPr>
                                          <a:rPr lang="en-US" i="1">
                                            <a:solidFill>
                                              <a:schemeClr val="tx2"/>
                                            </a:solidFill>
                                            <a:latin typeface="Cambria Math" panose="02040503050406030204" pitchFamily="18" charset="0"/>
                                          </a:rPr>
                                        </m:ctrlPr>
                                      </m:sSubPr>
                                      <m:e>
                                        <m:r>
                                          <m:rPr>
                                            <m:sty m:val="p"/>
                                          </m:rPr>
                                          <a:rPr lang="en-US" b="0" i="0" smtClean="0">
                                            <a:solidFill>
                                              <a:schemeClr val="tx2"/>
                                            </a:solidFill>
                                            <a:latin typeface="Cambria Math" panose="02040503050406030204" pitchFamily="18" charset="0"/>
                                          </a:rPr>
                                          <m:t>b</m:t>
                                        </m:r>
                                      </m:e>
                                      <m:sub>
                                        <m:r>
                                          <a:rPr lang="en-US">
                                            <a:solidFill>
                                              <a:schemeClr val="tx2"/>
                                            </a:solidFill>
                                            <a:latin typeface="Cambria Math" panose="02040503050406030204" pitchFamily="18" charset="0"/>
                                          </a:rPr>
                                          <m:t>11</m:t>
                                        </m:r>
                                      </m:sub>
                                    </m:sSub>
                                  </m:e>
                                  <m:e>
                                    <m:sSub>
                                      <m:sSubPr>
                                        <m:ctrlPr>
                                          <a:rPr lang="en-US" i="1">
                                            <a:solidFill>
                                              <a:schemeClr val="tx2"/>
                                            </a:solidFill>
                                            <a:latin typeface="Cambria Math" panose="02040503050406030204" pitchFamily="18" charset="0"/>
                                          </a:rPr>
                                        </m:ctrlPr>
                                      </m:sSubPr>
                                      <m:e>
                                        <m:r>
                                          <m:rPr>
                                            <m:sty m:val="p"/>
                                          </m:rPr>
                                          <a:rPr lang="en-US" b="0" i="0" smtClean="0">
                                            <a:solidFill>
                                              <a:schemeClr val="tx2"/>
                                            </a:solidFill>
                                            <a:latin typeface="Cambria Math" panose="02040503050406030204" pitchFamily="18" charset="0"/>
                                          </a:rPr>
                                          <m:t>b</m:t>
                                        </m:r>
                                      </m:e>
                                      <m:sub>
                                        <m:r>
                                          <a:rPr lang="en-US">
                                            <a:solidFill>
                                              <a:schemeClr val="tx2"/>
                                            </a:solidFill>
                                            <a:latin typeface="Cambria Math" panose="02040503050406030204" pitchFamily="18" charset="0"/>
                                          </a:rPr>
                                          <m:t>12</m:t>
                                        </m:r>
                                      </m:sub>
                                    </m:sSub>
                                  </m:e>
                                  <m:e>
                                    <m:r>
                                      <a:rPr lang="en-US">
                                        <a:solidFill>
                                          <a:schemeClr val="tx2"/>
                                        </a:solidFill>
                                        <a:latin typeface="Cambria Math" panose="02040503050406030204" pitchFamily="18" charset="0"/>
                                      </a:rPr>
                                      <m:t>…</m:t>
                                    </m:r>
                                  </m:e>
                                </m:mr>
                                <m:mr>
                                  <m:e>
                                    <m:sSub>
                                      <m:sSubPr>
                                        <m:ctrlPr>
                                          <a:rPr lang="en-US" i="1">
                                            <a:solidFill>
                                              <a:schemeClr val="tx2"/>
                                            </a:solidFill>
                                            <a:latin typeface="Cambria Math" panose="02040503050406030204" pitchFamily="18" charset="0"/>
                                          </a:rPr>
                                        </m:ctrlPr>
                                      </m:sSubPr>
                                      <m:e>
                                        <m:r>
                                          <m:rPr>
                                            <m:sty m:val="p"/>
                                          </m:rPr>
                                          <a:rPr lang="en-US" b="0" i="0" smtClean="0">
                                            <a:solidFill>
                                              <a:schemeClr val="tx2"/>
                                            </a:solidFill>
                                            <a:latin typeface="Cambria Math" panose="02040503050406030204" pitchFamily="18" charset="0"/>
                                          </a:rPr>
                                          <m:t>b</m:t>
                                        </m:r>
                                      </m:e>
                                      <m:sub>
                                        <m:r>
                                          <a:rPr lang="en-US">
                                            <a:solidFill>
                                              <a:schemeClr val="tx2"/>
                                            </a:solidFill>
                                            <a:latin typeface="Cambria Math" panose="02040503050406030204" pitchFamily="18" charset="0"/>
                                          </a:rPr>
                                          <m:t>20</m:t>
                                        </m:r>
                                      </m:sub>
                                    </m:sSub>
                                  </m:e>
                                  <m:e>
                                    <m:sSub>
                                      <m:sSubPr>
                                        <m:ctrlPr>
                                          <a:rPr lang="en-US" i="1" smtClean="0">
                                            <a:solidFill>
                                              <a:schemeClr val="tx2"/>
                                            </a:solidFill>
                                            <a:latin typeface="Cambria Math" panose="02040503050406030204" pitchFamily="18" charset="0"/>
                                          </a:rPr>
                                        </m:ctrlPr>
                                      </m:sSubPr>
                                      <m:e>
                                        <m:r>
                                          <m:rPr>
                                            <m:sty m:val="p"/>
                                          </m:rPr>
                                          <a:rPr lang="en-US" b="0" i="0" smtClean="0">
                                            <a:solidFill>
                                              <a:schemeClr val="tx2"/>
                                            </a:solidFill>
                                            <a:latin typeface="Cambria Math" panose="02040503050406030204" pitchFamily="18" charset="0"/>
                                          </a:rPr>
                                          <m:t>b</m:t>
                                        </m:r>
                                      </m:e>
                                      <m:sub>
                                        <m:r>
                                          <a:rPr lang="en-US">
                                            <a:solidFill>
                                              <a:schemeClr val="tx2"/>
                                            </a:solidFill>
                                            <a:latin typeface="Cambria Math" panose="02040503050406030204" pitchFamily="18" charset="0"/>
                                          </a:rPr>
                                          <m:t>21</m:t>
                                        </m:r>
                                      </m:sub>
                                    </m:sSub>
                                  </m:e>
                                  <m:e>
                                    <m:sSub>
                                      <m:sSubPr>
                                        <m:ctrlPr>
                                          <a:rPr lang="en-US" i="1">
                                            <a:solidFill>
                                              <a:schemeClr val="tx2"/>
                                            </a:solidFill>
                                            <a:latin typeface="Cambria Math" panose="02040503050406030204" pitchFamily="18" charset="0"/>
                                          </a:rPr>
                                        </m:ctrlPr>
                                      </m:sSubPr>
                                      <m:e>
                                        <m:r>
                                          <m:rPr>
                                            <m:sty m:val="p"/>
                                          </m:rPr>
                                          <a:rPr lang="en-US" b="0" i="0" smtClean="0">
                                            <a:solidFill>
                                              <a:schemeClr val="tx2"/>
                                            </a:solidFill>
                                            <a:latin typeface="Cambria Math" panose="02040503050406030204" pitchFamily="18" charset="0"/>
                                          </a:rPr>
                                          <m:t>b</m:t>
                                        </m:r>
                                      </m:e>
                                      <m:sub>
                                        <m:r>
                                          <a:rPr lang="en-US">
                                            <a:solidFill>
                                              <a:schemeClr val="tx2"/>
                                            </a:solidFill>
                                            <a:latin typeface="Cambria Math" panose="02040503050406030204" pitchFamily="18" charset="0"/>
                                          </a:rPr>
                                          <m:t>22</m:t>
                                        </m:r>
                                      </m:sub>
                                    </m:sSub>
                                  </m:e>
                                  <m:e>
                                    <m:r>
                                      <a:rPr lang="en-US">
                                        <a:solidFill>
                                          <a:schemeClr val="tx2"/>
                                        </a:solidFill>
                                        <a:latin typeface="Cambria Math" panose="02040503050406030204" pitchFamily="18" charset="0"/>
                                      </a:rPr>
                                      <m:t>…</m:t>
                                    </m:r>
                                  </m:e>
                                </m:mr>
                                <m:mr>
                                  <m:e>
                                    <m:r>
                                      <a:rPr lang="en-US">
                                        <a:solidFill>
                                          <a:schemeClr val="tx2"/>
                                        </a:solidFill>
                                        <a:latin typeface="Cambria Math" panose="02040503050406030204" pitchFamily="18" charset="0"/>
                                      </a:rPr>
                                      <m:t>…</m:t>
                                    </m:r>
                                  </m:e>
                                  <m:e>
                                    <m:r>
                                      <a:rPr lang="en-US">
                                        <a:solidFill>
                                          <a:schemeClr val="tx2"/>
                                        </a:solidFill>
                                        <a:latin typeface="Cambria Math" panose="02040503050406030204" pitchFamily="18" charset="0"/>
                                      </a:rPr>
                                      <m:t>…</m:t>
                                    </m:r>
                                  </m:e>
                                  <m:e>
                                    <m:r>
                                      <a:rPr lang="en-US">
                                        <a:solidFill>
                                          <a:schemeClr val="tx2"/>
                                        </a:solidFill>
                                        <a:latin typeface="Cambria Math" panose="02040503050406030204" pitchFamily="18" charset="0"/>
                                      </a:rPr>
                                      <m:t>…</m:t>
                                    </m:r>
                                  </m:e>
                                  <m:e>
                                    <m:r>
                                      <a:rPr lang="en-US">
                                        <a:solidFill>
                                          <a:schemeClr val="tx2"/>
                                        </a:solidFill>
                                        <a:latin typeface="Cambria Math" panose="02040503050406030204" pitchFamily="18" charset="0"/>
                                      </a:rPr>
                                      <m:t>…</m:t>
                                    </m:r>
                                  </m:e>
                                </m:mr>
                              </m:m>
                            </m:e>
                          </m:d>
                        </m:oMath>
                      </m:oMathPara>
                    </a14:m>
                    <a:endParaRPr lang="en-GB">
                      <a:solidFill>
                        <a:schemeClr val="tx2"/>
                      </a:solidFill>
                    </a:endParaRPr>
                  </a:p>
                </p:txBody>
              </p:sp>
            </mc:Choice>
            <mc:Fallback>
              <p:sp>
                <p:nvSpPr>
                  <p:cNvPr id="23" name="Tekstvak 22">
                    <a:extLst>
                      <a:ext uri="{FF2B5EF4-FFF2-40B4-BE49-F238E27FC236}">
                        <a16:creationId xmlns:a16="http://schemas.microsoft.com/office/drawing/2014/main" id="{E1DFC59A-AEDB-3892-EFC2-B0FF97367847}"/>
                      </a:ext>
                    </a:extLst>
                  </p:cNvPr>
                  <p:cNvSpPr txBox="1">
                    <a:spLocks noRot="1" noChangeAspect="1" noMove="1" noResize="1" noEditPoints="1" noAdjustHandles="1" noChangeArrowheads="1" noChangeShapeType="1" noTextEdit="1"/>
                  </p:cNvSpPr>
                  <p:nvPr/>
                </p:nvSpPr>
                <p:spPr>
                  <a:xfrm>
                    <a:off x="8457539" y="3864216"/>
                    <a:ext cx="2218415" cy="1050672"/>
                  </a:xfrm>
                  <a:prstGeom prst="rect">
                    <a:avLst/>
                  </a:prstGeom>
                  <a:blipFill>
                    <a:blip r:embed="rId7"/>
                    <a:stretch>
                      <a:fillRect/>
                    </a:stretch>
                  </a:blipFill>
                  <a:ln>
                    <a:noFill/>
                  </a:ln>
                </p:spPr>
                <p:txBody>
                  <a:bodyPr/>
                  <a:lstStyle/>
                  <a:p>
                    <a:r>
                      <a:rPr lang="en-US">
                        <a:noFill/>
                      </a:rPr>
                      <a:t> </a:t>
                    </a:r>
                  </a:p>
                </p:txBody>
              </p:sp>
            </mc:Fallback>
          </mc:AlternateContent>
          <p:sp>
            <p:nvSpPr>
              <p:cNvPr id="25" name="Tekstvak 24">
                <a:extLst>
                  <a:ext uri="{FF2B5EF4-FFF2-40B4-BE49-F238E27FC236}">
                    <a16:creationId xmlns:a16="http://schemas.microsoft.com/office/drawing/2014/main" id="{927A7716-7F4F-36C1-EA71-69B8F7B86F1D}"/>
                  </a:ext>
                </a:extLst>
              </p:cNvPr>
              <p:cNvSpPr txBox="1"/>
              <p:nvPr/>
            </p:nvSpPr>
            <p:spPr>
              <a:xfrm>
                <a:off x="7209563" y="3523670"/>
                <a:ext cx="277537" cy="369332"/>
              </a:xfrm>
              <a:prstGeom prst="rect">
                <a:avLst/>
              </a:prstGeom>
              <a:noFill/>
              <a:ln>
                <a:noFill/>
              </a:ln>
            </p:spPr>
            <p:txBody>
              <a:bodyPr wrap="square" rtlCol="0">
                <a:spAutoFit/>
              </a:bodyPr>
              <a:lstStyle/>
              <a:p>
                <a:pPr algn="ctr"/>
                <a:r>
                  <a:rPr lang="en-GB" b="1">
                    <a:solidFill>
                      <a:schemeClr val="tx2"/>
                    </a:solidFill>
                  </a:rPr>
                  <a:t>A</a:t>
                </a:r>
              </a:p>
            </p:txBody>
          </p:sp>
          <p:sp>
            <p:nvSpPr>
              <p:cNvPr id="26" name="Tekstvak 25">
                <a:extLst>
                  <a:ext uri="{FF2B5EF4-FFF2-40B4-BE49-F238E27FC236}">
                    <a16:creationId xmlns:a16="http://schemas.microsoft.com/office/drawing/2014/main" id="{64302538-A674-5C5E-4CB6-336F7C4C558C}"/>
                  </a:ext>
                </a:extLst>
              </p:cNvPr>
              <p:cNvSpPr txBox="1"/>
              <p:nvPr/>
            </p:nvSpPr>
            <p:spPr>
              <a:xfrm>
                <a:off x="9427977" y="3523670"/>
                <a:ext cx="277537" cy="369332"/>
              </a:xfrm>
              <a:prstGeom prst="rect">
                <a:avLst/>
              </a:prstGeom>
              <a:noFill/>
              <a:ln>
                <a:noFill/>
              </a:ln>
            </p:spPr>
            <p:txBody>
              <a:bodyPr wrap="square" rtlCol="0">
                <a:spAutoFit/>
              </a:bodyPr>
              <a:lstStyle/>
              <a:p>
                <a:pPr algn="ctr"/>
                <a:r>
                  <a:rPr lang="en-GB" b="1">
                    <a:solidFill>
                      <a:schemeClr val="tx2"/>
                    </a:solidFill>
                  </a:rPr>
                  <a:t>B</a:t>
                </a:r>
              </a:p>
            </p:txBody>
          </p:sp>
        </p:grpSp>
        <p:sp>
          <p:nvSpPr>
            <p:cNvPr id="30" name="Tijdelijke aanduiding voor tekst 2">
              <a:extLst>
                <a:ext uri="{FF2B5EF4-FFF2-40B4-BE49-F238E27FC236}">
                  <a16:creationId xmlns:a16="http://schemas.microsoft.com/office/drawing/2014/main" id="{6FE33DC3-8BE4-AB3C-F5B5-5607F45D6B6C}"/>
                </a:ext>
              </a:extLst>
            </p:cNvPr>
            <p:cNvSpPr txBox="1">
              <a:spLocks/>
            </p:cNvSpPr>
            <p:nvPr/>
          </p:nvSpPr>
          <p:spPr>
            <a:xfrm>
              <a:off x="6363129" y="4677403"/>
              <a:ext cx="2027294" cy="38214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solidFill>
                    <a:schemeClr val="accent2"/>
                  </a:solidFill>
                </a:rPr>
                <a:t>Good data locality</a:t>
              </a:r>
              <a:endParaRPr lang="en-GB" sz="1800" noProof="0">
                <a:solidFill>
                  <a:schemeClr val="accent2"/>
                </a:solidFill>
              </a:endParaRPr>
            </a:p>
            <a:p>
              <a:pPr marL="0" indent="0">
                <a:buNone/>
              </a:pPr>
              <a:endParaRPr lang="en-GB" sz="2400" noProof="0"/>
            </a:p>
          </p:txBody>
        </p:sp>
        <p:grpSp>
          <p:nvGrpSpPr>
            <p:cNvPr id="52" name="Groep 51">
              <a:extLst>
                <a:ext uri="{FF2B5EF4-FFF2-40B4-BE49-F238E27FC236}">
                  <a16:creationId xmlns:a16="http://schemas.microsoft.com/office/drawing/2014/main" id="{3653EE1A-C6AC-C144-AF68-CC5F259AEF09}"/>
                </a:ext>
              </a:extLst>
            </p:cNvPr>
            <p:cNvGrpSpPr/>
            <p:nvPr/>
          </p:nvGrpSpPr>
          <p:grpSpPr>
            <a:xfrm>
              <a:off x="6492003" y="3720839"/>
              <a:ext cx="1715684" cy="522000"/>
              <a:chOff x="6492003" y="3720839"/>
              <a:chExt cx="1715684" cy="522000"/>
            </a:xfrm>
          </p:grpSpPr>
          <p:cxnSp>
            <p:nvCxnSpPr>
              <p:cNvPr id="34" name="Rechte verbindingslijn 33">
                <a:extLst>
                  <a:ext uri="{FF2B5EF4-FFF2-40B4-BE49-F238E27FC236}">
                    <a16:creationId xmlns:a16="http://schemas.microsoft.com/office/drawing/2014/main" id="{FAD4A41E-7BC9-6B66-9744-440428E62447}"/>
                  </a:ext>
                </a:extLst>
              </p:cNvPr>
              <p:cNvCxnSpPr/>
              <p:nvPr/>
            </p:nvCxnSpPr>
            <p:spPr>
              <a:xfrm>
                <a:off x="6545865" y="3720839"/>
                <a:ext cx="1661822" cy="0"/>
              </a:xfrm>
              <a:prstGeom prst="line">
                <a:avLst/>
              </a:prstGeom>
              <a:ln w="22225">
                <a:noFill/>
                <a:prstDash val="lgDash"/>
              </a:ln>
            </p:spPr>
            <p:style>
              <a:lnRef idx="1">
                <a:schemeClr val="accent1"/>
              </a:lnRef>
              <a:fillRef idx="0">
                <a:schemeClr val="accent1"/>
              </a:fillRef>
              <a:effectRef idx="0">
                <a:schemeClr val="accent1"/>
              </a:effectRef>
              <a:fontRef idx="minor">
                <a:schemeClr val="tx1"/>
              </a:fontRef>
            </p:style>
          </p:cxnSp>
          <p:cxnSp>
            <p:nvCxnSpPr>
              <p:cNvPr id="36" name="Rechte verbindingslijn 35">
                <a:extLst>
                  <a:ext uri="{FF2B5EF4-FFF2-40B4-BE49-F238E27FC236}">
                    <a16:creationId xmlns:a16="http://schemas.microsoft.com/office/drawing/2014/main" id="{1EB5300A-21A8-A685-D623-F9EF66F50632}"/>
                  </a:ext>
                </a:extLst>
              </p:cNvPr>
              <p:cNvCxnSpPr/>
              <p:nvPr/>
            </p:nvCxnSpPr>
            <p:spPr>
              <a:xfrm>
                <a:off x="6531760" y="3992508"/>
                <a:ext cx="1661822" cy="0"/>
              </a:xfrm>
              <a:prstGeom prst="line">
                <a:avLst/>
              </a:prstGeom>
              <a:ln w="22225">
                <a:noFill/>
                <a:prstDash val="lgDash"/>
              </a:ln>
            </p:spPr>
            <p:style>
              <a:lnRef idx="1">
                <a:schemeClr val="accent1"/>
              </a:lnRef>
              <a:fillRef idx="0">
                <a:schemeClr val="accent1"/>
              </a:fillRef>
              <a:effectRef idx="0">
                <a:schemeClr val="accent1"/>
              </a:effectRef>
              <a:fontRef idx="minor">
                <a:schemeClr val="tx1"/>
              </a:fontRef>
            </p:style>
          </p:cxnSp>
          <p:cxnSp>
            <p:nvCxnSpPr>
              <p:cNvPr id="37" name="Rechte verbindingslijn 36">
                <a:extLst>
                  <a:ext uri="{FF2B5EF4-FFF2-40B4-BE49-F238E27FC236}">
                    <a16:creationId xmlns:a16="http://schemas.microsoft.com/office/drawing/2014/main" id="{DBA6915D-86B7-8AEC-8DA4-10DFC9ABCB4D}"/>
                  </a:ext>
                </a:extLst>
              </p:cNvPr>
              <p:cNvCxnSpPr>
                <a:cxnSpLocks/>
              </p:cNvCxnSpPr>
              <p:nvPr/>
            </p:nvCxnSpPr>
            <p:spPr>
              <a:xfrm>
                <a:off x="6492003" y="4238999"/>
                <a:ext cx="1715684" cy="0"/>
              </a:xfrm>
              <a:prstGeom prst="line">
                <a:avLst/>
              </a:prstGeom>
              <a:ln w="22225">
                <a:no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43" name="Rechte verbindingslijn 42">
                <a:extLst>
                  <a:ext uri="{FF2B5EF4-FFF2-40B4-BE49-F238E27FC236}">
                    <a16:creationId xmlns:a16="http://schemas.microsoft.com/office/drawing/2014/main" id="{9BFAE24D-0540-B7F1-1A93-344C0F38EAF9}"/>
                  </a:ext>
                </a:extLst>
              </p:cNvPr>
              <p:cNvCxnSpPr>
                <a:cxnSpLocks/>
              </p:cNvCxnSpPr>
              <p:nvPr/>
            </p:nvCxnSpPr>
            <p:spPr>
              <a:xfrm flipV="1">
                <a:off x="6531760" y="3720839"/>
                <a:ext cx="1675927" cy="290525"/>
              </a:xfrm>
              <a:prstGeom prst="line">
                <a:avLst/>
              </a:prstGeom>
              <a:ln w="22225">
                <a:noFill/>
                <a:prstDash val="lgDash"/>
              </a:ln>
            </p:spPr>
            <p:style>
              <a:lnRef idx="1">
                <a:schemeClr val="accent1"/>
              </a:lnRef>
              <a:fillRef idx="0">
                <a:schemeClr val="accent1"/>
              </a:fillRef>
              <a:effectRef idx="0">
                <a:schemeClr val="accent1"/>
              </a:effectRef>
              <a:fontRef idx="minor">
                <a:schemeClr val="tx1"/>
              </a:fontRef>
            </p:style>
          </p:cxnSp>
          <p:cxnSp>
            <p:nvCxnSpPr>
              <p:cNvPr id="50" name="Rechte verbindingslijn 49">
                <a:extLst>
                  <a:ext uri="{FF2B5EF4-FFF2-40B4-BE49-F238E27FC236}">
                    <a16:creationId xmlns:a16="http://schemas.microsoft.com/office/drawing/2014/main" id="{D383AFBD-1145-3420-2EF4-17B994BECA9C}"/>
                  </a:ext>
                </a:extLst>
              </p:cNvPr>
              <p:cNvCxnSpPr>
                <a:cxnSpLocks/>
              </p:cNvCxnSpPr>
              <p:nvPr/>
            </p:nvCxnSpPr>
            <p:spPr>
              <a:xfrm flipV="1">
                <a:off x="6492003" y="3992508"/>
                <a:ext cx="1701579" cy="250331"/>
              </a:xfrm>
              <a:prstGeom prst="line">
                <a:avLst/>
              </a:prstGeom>
              <a:ln w="22225">
                <a:noFill/>
                <a:prstDash val="lgDash"/>
              </a:ln>
            </p:spPr>
            <p:style>
              <a:lnRef idx="1">
                <a:schemeClr val="accent1"/>
              </a:lnRef>
              <a:fillRef idx="0">
                <a:schemeClr val="accent1"/>
              </a:fillRef>
              <a:effectRef idx="0">
                <a:schemeClr val="accent1"/>
              </a:effectRef>
              <a:fontRef idx="minor">
                <a:schemeClr val="tx1"/>
              </a:fontRef>
            </p:style>
          </p:cxnSp>
        </p:grpSp>
        <p:grpSp>
          <p:nvGrpSpPr>
            <p:cNvPr id="13319" name="Groep 13318">
              <a:extLst>
                <a:ext uri="{FF2B5EF4-FFF2-40B4-BE49-F238E27FC236}">
                  <a16:creationId xmlns:a16="http://schemas.microsoft.com/office/drawing/2014/main" id="{1F387EDF-D106-F7FC-BA16-277073EEEBED}"/>
                </a:ext>
              </a:extLst>
            </p:cNvPr>
            <p:cNvGrpSpPr/>
            <p:nvPr/>
          </p:nvGrpSpPr>
          <p:grpSpPr>
            <a:xfrm>
              <a:off x="8818470" y="3631228"/>
              <a:ext cx="1106557" cy="928597"/>
              <a:chOff x="8818470" y="3631228"/>
              <a:chExt cx="1106557" cy="928597"/>
            </a:xfrm>
          </p:grpSpPr>
          <p:cxnSp>
            <p:nvCxnSpPr>
              <p:cNvPr id="55" name="Rechte verbindingslijn 54">
                <a:extLst>
                  <a:ext uri="{FF2B5EF4-FFF2-40B4-BE49-F238E27FC236}">
                    <a16:creationId xmlns:a16="http://schemas.microsoft.com/office/drawing/2014/main" id="{1A6C01E6-A6A5-451A-9B6F-98181D9C5E30}"/>
                  </a:ext>
                </a:extLst>
              </p:cNvPr>
              <p:cNvCxnSpPr>
                <a:cxnSpLocks/>
              </p:cNvCxnSpPr>
              <p:nvPr/>
            </p:nvCxnSpPr>
            <p:spPr>
              <a:xfrm>
                <a:off x="8818470" y="3658021"/>
                <a:ext cx="0" cy="901804"/>
              </a:xfrm>
              <a:prstGeom prst="line">
                <a:avLst/>
              </a:prstGeom>
              <a:ln w="22225">
                <a:noFill/>
                <a:prstDash val="lgDash"/>
              </a:ln>
            </p:spPr>
            <p:style>
              <a:lnRef idx="1">
                <a:schemeClr val="accent1"/>
              </a:lnRef>
              <a:fillRef idx="0">
                <a:schemeClr val="accent1"/>
              </a:fillRef>
              <a:effectRef idx="0">
                <a:schemeClr val="accent1"/>
              </a:effectRef>
              <a:fontRef idx="minor">
                <a:schemeClr val="tx1"/>
              </a:fontRef>
            </p:style>
          </p:cxnSp>
          <p:cxnSp>
            <p:nvCxnSpPr>
              <p:cNvPr id="61" name="Rechte verbindingslijn 60">
                <a:extLst>
                  <a:ext uri="{FF2B5EF4-FFF2-40B4-BE49-F238E27FC236}">
                    <a16:creationId xmlns:a16="http://schemas.microsoft.com/office/drawing/2014/main" id="{56EF2308-96CA-28A6-F545-2A231B084F34}"/>
                  </a:ext>
                </a:extLst>
              </p:cNvPr>
              <p:cNvCxnSpPr>
                <a:cxnSpLocks/>
              </p:cNvCxnSpPr>
              <p:nvPr/>
            </p:nvCxnSpPr>
            <p:spPr>
              <a:xfrm>
                <a:off x="9368436" y="3631228"/>
                <a:ext cx="0" cy="901804"/>
              </a:xfrm>
              <a:prstGeom prst="line">
                <a:avLst/>
              </a:prstGeom>
              <a:ln w="22225">
                <a:noFill/>
                <a:prstDash val="lgDash"/>
              </a:ln>
            </p:spPr>
            <p:style>
              <a:lnRef idx="1">
                <a:schemeClr val="accent1"/>
              </a:lnRef>
              <a:fillRef idx="0">
                <a:schemeClr val="accent1"/>
              </a:fillRef>
              <a:effectRef idx="0">
                <a:schemeClr val="accent1"/>
              </a:effectRef>
              <a:fontRef idx="minor">
                <a:schemeClr val="tx1"/>
              </a:fontRef>
            </p:style>
          </p:cxnSp>
          <p:cxnSp>
            <p:nvCxnSpPr>
              <p:cNvPr id="62" name="Rechte verbindingslijn 61">
                <a:extLst>
                  <a:ext uri="{FF2B5EF4-FFF2-40B4-BE49-F238E27FC236}">
                    <a16:creationId xmlns:a16="http://schemas.microsoft.com/office/drawing/2014/main" id="{1B418166-DD94-E92A-BDAC-3F089C651E62}"/>
                  </a:ext>
                </a:extLst>
              </p:cNvPr>
              <p:cNvCxnSpPr>
                <a:cxnSpLocks/>
              </p:cNvCxnSpPr>
              <p:nvPr/>
            </p:nvCxnSpPr>
            <p:spPr>
              <a:xfrm>
                <a:off x="9925027" y="3631228"/>
                <a:ext cx="0" cy="901804"/>
              </a:xfrm>
              <a:prstGeom prst="line">
                <a:avLst/>
              </a:prstGeom>
              <a:ln w="22225">
                <a:no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63" name="Rechte verbindingslijn 62">
                <a:extLst>
                  <a:ext uri="{FF2B5EF4-FFF2-40B4-BE49-F238E27FC236}">
                    <a16:creationId xmlns:a16="http://schemas.microsoft.com/office/drawing/2014/main" id="{C2CE9358-F544-CC22-D004-96AD5A3C0A36}"/>
                  </a:ext>
                </a:extLst>
              </p:cNvPr>
              <p:cNvCxnSpPr>
                <a:cxnSpLocks/>
              </p:cNvCxnSpPr>
              <p:nvPr/>
            </p:nvCxnSpPr>
            <p:spPr>
              <a:xfrm flipH="1">
                <a:off x="8818470" y="3631228"/>
                <a:ext cx="556591" cy="928597"/>
              </a:xfrm>
              <a:prstGeom prst="line">
                <a:avLst/>
              </a:prstGeom>
              <a:ln w="22225">
                <a:noFill/>
                <a:prstDash val="lgDash"/>
              </a:ln>
            </p:spPr>
            <p:style>
              <a:lnRef idx="1">
                <a:schemeClr val="accent1"/>
              </a:lnRef>
              <a:fillRef idx="0">
                <a:schemeClr val="accent1"/>
              </a:fillRef>
              <a:effectRef idx="0">
                <a:schemeClr val="accent1"/>
              </a:effectRef>
              <a:fontRef idx="minor">
                <a:schemeClr val="tx1"/>
              </a:fontRef>
            </p:style>
          </p:cxnSp>
          <p:cxnSp>
            <p:nvCxnSpPr>
              <p:cNvPr id="13314" name="Rechte verbindingslijn 13313">
                <a:extLst>
                  <a:ext uri="{FF2B5EF4-FFF2-40B4-BE49-F238E27FC236}">
                    <a16:creationId xmlns:a16="http://schemas.microsoft.com/office/drawing/2014/main" id="{A7C831B8-1D7E-139B-D3C1-63B0010919DD}"/>
                  </a:ext>
                </a:extLst>
              </p:cNvPr>
              <p:cNvCxnSpPr>
                <a:cxnSpLocks/>
              </p:cNvCxnSpPr>
              <p:nvPr/>
            </p:nvCxnSpPr>
            <p:spPr>
              <a:xfrm flipH="1">
                <a:off x="9357837" y="3655517"/>
                <a:ext cx="567189" cy="877515"/>
              </a:xfrm>
              <a:prstGeom prst="line">
                <a:avLst/>
              </a:prstGeom>
              <a:ln w="22225">
                <a:noFill/>
                <a:prstDash val="lgDash"/>
              </a:ln>
            </p:spPr>
            <p:style>
              <a:lnRef idx="1">
                <a:schemeClr val="accent1"/>
              </a:lnRef>
              <a:fillRef idx="0">
                <a:schemeClr val="accent1"/>
              </a:fillRef>
              <a:effectRef idx="0">
                <a:schemeClr val="accent1"/>
              </a:effectRef>
              <a:fontRef idx="minor">
                <a:schemeClr val="tx1"/>
              </a:fontRef>
            </p:style>
          </p:cxnSp>
        </p:grpSp>
      </p:grpSp>
      <p:sp>
        <p:nvSpPr>
          <p:cNvPr id="13321" name="Proces 13320">
            <a:extLst>
              <a:ext uri="{FF2B5EF4-FFF2-40B4-BE49-F238E27FC236}">
                <a16:creationId xmlns:a16="http://schemas.microsoft.com/office/drawing/2014/main" id="{AEEABEFA-18F2-06DB-1540-D60966F6A77B}"/>
              </a:ext>
            </a:extLst>
          </p:cNvPr>
          <p:cNvSpPr/>
          <p:nvPr/>
        </p:nvSpPr>
        <p:spPr>
          <a:xfrm>
            <a:off x="6883602" y="1892000"/>
            <a:ext cx="4834393" cy="3143286"/>
          </a:xfrm>
          <a:prstGeom prst="flowChartProcess">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322" name="Groep 13321">
            <a:extLst>
              <a:ext uri="{FF2B5EF4-FFF2-40B4-BE49-F238E27FC236}">
                <a16:creationId xmlns:a16="http://schemas.microsoft.com/office/drawing/2014/main" id="{48CF3CEF-EF75-4C40-008A-43A1E3306E3B}"/>
              </a:ext>
            </a:extLst>
          </p:cNvPr>
          <p:cNvGrpSpPr/>
          <p:nvPr/>
        </p:nvGrpSpPr>
        <p:grpSpPr>
          <a:xfrm>
            <a:off x="7402379" y="3576207"/>
            <a:ext cx="1715684" cy="522000"/>
            <a:chOff x="6492003" y="3720839"/>
            <a:chExt cx="1715684" cy="522000"/>
          </a:xfrm>
        </p:grpSpPr>
        <p:cxnSp>
          <p:nvCxnSpPr>
            <p:cNvPr id="13323" name="Rechte verbindingslijn 13322">
              <a:extLst>
                <a:ext uri="{FF2B5EF4-FFF2-40B4-BE49-F238E27FC236}">
                  <a16:creationId xmlns:a16="http://schemas.microsoft.com/office/drawing/2014/main" id="{3796F66E-F962-6DFF-AE32-D3878E3D2024}"/>
                </a:ext>
              </a:extLst>
            </p:cNvPr>
            <p:cNvCxnSpPr/>
            <p:nvPr/>
          </p:nvCxnSpPr>
          <p:spPr>
            <a:xfrm>
              <a:off x="6545865" y="3720839"/>
              <a:ext cx="1661822" cy="0"/>
            </a:xfrm>
            <a:prstGeom prst="line">
              <a:avLst/>
            </a:prstGeom>
            <a:ln w="22225">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324" name="Rechte verbindingslijn 13323">
              <a:extLst>
                <a:ext uri="{FF2B5EF4-FFF2-40B4-BE49-F238E27FC236}">
                  <a16:creationId xmlns:a16="http://schemas.microsoft.com/office/drawing/2014/main" id="{1C8FD8A6-53A3-2C48-0A5A-7DB4D6C2494B}"/>
                </a:ext>
              </a:extLst>
            </p:cNvPr>
            <p:cNvCxnSpPr/>
            <p:nvPr/>
          </p:nvCxnSpPr>
          <p:spPr>
            <a:xfrm>
              <a:off x="6531760" y="3992508"/>
              <a:ext cx="1661822" cy="0"/>
            </a:xfrm>
            <a:prstGeom prst="line">
              <a:avLst/>
            </a:prstGeom>
            <a:ln w="22225">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325" name="Rechte verbindingslijn 13324">
              <a:extLst>
                <a:ext uri="{FF2B5EF4-FFF2-40B4-BE49-F238E27FC236}">
                  <a16:creationId xmlns:a16="http://schemas.microsoft.com/office/drawing/2014/main" id="{3D0517CB-BF54-5D68-284A-495D318F4D6B}"/>
                </a:ext>
              </a:extLst>
            </p:cNvPr>
            <p:cNvCxnSpPr>
              <a:cxnSpLocks/>
            </p:cNvCxnSpPr>
            <p:nvPr/>
          </p:nvCxnSpPr>
          <p:spPr>
            <a:xfrm>
              <a:off x="6492003" y="4238999"/>
              <a:ext cx="1715684" cy="0"/>
            </a:xfrm>
            <a:prstGeom prst="line">
              <a:avLst/>
            </a:prstGeom>
            <a:ln w="22225">
              <a:solidFill>
                <a:schemeClr val="accent5">
                  <a:lumMod val="60000"/>
                  <a:lumOff val="40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13326" name="Rechte verbindingslijn 13325">
              <a:extLst>
                <a:ext uri="{FF2B5EF4-FFF2-40B4-BE49-F238E27FC236}">
                  <a16:creationId xmlns:a16="http://schemas.microsoft.com/office/drawing/2014/main" id="{B3ADBAEA-FCFC-6667-A4F3-F3D21D7A26B4}"/>
                </a:ext>
              </a:extLst>
            </p:cNvPr>
            <p:cNvCxnSpPr>
              <a:cxnSpLocks/>
            </p:cNvCxnSpPr>
            <p:nvPr/>
          </p:nvCxnSpPr>
          <p:spPr>
            <a:xfrm flipV="1">
              <a:off x="6531760" y="3720839"/>
              <a:ext cx="1675927" cy="290525"/>
            </a:xfrm>
            <a:prstGeom prst="line">
              <a:avLst/>
            </a:prstGeom>
            <a:ln w="22225">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327" name="Rechte verbindingslijn 13326">
              <a:extLst>
                <a:ext uri="{FF2B5EF4-FFF2-40B4-BE49-F238E27FC236}">
                  <a16:creationId xmlns:a16="http://schemas.microsoft.com/office/drawing/2014/main" id="{01AE94E3-D1C6-BACA-65DB-72535C46F36B}"/>
                </a:ext>
              </a:extLst>
            </p:cNvPr>
            <p:cNvCxnSpPr>
              <a:cxnSpLocks/>
            </p:cNvCxnSpPr>
            <p:nvPr/>
          </p:nvCxnSpPr>
          <p:spPr>
            <a:xfrm flipV="1">
              <a:off x="6492003" y="3992508"/>
              <a:ext cx="1701579" cy="250331"/>
            </a:xfrm>
            <a:prstGeom prst="line">
              <a:avLst/>
            </a:prstGeom>
            <a:ln w="22225">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grpSp>
      <p:sp>
        <p:nvSpPr>
          <p:cNvPr id="13334" name="Pijl links 13333">
            <a:extLst>
              <a:ext uri="{FF2B5EF4-FFF2-40B4-BE49-F238E27FC236}">
                <a16:creationId xmlns:a16="http://schemas.microsoft.com/office/drawing/2014/main" id="{3BF61490-93ED-EEBC-3F15-CBB609B730CA}"/>
              </a:ext>
            </a:extLst>
          </p:cNvPr>
          <p:cNvSpPr/>
          <p:nvPr/>
        </p:nvSpPr>
        <p:spPr>
          <a:xfrm rot="18900000">
            <a:off x="4559833" y="4096518"/>
            <a:ext cx="1477654" cy="305328"/>
          </a:xfrm>
          <a:prstGeom prst="rightArrow">
            <a:avLst/>
          </a:prstGeom>
          <a:solidFill>
            <a:schemeClr val="tx2">
              <a:alpha val="64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35" name="Pijl links 13334">
            <a:extLst>
              <a:ext uri="{FF2B5EF4-FFF2-40B4-BE49-F238E27FC236}">
                <a16:creationId xmlns:a16="http://schemas.microsoft.com/office/drawing/2014/main" id="{7CA84A72-BEFD-5B63-C8A3-4AEE073541E6}"/>
              </a:ext>
            </a:extLst>
          </p:cNvPr>
          <p:cNvSpPr/>
          <p:nvPr/>
        </p:nvSpPr>
        <p:spPr>
          <a:xfrm rot="2700000">
            <a:off x="4563485" y="5027853"/>
            <a:ext cx="1452716" cy="305328"/>
          </a:xfrm>
          <a:prstGeom prst="rightArrow">
            <a:avLst/>
          </a:prstGeom>
          <a:solidFill>
            <a:schemeClr val="tx2">
              <a:alpha val="64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37" name="Tekstvak 13336">
            <a:extLst>
              <a:ext uri="{FF2B5EF4-FFF2-40B4-BE49-F238E27FC236}">
                <a16:creationId xmlns:a16="http://schemas.microsoft.com/office/drawing/2014/main" id="{5BD14D3B-5953-CE40-1A2C-779FBFF6FFCF}"/>
              </a:ext>
            </a:extLst>
          </p:cNvPr>
          <p:cNvSpPr txBox="1"/>
          <p:nvPr/>
        </p:nvSpPr>
        <p:spPr>
          <a:xfrm>
            <a:off x="5444559" y="3041387"/>
            <a:ext cx="1440463" cy="646331"/>
          </a:xfrm>
          <a:prstGeom prst="rect">
            <a:avLst/>
          </a:prstGeom>
          <a:noFill/>
        </p:spPr>
        <p:txBody>
          <a:bodyPr wrap="square" rtlCol="0">
            <a:spAutoFit/>
          </a:bodyPr>
          <a:lstStyle/>
          <a:p>
            <a:pPr algn="ctr"/>
            <a:r>
              <a:rPr lang="en-GB">
                <a:solidFill>
                  <a:schemeClr val="tx2"/>
                </a:solidFill>
              </a:rPr>
              <a:t>Loop optimization</a:t>
            </a:r>
          </a:p>
        </p:txBody>
      </p:sp>
      <p:sp>
        <p:nvSpPr>
          <p:cNvPr id="13338" name="Tekstvak 13337">
            <a:extLst>
              <a:ext uri="{FF2B5EF4-FFF2-40B4-BE49-F238E27FC236}">
                <a16:creationId xmlns:a16="http://schemas.microsoft.com/office/drawing/2014/main" id="{45CB8980-60A0-94B7-5B3C-1B0EAAE00C29}"/>
              </a:ext>
            </a:extLst>
          </p:cNvPr>
          <p:cNvSpPr txBox="1"/>
          <p:nvPr/>
        </p:nvSpPr>
        <p:spPr>
          <a:xfrm>
            <a:off x="5700085" y="5658662"/>
            <a:ext cx="4174393" cy="369332"/>
          </a:xfrm>
          <a:prstGeom prst="rect">
            <a:avLst/>
          </a:prstGeom>
          <a:noFill/>
        </p:spPr>
        <p:txBody>
          <a:bodyPr wrap="square" rtlCol="0">
            <a:spAutoFit/>
          </a:bodyPr>
          <a:lstStyle/>
          <a:p>
            <a:pPr algn="ctr"/>
            <a:r>
              <a:rPr lang="en-GB">
                <a:solidFill>
                  <a:schemeClr val="tx2"/>
                </a:solidFill>
              </a:rPr>
              <a:t>SIMD (Single Instruction, Multiple Data)</a:t>
            </a:r>
          </a:p>
        </p:txBody>
      </p:sp>
      <p:sp>
        <p:nvSpPr>
          <p:cNvPr id="13339" name="Tijdelijke aanduiding voor tekst 2">
            <a:extLst>
              <a:ext uri="{FF2B5EF4-FFF2-40B4-BE49-F238E27FC236}">
                <a16:creationId xmlns:a16="http://schemas.microsoft.com/office/drawing/2014/main" id="{BE2D3EA4-F2DC-ABB2-F25E-573BCCBDCFEC}"/>
              </a:ext>
            </a:extLst>
          </p:cNvPr>
          <p:cNvSpPr txBox="1">
            <a:spLocks/>
          </p:cNvSpPr>
          <p:nvPr/>
        </p:nvSpPr>
        <p:spPr>
          <a:xfrm>
            <a:off x="9507674" y="4526973"/>
            <a:ext cx="2027294" cy="38214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a:solidFill>
                  <a:schemeClr val="accent2"/>
                </a:solidFill>
              </a:rPr>
              <a:t>Good data locality</a:t>
            </a:r>
            <a:endParaRPr lang="en-GB" sz="1800" noProof="0">
              <a:solidFill>
                <a:schemeClr val="accent2"/>
              </a:solidFill>
            </a:endParaRPr>
          </a:p>
          <a:p>
            <a:pPr marL="0" indent="0">
              <a:buNone/>
            </a:pPr>
            <a:endParaRPr lang="en-GB" sz="2400" noProof="0"/>
          </a:p>
        </p:txBody>
      </p:sp>
      <p:grpSp>
        <p:nvGrpSpPr>
          <p:cNvPr id="13340" name="Groep 13339">
            <a:extLst>
              <a:ext uri="{FF2B5EF4-FFF2-40B4-BE49-F238E27FC236}">
                <a16:creationId xmlns:a16="http://schemas.microsoft.com/office/drawing/2014/main" id="{D42F4E2A-FB6B-B6C2-DB77-D1A4D6F492AC}"/>
              </a:ext>
            </a:extLst>
          </p:cNvPr>
          <p:cNvGrpSpPr/>
          <p:nvPr/>
        </p:nvGrpSpPr>
        <p:grpSpPr>
          <a:xfrm>
            <a:off x="9626665" y="3578155"/>
            <a:ext cx="1715684" cy="522000"/>
            <a:chOff x="6492003" y="3720839"/>
            <a:chExt cx="1715684" cy="522000"/>
          </a:xfrm>
        </p:grpSpPr>
        <p:cxnSp>
          <p:nvCxnSpPr>
            <p:cNvPr id="13341" name="Rechte verbindingslijn 13340">
              <a:extLst>
                <a:ext uri="{FF2B5EF4-FFF2-40B4-BE49-F238E27FC236}">
                  <a16:creationId xmlns:a16="http://schemas.microsoft.com/office/drawing/2014/main" id="{E53A0959-F3B4-D0EF-4950-8D56902C019C}"/>
                </a:ext>
              </a:extLst>
            </p:cNvPr>
            <p:cNvCxnSpPr/>
            <p:nvPr/>
          </p:nvCxnSpPr>
          <p:spPr>
            <a:xfrm>
              <a:off x="6545865" y="3720839"/>
              <a:ext cx="1661822" cy="0"/>
            </a:xfrm>
            <a:prstGeom prst="line">
              <a:avLst/>
            </a:prstGeom>
            <a:ln w="22225">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342" name="Rechte verbindingslijn 13341">
              <a:extLst>
                <a:ext uri="{FF2B5EF4-FFF2-40B4-BE49-F238E27FC236}">
                  <a16:creationId xmlns:a16="http://schemas.microsoft.com/office/drawing/2014/main" id="{60D60A34-8F0F-9886-50CC-6EEDD2932E22}"/>
                </a:ext>
              </a:extLst>
            </p:cNvPr>
            <p:cNvCxnSpPr/>
            <p:nvPr/>
          </p:nvCxnSpPr>
          <p:spPr>
            <a:xfrm>
              <a:off x="6531760" y="3992508"/>
              <a:ext cx="1661822" cy="0"/>
            </a:xfrm>
            <a:prstGeom prst="line">
              <a:avLst/>
            </a:prstGeom>
            <a:ln w="22225">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343" name="Rechte verbindingslijn 13342">
              <a:extLst>
                <a:ext uri="{FF2B5EF4-FFF2-40B4-BE49-F238E27FC236}">
                  <a16:creationId xmlns:a16="http://schemas.microsoft.com/office/drawing/2014/main" id="{36DB1A37-C75B-5B81-4776-9CCB0C8EF2C2}"/>
                </a:ext>
              </a:extLst>
            </p:cNvPr>
            <p:cNvCxnSpPr>
              <a:cxnSpLocks/>
            </p:cNvCxnSpPr>
            <p:nvPr/>
          </p:nvCxnSpPr>
          <p:spPr>
            <a:xfrm>
              <a:off x="6492003" y="4238999"/>
              <a:ext cx="1715684" cy="0"/>
            </a:xfrm>
            <a:prstGeom prst="line">
              <a:avLst/>
            </a:prstGeom>
            <a:ln w="22225">
              <a:solidFill>
                <a:schemeClr val="accent5">
                  <a:lumMod val="60000"/>
                  <a:lumOff val="40000"/>
                </a:schemeClr>
              </a:solidFill>
              <a:prstDash val="lgDash"/>
              <a:tailEnd type="triangle" w="lg" len="lg"/>
            </a:ln>
          </p:spPr>
          <p:style>
            <a:lnRef idx="1">
              <a:schemeClr val="accent1"/>
            </a:lnRef>
            <a:fillRef idx="0">
              <a:schemeClr val="accent1"/>
            </a:fillRef>
            <a:effectRef idx="0">
              <a:schemeClr val="accent1"/>
            </a:effectRef>
            <a:fontRef idx="minor">
              <a:schemeClr val="tx1"/>
            </a:fontRef>
          </p:style>
        </p:cxnSp>
        <p:cxnSp>
          <p:nvCxnSpPr>
            <p:cNvPr id="13344" name="Rechte verbindingslijn 13343">
              <a:extLst>
                <a:ext uri="{FF2B5EF4-FFF2-40B4-BE49-F238E27FC236}">
                  <a16:creationId xmlns:a16="http://schemas.microsoft.com/office/drawing/2014/main" id="{72DA1929-9CA3-9AAA-70D9-29E87C970837}"/>
                </a:ext>
              </a:extLst>
            </p:cNvPr>
            <p:cNvCxnSpPr>
              <a:cxnSpLocks/>
            </p:cNvCxnSpPr>
            <p:nvPr/>
          </p:nvCxnSpPr>
          <p:spPr>
            <a:xfrm flipV="1">
              <a:off x="6531760" y="3720839"/>
              <a:ext cx="1675927" cy="290525"/>
            </a:xfrm>
            <a:prstGeom prst="line">
              <a:avLst/>
            </a:prstGeom>
            <a:ln w="22225">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3345" name="Rechte verbindingslijn 13344">
              <a:extLst>
                <a:ext uri="{FF2B5EF4-FFF2-40B4-BE49-F238E27FC236}">
                  <a16:creationId xmlns:a16="http://schemas.microsoft.com/office/drawing/2014/main" id="{CE0EB382-D4BA-6D3E-634D-168B45DDD715}"/>
                </a:ext>
              </a:extLst>
            </p:cNvPr>
            <p:cNvCxnSpPr>
              <a:cxnSpLocks/>
            </p:cNvCxnSpPr>
            <p:nvPr/>
          </p:nvCxnSpPr>
          <p:spPr>
            <a:xfrm flipV="1">
              <a:off x="6492003" y="3992508"/>
              <a:ext cx="1701579" cy="250331"/>
            </a:xfrm>
            <a:prstGeom prst="line">
              <a:avLst/>
            </a:prstGeom>
            <a:ln w="22225">
              <a:solidFill>
                <a:schemeClr val="accent5">
                  <a:lumMod val="60000"/>
                  <a:lumOff val="40000"/>
                </a:schemeClr>
              </a:solidFill>
              <a:prstDash val="lg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653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5" grpId="0" animBg="1"/>
      <p:bldP spid="133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7A64BD7-A101-30A7-B789-C0E4EB9C6ACA}"/>
              </a:ext>
            </a:extLst>
          </p:cNvPr>
          <p:cNvSpPr>
            <a:spLocks noGrp="1"/>
          </p:cNvSpPr>
          <p:nvPr>
            <p:ph type="title"/>
          </p:nvPr>
        </p:nvSpPr>
        <p:spPr/>
        <p:txBody>
          <a:bodyPr/>
          <a:lstStyle/>
          <a:p>
            <a:r>
              <a:rPr lang="en-BE"/>
              <a:t>Overview</a:t>
            </a:r>
          </a:p>
        </p:txBody>
      </p:sp>
      <p:sp>
        <p:nvSpPr>
          <p:cNvPr id="7" name="Text Placeholder 6">
            <a:extLst>
              <a:ext uri="{FF2B5EF4-FFF2-40B4-BE49-F238E27FC236}">
                <a16:creationId xmlns:a16="http://schemas.microsoft.com/office/drawing/2014/main" id="{AAA2FF9D-B0C1-6B26-89D3-F2ED8BA044D4}"/>
              </a:ext>
            </a:extLst>
          </p:cNvPr>
          <p:cNvSpPr>
            <a:spLocks noGrp="1"/>
          </p:cNvSpPr>
          <p:nvPr>
            <p:ph type="body" sz="quarter" idx="10"/>
          </p:nvPr>
        </p:nvSpPr>
        <p:spPr/>
        <p:txBody>
          <a:bodyPr/>
          <a:lstStyle/>
          <a:p>
            <a:r>
              <a:rPr lang="en-BE"/>
              <a:t>Briefly revisit deep learning</a:t>
            </a:r>
          </a:p>
          <a:p>
            <a:r>
              <a:rPr lang="en-BE"/>
              <a:t>Observed trends</a:t>
            </a:r>
          </a:p>
          <a:p>
            <a:r>
              <a:rPr lang="en-BE"/>
              <a:t>MEDLI challenges and goals</a:t>
            </a:r>
          </a:p>
        </p:txBody>
      </p:sp>
    </p:spTree>
    <p:extLst>
      <p:ext uri="{BB962C8B-B14F-4D97-AF65-F5344CB8AC3E}">
        <p14:creationId xmlns:p14="http://schemas.microsoft.com/office/powerpoint/2010/main" val="42729757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44E7D2-DC2B-4D2E-8D58-C2FF89219A7D}"/>
              </a:ext>
            </a:extLst>
          </p:cNvPr>
          <p:cNvSpPr>
            <a:spLocks noGrp="1"/>
          </p:cNvSpPr>
          <p:nvPr>
            <p:ph type="title"/>
          </p:nvPr>
        </p:nvSpPr>
        <p:spPr>
          <a:xfrm>
            <a:off x="895425" y="728445"/>
            <a:ext cx="10401150" cy="646331"/>
          </a:xfrm>
        </p:spPr>
        <p:txBody>
          <a:bodyPr anchor="ctr">
            <a:normAutofit/>
          </a:bodyPr>
          <a:lstStyle/>
          <a:p>
            <a:r>
              <a:rPr lang="en-GB" noProof="0"/>
              <a:t>Choosing an Edge ML compiler framework</a:t>
            </a:r>
          </a:p>
        </p:txBody>
      </p:sp>
      <p:sp>
        <p:nvSpPr>
          <p:cNvPr id="2059" name="Text Placeholder 3">
            <a:extLst>
              <a:ext uri="{FF2B5EF4-FFF2-40B4-BE49-F238E27FC236}">
                <a16:creationId xmlns:a16="http://schemas.microsoft.com/office/drawing/2014/main" id="{E9E95B60-9256-CB81-DAD5-5B12D0306A3C}"/>
              </a:ext>
            </a:extLst>
          </p:cNvPr>
          <p:cNvSpPr>
            <a:spLocks noGrp="1"/>
          </p:cNvSpPr>
          <p:nvPr>
            <p:ph type="body" sz="quarter" idx="11"/>
          </p:nvPr>
        </p:nvSpPr>
        <p:spPr>
          <a:xfrm>
            <a:off x="720116" y="1885923"/>
            <a:ext cx="3376455" cy="4091797"/>
          </a:xfrm>
        </p:spPr>
        <p:txBody>
          <a:bodyPr/>
          <a:lstStyle/>
          <a:p>
            <a:r>
              <a:rPr lang="en-GB" noProof="0" err="1"/>
              <a:t>gggghghghg</a:t>
            </a:r>
            <a:endParaRPr lang="en-GB" noProof="0"/>
          </a:p>
        </p:txBody>
      </p:sp>
      <p:sp>
        <p:nvSpPr>
          <p:cNvPr id="2063" name="Text Placeholder 5">
            <a:extLst>
              <a:ext uri="{FF2B5EF4-FFF2-40B4-BE49-F238E27FC236}">
                <a16:creationId xmlns:a16="http://schemas.microsoft.com/office/drawing/2014/main" id="{ED901910-FC7D-9188-C24E-4E62EF140B58}"/>
              </a:ext>
            </a:extLst>
          </p:cNvPr>
          <p:cNvSpPr>
            <a:spLocks noGrp="1"/>
          </p:cNvSpPr>
          <p:nvPr>
            <p:ph type="body" sz="quarter" idx="13"/>
          </p:nvPr>
        </p:nvSpPr>
        <p:spPr>
          <a:xfrm>
            <a:off x="720115" y="1885924"/>
            <a:ext cx="3376455" cy="767612"/>
          </a:xfrm>
        </p:spPr>
        <p:txBody>
          <a:bodyPr/>
          <a:lstStyle/>
          <a:p>
            <a:r>
              <a:rPr lang="en-GB" sz="2400" noProof="0"/>
              <a:t>The Ideal framework:</a:t>
            </a:r>
          </a:p>
        </p:txBody>
      </p:sp>
      <p:sp>
        <p:nvSpPr>
          <p:cNvPr id="3" name="Tijdelijke aanduiding voor tekst 2">
            <a:extLst>
              <a:ext uri="{FF2B5EF4-FFF2-40B4-BE49-F238E27FC236}">
                <a16:creationId xmlns:a16="http://schemas.microsoft.com/office/drawing/2014/main" id="{A6807C1E-4C42-2A90-A842-6400AB6D1B83}"/>
              </a:ext>
            </a:extLst>
          </p:cNvPr>
          <p:cNvSpPr>
            <a:spLocks noGrp="1"/>
          </p:cNvSpPr>
          <p:nvPr>
            <p:ph type="body" sz="quarter" idx="14"/>
          </p:nvPr>
        </p:nvSpPr>
        <p:spPr>
          <a:xfrm>
            <a:off x="840832" y="2566276"/>
            <a:ext cx="3103370" cy="2810939"/>
          </a:xfrm>
        </p:spPr>
        <p:txBody>
          <a:bodyPr wrap="square" anchor="t">
            <a:normAutofit/>
          </a:bodyPr>
          <a:lstStyle/>
          <a:p>
            <a:pPr marL="514350" lvl="1" indent="-285750">
              <a:buFont typeface="Arial" panose="020B0604020202020204" pitchFamily="34" charset="0"/>
              <a:buChar char="•"/>
            </a:pPr>
            <a:r>
              <a:rPr lang="en-GB" noProof="0">
                <a:solidFill>
                  <a:schemeClr val="accent4"/>
                </a:solidFill>
              </a:rPr>
              <a:t>Free</a:t>
            </a:r>
          </a:p>
          <a:p>
            <a:pPr marL="514350" lvl="1" indent="-285750">
              <a:buFont typeface="Arial" panose="020B0604020202020204" pitchFamily="34" charset="0"/>
              <a:buChar char="•"/>
            </a:pPr>
            <a:r>
              <a:rPr lang="en-GB" noProof="0">
                <a:solidFill>
                  <a:schemeClr val="accent4"/>
                </a:solidFill>
              </a:rPr>
              <a:t>Fast</a:t>
            </a:r>
          </a:p>
          <a:p>
            <a:pPr marL="514350" lvl="1" indent="-285750">
              <a:buFont typeface="Arial" panose="020B0604020202020204" pitchFamily="34" charset="0"/>
              <a:buChar char="•"/>
            </a:pPr>
            <a:r>
              <a:rPr lang="en-GB" noProof="0">
                <a:solidFill>
                  <a:schemeClr val="accent4"/>
                </a:solidFill>
              </a:rPr>
              <a:t>Easy to use</a:t>
            </a:r>
          </a:p>
          <a:p>
            <a:pPr marL="514350" lvl="1" indent="-285750">
              <a:buFont typeface="Arial" panose="020B0604020202020204" pitchFamily="34" charset="0"/>
              <a:buChar char="•"/>
            </a:pPr>
            <a:r>
              <a:rPr lang="en-GB" noProof="0">
                <a:solidFill>
                  <a:schemeClr val="accent4"/>
                </a:solidFill>
              </a:rPr>
              <a:t>Open-source</a:t>
            </a:r>
          </a:p>
          <a:p>
            <a:pPr marL="514350" lvl="1" indent="-285750">
              <a:buFont typeface="Arial" panose="020B0604020202020204" pitchFamily="34" charset="0"/>
              <a:buChar char="•"/>
            </a:pPr>
            <a:r>
              <a:rPr lang="en-GB" noProof="0">
                <a:solidFill>
                  <a:schemeClr val="accent4"/>
                </a:solidFill>
              </a:rPr>
              <a:t>Well-documented</a:t>
            </a:r>
          </a:p>
          <a:p>
            <a:pPr marL="514350" lvl="1" indent="-285750">
              <a:buFont typeface="Arial" panose="020B0604020202020204" pitchFamily="34" charset="0"/>
              <a:buChar char="•"/>
            </a:pPr>
            <a:r>
              <a:rPr lang="en-GB" noProof="0">
                <a:solidFill>
                  <a:schemeClr val="accent4"/>
                </a:solidFill>
              </a:rPr>
              <a:t>Works across most devices</a:t>
            </a:r>
          </a:p>
          <a:p>
            <a:pPr marL="514350" lvl="1" indent="-285750">
              <a:buFont typeface="Arial" panose="020B0604020202020204" pitchFamily="34" charset="0"/>
              <a:buChar char="•"/>
            </a:pPr>
            <a:r>
              <a:rPr lang="en-GB" noProof="0">
                <a:solidFill>
                  <a:schemeClr val="accent4"/>
                </a:solidFill>
              </a:rPr>
              <a:t>Wide community support</a:t>
            </a:r>
          </a:p>
        </p:txBody>
      </p:sp>
      <p:grpSp>
        <p:nvGrpSpPr>
          <p:cNvPr id="7" name="Groep 6">
            <a:extLst>
              <a:ext uri="{FF2B5EF4-FFF2-40B4-BE49-F238E27FC236}">
                <a16:creationId xmlns:a16="http://schemas.microsoft.com/office/drawing/2014/main" id="{A84D8B73-64FD-90E8-60B2-58099940DA96}"/>
              </a:ext>
            </a:extLst>
          </p:cNvPr>
          <p:cNvGrpSpPr/>
          <p:nvPr/>
        </p:nvGrpSpPr>
        <p:grpSpPr>
          <a:xfrm>
            <a:off x="5316358" y="2365006"/>
            <a:ext cx="5980218" cy="2834791"/>
            <a:chOff x="2323476" y="2915905"/>
            <a:chExt cx="7260161" cy="3468604"/>
          </a:xfrm>
        </p:grpSpPr>
        <p:grpSp>
          <p:nvGrpSpPr>
            <p:cNvPr id="6" name="Groep 5">
              <a:extLst>
                <a:ext uri="{FF2B5EF4-FFF2-40B4-BE49-F238E27FC236}">
                  <a16:creationId xmlns:a16="http://schemas.microsoft.com/office/drawing/2014/main" id="{234DDA7B-1C4E-1DED-FA34-B26AFD138690}"/>
                </a:ext>
              </a:extLst>
            </p:cNvPr>
            <p:cNvGrpSpPr/>
            <p:nvPr/>
          </p:nvGrpSpPr>
          <p:grpSpPr>
            <a:xfrm>
              <a:off x="2323476" y="2915905"/>
              <a:ext cx="7260161" cy="3468604"/>
              <a:chOff x="2323476" y="2915905"/>
              <a:chExt cx="7260161" cy="3468604"/>
            </a:xfrm>
          </p:grpSpPr>
          <p:pic>
            <p:nvPicPr>
              <p:cNvPr id="4" name="Afbeelding 3" descr="Afbeelding met tekst, schermopname, Lettertype, ontwerp&#10;&#10;Door AI gegenereerde inhoud is mogelijk onjuist.">
                <a:extLst>
                  <a:ext uri="{FF2B5EF4-FFF2-40B4-BE49-F238E27FC236}">
                    <a16:creationId xmlns:a16="http://schemas.microsoft.com/office/drawing/2014/main" id="{2D27FA69-3C8E-8AB0-F2FF-0EC7D8B798A5}"/>
                  </a:ext>
                </a:extLst>
              </p:cNvPr>
              <p:cNvPicPr>
                <a:picLocks noChangeAspect="1"/>
              </p:cNvPicPr>
              <p:nvPr/>
            </p:nvPicPr>
            <p:blipFill>
              <a:blip r:embed="rId3"/>
              <a:srcRect b="18685"/>
              <a:stretch/>
            </p:blipFill>
            <p:spPr>
              <a:xfrm>
                <a:off x="2323476" y="2915905"/>
                <a:ext cx="7260161" cy="3468604"/>
              </a:xfrm>
              <a:prstGeom prst="rect">
                <a:avLst/>
              </a:prstGeom>
            </p:spPr>
          </p:pic>
          <p:pic>
            <p:nvPicPr>
              <p:cNvPr id="5" name="Afbeelding 4" descr="Afbeelding met wit, ontwerp&#10;&#10;Door AI gegenereerde inhoud is mogelijk onjuist.">
                <a:extLst>
                  <a:ext uri="{FF2B5EF4-FFF2-40B4-BE49-F238E27FC236}">
                    <a16:creationId xmlns:a16="http://schemas.microsoft.com/office/drawing/2014/main" id="{3008F33D-7125-DCDD-7904-C5BA555D7BC1}"/>
                  </a:ext>
                </a:extLst>
              </p:cNvPr>
              <p:cNvPicPr>
                <a:picLocks noChangeAspect="1"/>
              </p:cNvPicPr>
              <p:nvPr/>
            </p:nvPicPr>
            <p:blipFill>
              <a:blip r:embed="rId4"/>
              <a:stretch>
                <a:fillRect/>
              </a:stretch>
            </p:blipFill>
            <p:spPr>
              <a:xfrm>
                <a:off x="2741950" y="4010025"/>
                <a:ext cx="6372069" cy="846788"/>
              </a:xfrm>
              <a:prstGeom prst="rect">
                <a:avLst/>
              </a:prstGeom>
            </p:spPr>
          </p:pic>
        </p:grpSp>
        <p:pic>
          <p:nvPicPr>
            <p:cNvPr id="2050" name="Picture 2" descr="Neural Network Compression Apache TVM">
              <a:extLst>
                <a:ext uri="{FF2B5EF4-FFF2-40B4-BE49-F238E27FC236}">
                  <a16:creationId xmlns:a16="http://schemas.microsoft.com/office/drawing/2014/main" id="{01D0AE69-AC37-B146-7348-6D74BD39D25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9667" b="30819"/>
            <a:stretch/>
          </p:blipFill>
          <p:spPr bwMode="auto">
            <a:xfrm>
              <a:off x="2765656" y="3997142"/>
              <a:ext cx="1573893" cy="6219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NNX Runtime · GitHub">
              <a:extLst>
                <a:ext uri="{FF2B5EF4-FFF2-40B4-BE49-F238E27FC236}">
                  <a16:creationId xmlns:a16="http://schemas.microsoft.com/office/drawing/2014/main" id="{E0146C81-A4C0-5A7C-C1E2-557452F638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902" y="4188175"/>
              <a:ext cx="1827770" cy="62191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ruits Classification using Edge Impulse | by Mamadou K. KEITA |  ILLUMINATION | Medium">
              <a:extLst>
                <a:ext uri="{FF2B5EF4-FFF2-40B4-BE49-F238E27FC236}">
                  <a16:creationId xmlns:a16="http://schemas.microsoft.com/office/drawing/2014/main" id="{57CDD35C-AD4F-E905-2E2B-F29083B2726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7704" b="23717"/>
            <a:stretch/>
          </p:blipFill>
          <p:spPr bwMode="auto">
            <a:xfrm>
              <a:off x="7069528" y="3984779"/>
              <a:ext cx="2136743" cy="6219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561269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E53FA-C31E-01A8-0CF4-3C268CDC5B7F}"/>
            </a:ext>
          </a:extLst>
        </p:cNvPr>
        <p:cNvGrpSpPr/>
        <p:nvPr/>
      </p:nvGrpSpPr>
      <p:grpSpPr>
        <a:xfrm>
          <a:off x="0" y="0"/>
          <a:ext cx="0" cy="0"/>
          <a:chOff x="0" y="0"/>
          <a:chExt cx="0" cy="0"/>
        </a:xfrm>
      </p:grpSpPr>
      <p:grpSp>
        <p:nvGrpSpPr>
          <p:cNvPr id="10" name="Groep 9">
            <a:extLst>
              <a:ext uri="{FF2B5EF4-FFF2-40B4-BE49-F238E27FC236}">
                <a16:creationId xmlns:a16="http://schemas.microsoft.com/office/drawing/2014/main" id="{DF7D1811-A9D7-3C10-8090-C2A74961E0A7}"/>
              </a:ext>
            </a:extLst>
          </p:cNvPr>
          <p:cNvGrpSpPr/>
          <p:nvPr/>
        </p:nvGrpSpPr>
        <p:grpSpPr>
          <a:xfrm>
            <a:off x="9742061" y="0"/>
            <a:ext cx="2449937" cy="6858000"/>
            <a:chOff x="8086027" y="1539780"/>
            <a:chExt cx="1853228" cy="4940490"/>
          </a:xfrm>
        </p:grpSpPr>
        <p:pic>
          <p:nvPicPr>
            <p:cNvPr id="11" name="Picture 4">
              <a:extLst>
                <a:ext uri="{FF2B5EF4-FFF2-40B4-BE49-F238E27FC236}">
                  <a16:creationId xmlns:a16="http://schemas.microsoft.com/office/drawing/2014/main" id="{66DB7A0A-4630-C66F-D9C1-5378F42EAA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287" t="1627" r="6590" b="1585"/>
            <a:stretch/>
          </p:blipFill>
          <p:spPr bwMode="auto">
            <a:xfrm>
              <a:off x="8086027" y="1539780"/>
              <a:ext cx="1853228" cy="4940490"/>
            </a:xfrm>
            <a:prstGeom prst="rect">
              <a:avLst/>
            </a:prstGeom>
            <a:noFill/>
            <a:extLst>
              <a:ext uri="{909E8E84-426E-40DD-AFC4-6F175D3DCCD1}">
                <a14:hiddenFill xmlns:a14="http://schemas.microsoft.com/office/drawing/2010/main">
                  <a:solidFill>
                    <a:srgbClr val="FFFFFF"/>
                  </a:solidFill>
                </a14:hiddenFill>
              </a:ext>
            </a:extLst>
          </p:spPr>
        </p:pic>
        <p:pic>
          <p:nvPicPr>
            <p:cNvPr id="12" name="Afbeelding 11" descr="Afbeelding met Symmetrie, kunst, driehoek, ster&#10;&#10;Door AI gegenereerde inhoud is mogelijk onjuist.">
              <a:extLst>
                <a:ext uri="{FF2B5EF4-FFF2-40B4-BE49-F238E27FC236}">
                  <a16:creationId xmlns:a16="http://schemas.microsoft.com/office/drawing/2014/main" id="{DE5C337A-6DD8-1B51-8FCA-BD5EAD8084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5211" y="2746440"/>
              <a:ext cx="709856" cy="709856"/>
            </a:xfrm>
            <a:prstGeom prst="rect">
              <a:avLst/>
            </a:prstGeom>
          </p:spPr>
        </p:pic>
        <p:pic>
          <p:nvPicPr>
            <p:cNvPr id="13" name="Afbeelding 12" descr="Afbeelding met schermopname, Graphics, symbool, ontwerp&#10;&#10;Door AI gegenereerde inhoud is mogelijk onjuist.">
              <a:extLst>
                <a:ext uri="{FF2B5EF4-FFF2-40B4-BE49-F238E27FC236}">
                  <a16:creationId xmlns:a16="http://schemas.microsoft.com/office/drawing/2014/main" id="{0B7966CD-E4EF-9EFA-9E40-B3DB53840A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6607" y="2178386"/>
              <a:ext cx="709856" cy="709856"/>
            </a:xfrm>
            <a:prstGeom prst="rect">
              <a:avLst/>
            </a:prstGeom>
          </p:spPr>
        </p:pic>
      </p:grpSp>
      <p:sp>
        <p:nvSpPr>
          <p:cNvPr id="3081" name="Text Placeholder 1">
            <a:extLst>
              <a:ext uri="{FF2B5EF4-FFF2-40B4-BE49-F238E27FC236}">
                <a16:creationId xmlns:a16="http://schemas.microsoft.com/office/drawing/2014/main" id="{C1AEFF7D-640D-1E54-39FB-2F5168AB92C6}"/>
              </a:ext>
            </a:extLst>
          </p:cNvPr>
          <p:cNvSpPr>
            <a:spLocks noGrp="1"/>
          </p:cNvSpPr>
          <p:nvPr>
            <p:ph type="body" sz="quarter" idx="10"/>
          </p:nvPr>
        </p:nvSpPr>
        <p:spPr>
          <a:xfrm>
            <a:off x="1367183" y="1674991"/>
            <a:ext cx="8079272" cy="2192674"/>
          </a:xfrm>
          <a:noFill/>
          <a:ln w="38100">
            <a:solidFill>
              <a:srgbClr val="7EF8BD"/>
            </a:solidFill>
          </a:ln>
        </p:spPr>
        <p:txBody>
          <a:bodyPr/>
          <a:lstStyle/>
          <a:p>
            <a:endParaRPr lang="en-GB" noProof="0"/>
          </a:p>
        </p:txBody>
      </p:sp>
      <p:sp>
        <p:nvSpPr>
          <p:cNvPr id="3085" name="Text Placeholder 4">
            <a:extLst>
              <a:ext uri="{FF2B5EF4-FFF2-40B4-BE49-F238E27FC236}">
                <a16:creationId xmlns:a16="http://schemas.microsoft.com/office/drawing/2014/main" id="{95B8FE2E-2D3D-1E6F-B9AE-0B303A54D90F}"/>
              </a:ext>
            </a:extLst>
          </p:cNvPr>
          <p:cNvSpPr>
            <a:spLocks noGrp="1"/>
          </p:cNvSpPr>
          <p:nvPr>
            <p:ph type="body" sz="quarter" idx="14"/>
          </p:nvPr>
        </p:nvSpPr>
        <p:spPr>
          <a:xfrm>
            <a:off x="1367184" y="4187225"/>
            <a:ext cx="8079272" cy="2192674"/>
          </a:xfrm>
          <a:noFill/>
          <a:ln w="38100">
            <a:solidFill>
              <a:srgbClr val="4E84DB"/>
            </a:solidFill>
          </a:ln>
        </p:spPr>
        <p:txBody>
          <a:bodyPr/>
          <a:lstStyle/>
          <a:p>
            <a:endParaRPr lang="en-GB" noProof="0"/>
          </a:p>
        </p:txBody>
      </p:sp>
      <p:sp>
        <p:nvSpPr>
          <p:cNvPr id="2" name="Titel 1">
            <a:extLst>
              <a:ext uri="{FF2B5EF4-FFF2-40B4-BE49-F238E27FC236}">
                <a16:creationId xmlns:a16="http://schemas.microsoft.com/office/drawing/2014/main" id="{464A41E0-BCB7-03E0-6153-858F8D3E6CC2}"/>
              </a:ext>
            </a:extLst>
          </p:cNvPr>
          <p:cNvSpPr>
            <a:spLocks noGrp="1"/>
          </p:cNvSpPr>
          <p:nvPr>
            <p:ph type="title"/>
          </p:nvPr>
        </p:nvSpPr>
        <p:spPr>
          <a:xfrm>
            <a:off x="895425" y="728445"/>
            <a:ext cx="10401150" cy="646331"/>
          </a:xfrm>
        </p:spPr>
        <p:txBody>
          <a:bodyPr anchor="ctr">
            <a:normAutofit/>
          </a:bodyPr>
          <a:lstStyle/>
          <a:p>
            <a:pPr algn="l"/>
            <a:r>
              <a:rPr lang="en-GB" noProof="0"/>
              <a:t>ApacheTVM vs. ONNX Runtime</a:t>
            </a:r>
          </a:p>
        </p:txBody>
      </p:sp>
      <p:pic>
        <p:nvPicPr>
          <p:cNvPr id="3078" name="Picture 6" descr="Neural Network Compression Apache TVM">
            <a:extLst>
              <a:ext uri="{FF2B5EF4-FFF2-40B4-BE49-F238E27FC236}">
                <a16:creationId xmlns:a16="http://schemas.microsoft.com/office/drawing/2014/main" id="{F3858B9E-9EF0-EC2A-6079-45CF604B7D3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9103" b="29683"/>
          <a:stretch/>
        </p:blipFill>
        <p:spPr bwMode="auto">
          <a:xfrm>
            <a:off x="1468844" y="2344225"/>
            <a:ext cx="1940487" cy="79974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ONNX Runtime · GitHub">
            <a:extLst>
              <a:ext uri="{FF2B5EF4-FFF2-40B4-BE49-F238E27FC236}">
                <a16:creationId xmlns:a16="http://schemas.microsoft.com/office/drawing/2014/main" id="{0F1C26EE-E4D2-1128-1578-661280A2969F}"/>
              </a:ext>
            </a:extLst>
          </p:cNvPr>
          <p:cNvPicPr>
            <a:picLocks noGrp="1" noChangeAspect="1" noChangeArrowheads="1"/>
          </p:cNvPicPr>
          <p:nvPr>
            <p:ph type="pic" sz="quarter" idx="23"/>
          </p:nvPr>
        </p:nvPicPr>
        <p:blipFill rotWithShape="1">
          <a:blip r:embed="rId7">
            <a:extLst>
              <a:ext uri="{28A0092B-C50C-407E-A947-70E740481C1C}">
                <a14:useLocalDpi xmlns:a14="http://schemas.microsoft.com/office/drawing/2010/main" val="0"/>
              </a:ext>
            </a:extLst>
          </a:blip>
          <a:srcRect l="-253" r="-499"/>
          <a:stretch/>
        </p:blipFill>
        <p:spPr bwMode="auto">
          <a:xfrm>
            <a:off x="1468844" y="4955868"/>
            <a:ext cx="1866584" cy="630428"/>
          </a:xfrm>
          <a:prstGeom prst="rect">
            <a:avLst/>
          </a:prstGeom>
          <a:noFill/>
          <a:extLst>
            <a:ext uri="{909E8E84-426E-40DD-AFC4-6F175D3DCCD1}">
              <a14:hiddenFill xmlns:a14="http://schemas.microsoft.com/office/drawing/2010/main">
                <a:solidFill>
                  <a:srgbClr val="FFFFFF"/>
                </a:solidFill>
              </a14:hiddenFill>
            </a:ext>
          </a:extLst>
        </p:spPr>
      </p:pic>
      <p:pic>
        <p:nvPicPr>
          <p:cNvPr id="19" name="Graphic 18" descr="Duim omhoog met effen opvulling">
            <a:extLst>
              <a:ext uri="{FF2B5EF4-FFF2-40B4-BE49-F238E27FC236}">
                <a16:creationId xmlns:a16="http://schemas.microsoft.com/office/drawing/2014/main" id="{1ACBD3FA-37DC-43FC-E9BF-B269EE01F6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83233" y="1959895"/>
            <a:ext cx="646331" cy="646331"/>
          </a:xfrm>
          <a:prstGeom prst="rect">
            <a:avLst/>
          </a:prstGeom>
        </p:spPr>
      </p:pic>
      <p:pic>
        <p:nvPicPr>
          <p:cNvPr id="21" name="Graphic 20" descr="Duim omlaag met effen opvulling">
            <a:extLst>
              <a:ext uri="{FF2B5EF4-FFF2-40B4-BE49-F238E27FC236}">
                <a16:creationId xmlns:a16="http://schemas.microsoft.com/office/drawing/2014/main" id="{06BF1AD1-110F-72E6-E9F5-6EFB573A74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3234" y="3056406"/>
            <a:ext cx="646331" cy="646331"/>
          </a:xfrm>
          <a:prstGeom prst="rect">
            <a:avLst/>
          </a:prstGeom>
        </p:spPr>
      </p:pic>
      <p:sp>
        <p:nvSpPr>
          <p:cNvPr id="26" name="Rechthoek 25">
            <a:extLst>
              <a:ext uri="{FF2B5EF4-FFF2-40B4-BE49-F238E27FC236}">
                <a16:creationId xmlns:a16="http://schemas.microsoft.com/office/drawing/2014/main" id="{BE9061BE-3DF3-ADCF-AD5E-69FC484E11EA}"/>
              </a:ext>
            </a:extLst>
          </p:cNvPr>
          <p:cNvSpPr/>
          <p:nvPr/>
        </p:nvSpPr>
        <p:spPr>
          <a:xfrm>
            <a:off x="4277368" y="2904067"/>
            <a:ext cx="4950821" cy="83297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285750" indent="-285750">
              <a:lnSpc>
                <a:spcPct val="90000"/>
              </a:lnSpc>
              <a:spcBef>
                <a:spcPts val="1000"/>
              </a:spcBef>
              <a:buFont typeface="Arial" panose="020B0604020202020204" pitchFamily="34" charset="0"/>
              <a:buChar char="•"/>
            </a:pPr>
            <a:r>
              <a:rPr lang="en-GB" sz="2000">
                <a:solidFill>
                  <a:schemeClr val="accent4"/>
                </a:solidFill>
              </a:rPr>
              <a:t>Hardware specific models</a:t>
            </a:r>
          </a:p>
          <a:p>
            <a:pPr marL="285750" indent="-285750">
              <a:lnSpc>
                <a:spcPct val="90000"/>
              </a:lnSpc>
              <a:spcBef>
                <a:spcPts val="1000"/>
              </a:spcBef>
              <a:buFont typeface="Arial" panose="020B0604020202020204" pitchFamily="34" charset="0"/>
              <a:buChar char="•"/>
            </a:pPr>
            <a:r>
              <a:rPr lang="en-GB" sz="2000">
                <a:solidFill>
                  <a:schemeClr val="accent4"/>
                </a:solidFill>
              </a:rPr>
              <a:t>More </a:t>
            </a:r>
            <a:r>
              <a:rPr lang="en-GB" sz="2000" noProof="0">
                <a:solidFill>
                  <a:schemeClr val="accent4"/>
                </a:solidFill>
              </a:rPr>
              <a:t>complex to setup and use</a:t>
            </a:r>
          </a:p>
        </p:txBody>
      </p:sp>
      <p:sp>
        <p:nvSpPr>
          <p:cNvPr id="28" name="Tijdelijke aanduiding voor tekst 27">
            <a:extLst>
              <a:ext uri="{FF2B5EF4-FFF2-40B4-BE49-F238E27FC236}">
                <a16:creationId xmlns:a16="http://schemas.microsoft.com/office/drawing/2014/main" id="{24DF1378-27D5-97EE-29E3-6D4C2EC786A6}"/>
              </a:ext>
            </a:extLst>
          </p:cNvPr>
          <p:cNvSpPr>
            <a:spLocks noGrp="1"/>
          </p:cNvSpPr>
          <p:nvPr>
            <p:ph type="body" sz="quarter" idx="13"/>
          </p:nvPr>
        </p:nvSpPr>
        <p:spPr>
          <a:xfrm>
            <a:off x="4277368" y="1866993"/>
            <a:ext cx="4950821" cy="832978"/>
          </a:xfrm>
        </p:spPr>
        <p:txBody>
          <a:bodyPr/>
          <a:lstStyle/>
          <a:p>
            <a:pPr marL="285750" indent="-285750">
              <a:buFont typeface="Arial" panose="020B0604020202020204" pitchFamily="34" charset="0"/>
              <a:buChar char="•"/>
            </a:pPr>
            <a:r>
              <a:rPr lang="en-GB" sz="2000" noProof="0"/>
              <a:t>Free, open-source, Well-documented</a:t>
            </a:r>
          </a:p>
          <a:p>
            <a:pPr marL="285750" indent="-285750">
              <a:buFont typeface="Arial" panose="020B0604020202020204" pitchFamily="34" charset="0"/>
              <a:buChar char="•"/>
            </a:pPr>
            <a:r>
              <a:rPr lang="en-GB" sz="2000" noProof="0"/>
              <a:t>Supports both OS &amp; non-OS devices</a:t>
            </a:r>
          </a:p>
        </p:txBody>
      </p:sp>
      <p:pic>
        <p:nvPicPr>
          <p:cNvPr id="29" name="Graphic 28" descr="Duim omhoog met effen opvulling">
            <a:extLst>
              <a:ext uri="{FF2B5EF4-FFF2-40B4-BE49-F238E27FC236}">
                <a16:creationId xmlns:a16="http://schemas.microsoft.com/office/drawing/2014/main" id="{3DFE7FA9-C685-0494-0445-3CBDDDEAA2E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83232" y="4458759"/>
            <a:ext cx="646331" cy="646331"/>
          </a:xfrm>
          <a:prstGeom prst="rect">
            <a:avLst/>
          </a:prstGeom>
        </p:spPr>
      </p:pic>
      <p:pic>
        <p:nvPicPr>
          <p:cNvPr id="30" name="Graphic 29" descr="Duim omlaag met effen opvulling">
            <a:extLst>
              <a:ext uri="{FF2B5EF4-FFF2-40B4-BE49-F238E27FC236}">
                <a16:creationId xmlns:a16="http://schemas.microsoft.com/office/drawing/2014/main" id="{7CD28FAE-53E6-64E3-59EB-C43E8324658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83233" y="5555270"/>
            <a:ext cx="646331" cy="646331"/>
          </a:xfrm>
          <a:prstGeom prst="rect">
            <a:avLst/>
          </a:prstGeom>
        </p:spPr>
      </p:pic>
      <p:sp>
        <p:nvSpPr>
          <p:cNvPr id="32" name="Rechthoek 31">
            <a:extLst>
              <a:ext uri="{FF2B5EF4-FFF2-40B4-BE49-F238E27FC236}">
                <a16:creationId xmlns:a16="http://schemas.microsoft.com/office/drawing/2014/main" id="{264196B3-3A68-EF3E-CD7C-42B568188063}"/>
              </a:ext>
            </a:extLst>
          </p:cNvPr>
          <p:cNvSpPr/>
          <p:nvPr/>
        </p:nvSpPr>
        <p:spPr>
          <a:xfrm>
            <a:off x="4277368" y="4450584"/>
            <a:ext cx="4950821" cy="83297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285750" indent="-285750">
              <a:lnSpc>
                <a:spcPct val="90000"/>
              </a:lnSpc>
              <a:spcBef>
                <a:spcPts val="1000"/>
              </a:spcBef>
              <a:buFont typeface="Arial" panose="020B0604020202020204" pitchFamily="34" charset="0"/>
              <a:buChar char="•"/>
            </a:pPr>
            <a:r>
              <a:rPr lang="en-GB" sz="2000">
                <a:solidFill>
                  <a:schemeClr val="accent4"/>
                </a:solidFill>
              </a:rPr>
              <a:t>Free, open-source, Well-documented</a:t>
            </a:r>
          </a:p>
          <a:p>
            <a:pPr marL="285750" indent="-285750">
              <a:lnSpc>
                <a:spcPct val="90000"/>
              </a:lnSpc>
              <a:spcBef>
                <a:spcPts val="1000"/>
              </a:spcBef>
              <a:buFont typeface="Arial" panose="020B0604020202020204" pitchFamily="34" charset="0"/>
              <a:buChar char="•"/>
            </a:pPr>
            <a:r>
              <a:rPr lang="en-GB" sz="2000">
                <a:solidFill>
                  <a:schemeClr val="accent4"/>
                </a:solidFill>
              </a:rPr>
              <a:t>Easy to setup </a:t>
            </a:r>
            <a:r>
              <a:rPr lang="en-GB" sz="2000" noProof="0">
                <a:solidFill>
                  <a:schemeClr val="accent4"/>
                </a:solidFill>
              </a:rPr>
              <a:t>and use</a:t>
            </a:r>
          </a:p>
        </p:txBody>
      </p:sp>
      <p:sp>
        <p:nvSpPr>
          <p:cNvPr id="34" name="Rechthoek 33">
            <a:extLst>
              <a:ext uri="{FF2B5EF4-FFF2-40B4-BE49-F238E27FC236}">
                <a16:creationId xmlns:a16="http://schemas.microsoft.com/office/drawing/2014/main" id="{721BB2B9-EB7C-36DC-DC83-E169858521FC}"/>
              </a:ext>
            </a:extLst>
          </p:cNvPr>
          <p:cNvSpPr/>
          <p:nvPr/>
        </p:nvSpPr>
        <p:spPr>
          <a:xfrm>
            <a:off x="4277368" y="5415241"/>
            <a:ext cx="4950821" cy="832978"/>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marL="342900" indent="-342900">
              <a:buFont typeface="Arial" panose="020B0604020202020204" pitchFamily="34" charset="0"/>
              <a:buChar char="•"/>
            </a:pPr>
            <a:r>
              <a:rPr lang="en-GB" sz="2000" noProof="0">
                <a:solidFill>
                  <a:schemeClr val="accent4"/>
                </a:solidFill>
              </a:rPr>
              <a:t>Does not support non-OS devices</a:t>
            </a:r>
          </a:p>
        </p:txBody>
      </p:sp>
    </p:spTree>
    <p:extLst>
      <p:ext uri="{BB962C8B-B14F-4D97-AF65-F5344CB8AC3E}">
        <p14:creationId xmlns:p14="http://schemas.microsoft.com/office/powerpoint/2010/main" val="5702877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EE294-D80A-ED29-9641-0448EA837B4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947C1B6-142C-43A4-6EA4-EA9D73F877D6}"/>
              </a:ext>
            </a:extLst>
          </p:cNvPr>
          <p:cNvSpPr>
            <a:spLocks noGrp="1"/>
          </p:cNvSpPr>
          <p:nvPr>
            <p:ph type="title"/>
          </p:nvPr>
        </p:nvSpPr>
        <p:spPr/>
        <p:txBody>
          <a:bodyPr/>
          <a:lstStyle/>
          <a:p>
            <a:r>
              <a:rPr lang="en-GB" noProof="0"/>
              <a:t>Model compilation workflow with ApacheTVM</a:t>
            </a:r>
          </a:p>
        </p:txBody>
      </p:sp>
      <p:pic>
        <p:nvPicPr>
          <p:cNvPr id="3090" name="Picture 18">
            <a:extLst>
              <a:ext uri="{FF2B5EF4-FFF2-40B4-BE49-F238E27FC236}">
                <a16:creationId xmlns:a16="http://schemas.microsoft.com/office/drawing/2014/main" id="{F2702A0F-6D2F-6E1F-07DC-25592DB300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29" t="-11605" r="213515" b="11605"/>
          <a:stretch/>
        </p:blipFill>
        <p:spPr bwMode="auto">
          <a:xfrm>
            <a:off x="2812136" y="1545490"/>
            <a:ext cx="2574656" cy="302849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ep 25">
            <a:extLst>
              <a:ext uri="{FF2B5EF4-FFF2-40B4-BE49-F238E27FC236}">
                <a16:creationId xmlns:a16="http://schemas.microsoft.com/office/drawing/2014/main" id="{93922971-1C66-6C25-130D-51C2331A9777}"/>
              </a:ext>
            </a:extLst>
          </p:cNvPr>
          <p:cNvGrpSpPr/>
          <p:nvPr/>
        </p:nvGrpSpPr>
        <p:grpSpPr>
          <a:xfrm>
            <a:off x="1157844" y="1938107"/>
            <a:ext cx="8457895" cy="4265336"/>
            <a:chOff x="880685" y="2058025"/>
            <a:chExt cx="8457895" cy="4265336"/>
          </a:xfrm>
        </p:grpSpPr>
        <p:pic>
          <p:nvPicPr>
            <p:cNvPr id="3080" name="Picture 8">
              <a:extLst>
                <a:ext uri="{FF2B5EF4-FFF2-40B4-BE49-F238E27FC236}">
                  <a16:creationId xmlns:a16="http://schemas.microsoft.com/office/drawing/2014/main" id="{E64ADAC1-B189-5782-63ED-480EB9D788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19" t="24505" r="1604" b="3363"/>
            <a:stretch/>
          </p:blipFill>
          <p:spPr bwMode="auto">
            <a:xfrm>
              <a:off x="880685" y="2058025"/>
              <a:ext cx="8457895" cy="4265336"/>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7">
              <a:extLst>
                <a:ext uri="{FF2B5EF4-FFF2-40B4-BE49-F238E27FC236}">
                  <a16:creationId xmlns:a16="http://schemas.microsoft.com/office/drawing/2014/main" id="{9E7C0B39-8C83-8C77-5225-4DBE172B583D}"/>
                </a:ext>
              </a:extLst>
            </p:cNvPr>
            <p:cNvSpPr txBox="1"/>
            <p:nvPr/>
          </p:nvSpPr>
          <p:spPr>
            <a:xfrm>
              <a:off x="1213575" y="2819072"/>
              <a:ext cx="2004293" cy="1046440"/>
            </a:xfrm>
            <a:prstGeom prst="rect">
              <a:avLst/>
            </a:prstGeom>
            <a:noFill/>
          </p:spPr>
          <p:txBody>
            <a:bodyPr wrap="square" rtlCol="0">
              <a:spAutoFit/>
            </a:bodyPr>
            <a:lstStyle/>
            <a:p>
              <a:r>
                <a:rPr lang="en-GB" sz="2000" b="1" i="1">
                  <a:solidFill>
                    <a:schemeClr val="accent4"/>
                  </a:solidFill>
                </a:rPr>
                <a:t>1. Setup</a:t>
              </a:r>
            </a:p>
            <a:p>
              <a:endParaRPr lang="en-GB" sz="1000">
                <a:solidFill>
                  <a:schemeClr val="accent4"/>
                </a:solidFill>
              </a:endParaRPr>
            </a:p>
            <a:p>
              <a:r>
                <a:rPr lang="en-GB" sz="1600">
                  <a:solidFill>
                    <a:schemeClr val="accent4"/>
                  </a:solidFill>
                </a:rPr>
                <a:t>Install ApacheTVM on the host device</a:t>
              </a:r>
            </a:p>
          </p:txBody>
        </p:sp>
        <p:sp>
          <p:nvSpPr>
            <p:cNvPr id="9" name="Tekstvak 8">
              <a:extLst>
                <a:ext uri="{FF2B5EF4-FFF2-40B4-BE49-F238E27FC236}">
                  <a16:creationId xmlns:a16="http://schemas.microsoft.com/office/drawing/2014/main" id="{169739FE-7EB6-DA3F-221C-4D15CC47D3F6}"/>
                </a:ext>
              </a:extLst>
            </p:cNvPr>
            <p:cNvSpPr txBox="1"/>
            <p:nvPr/>
          </p:nvSpPr>
          <p:spPr>
            <a:xfrm>
              <a:off x="3246699" y="3445967"/>
              <a:ext cx="2100648" cy="1538883"/>
            </a:xfrm>
            <a:prstGeom prst="rect">
              <a:avLst/>
            </a:prstGeom>
            <a:noFill/>
          </p:spPr>
          <p:txBody>
            <a:bodyPr wrap="square" rtlCol="0">
              <a:spAutoFit/>
            </a:bodyPr>
            <a:lstStyle/>
            <a:p>
              <a:r>
                <a:rPr lang="en-GB" sz="2000" b="1" i="1">
                  <a:solidFill>
                    <a:schemeClr val="accent4"/>
                  </a:solidFill>
                </a:rPr>
                <a:t>2. Translate</a:t>
              </a:r>
            </a:p>
            <a:p>
              <a:endParaRPr lang="en-GB" sz="1000">
                <a:solidFill>
                  <a:schemeClr val="accent4"/>
                </a:solidFill>
              </a:endParaRPr>
            </a:p>
            <a:p>
              <a:r>
                <a:rPr lang="en-GB" sz="1600">
                  <a:solidFill>
                    <a:schemeClr val="accent4"/>
                  </a:solidFill>
                </a:rPr>
                <a:t>Convert the model into TVM’s internal high-level NN language, </a:t>
              </a:r>
              <a:r>
                <a:rPr lang="en-GB" sz="1600" i="1">
                  <a:solidFill>
                    <a:schemeClr val="accent4"/>
                  </a:solidFill>
                </a:rPr>
                <a:t>Relay</a:t>
              </a:r>
            </a:p>
          </p:txBody>
        </p:sp>
        <p:sp>
          <p:nvSpPr>
            <p:cNvPr id="10" name="Tekstvak 9">
              <a:extLst>
                <a:ext uri="{FF2B5EF4-FFF2-40B4-BE49-F238E27FC236}">
                  <a16:creationId xmlns:a16="http://schemas.microsoft.com/office/drawing/2014/main" id="{7D06ED64-F5F0-7F61-1974-A98892F9D57A}"/>
                </a:ext>
              </a:extLst>
            </p:cNvPr>
            <p:cNvSpPr txBox="1"/>
            <p:nvPr/>
          </p:nvSpPr>
          <p:spPr>
            <a:xfrm>
              <a:off x="5238192" y="2819072"/>
              <a:ext cx="2100648" cy="1538883"/>
            </a:xfrm>
            <a:prstGeom prst="rect">
              <a:avLst/>
            </a:prstGeom>
            <a:noFill/>
          </p:spPr>
          <p:txBody>
            <a:bodyPr wrap="square" rtlCol="0">
              <a:spAutoFit/>
            </a:bodyPr>
            <a:lstStyle/>
            <a:p>
              <a:r>
                <a:rPr lang="en-GB" sz="2000" b="1" i="1">
                  <a:solidFill>
                    <a:schemeClr val="accent4"/>
                  </a:solidFill>
                </a:rPr>
                <a:t>3. Compile</a:t>
              </a:r>
            </a:p>
            <a:p>
              <a:endParaRPr lang="en-GB" sz="1000">
                <a:solidFill>
                  <a:schemeClr val="accent4"/>
                </a:solidFill>
              </a:endParaRPr>
            </a:p>
            <a:p>
              <a:r>
                <a:rPr lang="en-GB" sz="1600">
                  <a:solidFill>
                    <a:schemeClr val="accent4"/>
                  </a:solidFill>
                </a:rPr>
                <a:t>Compile the model into a binary module, optimized for the specific hardware</a:t>
              </a:r>
            </a:p>
          </p:txBody>
        </p:sp>
        <p:sp>
          <p:nvSpPr>
            <p:cNvPr id="11" name="Tekstvak 10">
              <a:extLst>
                <a:ext uri="{FF2B5EF4-FFF2-40B4-BE49-F238E27FC236}">
                  <a16:creationId xmlns:a16="http://schemas.microsoft.com/office/drawing/2014/main" id="{7D5C4727-B63B-9874-1DEA-6D2C843F604A}"/>
                </a:ext>
              </a:extLst>
            </p:cNvPr>
            <p:cNvSpPr txBox="1"/>
            <p:nvPr/>
          </p:nvSpPr>
          <p:spPr>
            <a:xfrm>
              <a:off x="7322364" y="3454204"/>
              <a:ext cx="1942511" cy="1538883"/>
            </a:xfrm>
            <a:prstGeom prst="rect">
              <a:avLst/>
            </a:prstGeom>
            <a:noFill/>
          </p:spPr>
          <p:txBody>
            <a:bodyPr wrap="square" rtlCol="0">
              <a:spAutoFit/>
            </a:bodyPr>
            <a:lstStyle/>
            <a:p>
              <a:r>
                <a:rPr lang="en-GB" sz="2000" b="1" i="1">
                  <a:solidFill>
                    <a:schemeClr val="accent4"/>
                  </a:solidFill>
                </a:rPr>
                <a:t>4. Deploy</a:t>
              </a:r>
            </a:p>
            <a:p>
              <a:endParaRPr lang="en-GB" sz="1000">
                <a:solidFill>
                  <a:schemeClr val="accent4"/>
                </a:solidFill>
              </a:endParaRPr>
            </a:p>
            <a:p>
              <a:r>
                <a:rPr lang="en-GB" sz="1600">
                  <a:solidFill>
                    <a:schemeClr val="accent4"/>
                  </a:solidFill>
                </a:rPr>
                <a:t>The model can be deployed on the edge device after installation of TVM</a:t>
              </a:r>
            </a:p>
          </p:txBody>
        </p:sp>
        <p:pic>
          <p:nvPicPr>
            <p:cNvPr id="3088" name="Picture 16">
              <a:extLst>
                <a:ext uri="{FF2B5EF4-FFF2-40B4-BE49-F238E27FC236}">
                  <a16:creationId xmlns:a16="http://schemas.microsoft.com/office/drawing/2014/main" id="{E0D7134D-267B-28E4-5207-5659433626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618" t="14650" r="12626" b="11051"/>
            <a:stretch/>
          </p:blipFill>
          <p:spPr bwMode="auto">
            <a:xfrm>
              <a:off x="1484548" y="2236789"/>
              <a:ext cx="482352" cy="47307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B31747FD-BB09-95D2-1D3B-5F24CD209EA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83" t="13917" r="15237" b="15074"/>
            <a:stretch/>
          </p:blipFill>
          <p:spPr bwMode="auto">
            <a:xfrm>
              <a:off x="3550758" y="2839850"/>
              <a:ext cx="482351" cy="485966"/>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4BA9783D-1782-0862-2B30-B4AB2016AE8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010" t="15597" r="16270" b="14630"/>
            <a:stretch/>
          </p:blipFill>
          <p:spPr bwMode="auto">
            <a:xfrm>
              <a:off x="5586167" y="2240374"/>
              <a:ext cx="478617" cy="485966"/>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38F33FC5-086C-2202-BE31-2A893FC89E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118" t="15397" r="24332" b="15717"/>
            <a:stretch/>
          </p:blipFill>
          <p:spPr bwMode="auto">
            <a:xfrm>
              <a:off x="7653828" y="2839850"/>
              <a:ext cx="372068" cy="461386"/>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jdelijke aanduiding voor tekst 2">
            <a:extLst>
              <a:ext uri="{FF2B5EF4-FFF2-40B4-BE49-F238E27FC236}">
                <a16:creationId xmlns:a16="http://schemas.microsoft.com/office/drawing/2014/main" id="{84D5F4D4-BBB4-1F8C-6D1C-3C855BFC3341}"/>
              </a:ext>
            </a:extLst>
          </p:cNvPr>
          <p:cNvSpPr txBox="1">
            <a:spLocks/>
          </p:cNvSpPr>
          <p:nvPr/>
        </p:nvSpPr>
        <p:spPr>
          <a:xfrm>
            <a:off x="1035235" y="1291658"/>
            <a:ext cx="2086656" cy="3615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noProof="0"/>
              <a:t>Device with OS</a:t>
            </a:r>
          </a:p>
        </p:txBody>
      </p:sp>
    </p:spTree>
    <p:extLst>
      <p:ext uri="{BB962C8B-B14F-4D97-AF65-F5344CB8AC3E}">
        <p14:creationId xmlns:p14="http://schemas.microsoft.com/office/powerpoint/2010/main" val="24584041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Kromme verbindingslijn 38">
            <a:extLst>
              <a:ext uri="{FF2B5EF4-FFF2-40B4-BE49-F238E27FC236}">
                <a16:creationId xmlns:a16="http://schemas.microsoft.com/office/drawing/2014/main" id="{CD890638-2458-307D-FBF9-3E0D471114D1}"/>
              </a:ext>
            </a:extLst>
          </p:cNvPr>
          <p:cNvCxnSpPr>
            <a:cxnSpLocks/>
            <a:endCxn id="14" idx="2"/>
          </p:cNvCxnSpPr>
          <p:nvPr/>
        </p:nvCxnSpPr>
        <p:spPr>
          <a:xfrm flipV="1">
            <a:off x="6192583" y="2147841"/>
            <a:ext cx="3058200" cy="2119359"/>
          </a:xfrm>
          <a:prstGeom prst="curvedConnector3">
            <a:avLst>
              <a:gd name="adj1" fmla="val 14362"/>
            </a:avLst>
          </a:prstGeom>
          <a:ln w="34925">
            <a:solidFill>
              <a:schemeClr val="accent5">
                <a:lumMod val="40000"/>
                <a:lumOff val="6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0B265AF6-6FE8-337E-65AD-03D3D48CF06E}"/>
              </a:ext>
            </a:extLst>
          </p:cNvPr>
          <p:cNvSpPr>
            <a:spLocks noGrp="1"/>
          </p:cNvSpPr>
          <p:nvPr>
            <p:ph type="title"/>
          </p:nvPr>
        </p:nvSpPr>
        <p:spPr/>
        <p:txBody>
          <a:bodyPr/>
          <a:lstStyle/>
          <a:p>
            <a:r>
              <a:rPr lang="en-GB" noProof="0"/>
              <a:t>Model compilation workflow with ApacheTVM</a:t>
            </a:r>
          </a:p>
        </p:txBody>
      </p:sp>
      <p:pic>
        <p:nvPicPr>
          <p:cNvPr id="3090" name="Picture 18">
            <a:extLst>
              <a:ext uri="{FF2B5EF4-FFF2-40B4-BE49-F238E27FC236}">
                <a16:creationId xmlns:a16="http://schemas.microsoft.com/office/drawing/2014/main" id="{F0F63556-7239-7AE0-2C93-86BCA36410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8529" t="-11605" r="213515" b="11605"/>
          <a:stretch/>
        </p:blipFill>
        <p:spPr bwMode="auto">
          <a:xfrm>
            <a:off x="2812136" y="1545490"/>
            <a:ext cx="2574656" cy="302849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ep 25">
            <a:extLst>
              <a:ext uri="{FF2B5EF4-FFF2-40B4-BE49-F238E27FC236}">
                <a16:creationId xmlns:a16="http://schemas.microsoft.com/office/drawing/2014/main" id="{62A9634F-2D6B-DE91-8693-34BA8299988D}"/>
              </a:ext>
            </a:extLst>
          </p:cNvPr>
          <p:cNvGrpSpPr/>
          <p:nvPr/>
        </p:nvGrpSpPr>
        <p:grpSpPr>
          <a:xfrm>
            <a:off x="117533" y="2147841"/>
            <a:ext cx="8457895" cy="4265336"/>
            <a:chOff x="880685" y="2058025"/>
            <a:chExt cx="8457895" cy="4265336"/>
          </a:xfrm>
        </p:grpSpPr>
        <p:pic>
          <p:nvPicPr>
            <p:cNvPr id="3080" name="Picture 8">
              <a:extLst>
                <a:ext uri="{FF2B5EF4-FFF2-40B4-BE49-F238E27FC236}">
                  <a16:creationId xmlns:a16="http://schemas.microsoft.com/office/drawing/2014/main" id="{0860C457-0E7E-4AE5-B4C2-7F30CFA102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19" t="24505" r="1604" b="3363"/>
            <a:stretch/>
          </p:blipFill>
          <p:spPr bwMode="auto">
            <a:xfrm>
              <a:off x="880685" y="2058025"/>
              <a:ext cx="8457895" cy="4265336"/>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7">
              <a:extLst>
                <a:ext uri="{FF2B5EF4-FFF2-40B4-BE49-F238E27FC236}">
                  <a16:creationId xmlns:a16="http://schemas.microsoft.com/office/drawing/2014/main" id="{EE77FDD9-44C7-B59A-257F-2DE76FBEBBFC}"/>
                </a:ext>
              </a:extLst>
            </p:cNvPr>
            <p:cNvSpPr txBox="1"/>
            <p:nvPr/>
          </p:nvSpPr>
          <p:spPr>
            <a:xfrm>
              <a:off x="1213575" y="2819072"/>
              <a:ext cx="2004293" cy="1046440"/>
            </a:xfrm>
            <a:prstGeom prst="rect">
              <a:avLst/>
            </a:prstGeom>
            <a:noFill/>
          </p:spPr>
          <p:txBody>
            <a:bodyPr wrap="square" rtlCol="0">
              <a:spAutoFit/>
            </a:bodyPr>
            <a:lstStyle/>
            <a:p>
              <a:r>
                <a:rPr lang="en-GB" sz="2000" b="1" i="1">
                  <a:solidFill>
                    <a:schemeClr val="accent4"/>
                  </a:solidFill>
                </a:rPr>
                <a:t>1. Setup</a:t>
              </a:r>
            </a:p>
            <a:p>
              <a:endParaRPr lang="en-GB" sz="1000">
                <a:solidFill>
                  <a:schemeClr val="accent4"/>
                </a:solidFill>
              </a:endParaRPr>
            </a:p>
            <a:p>
              <a:r>
                <a:rPr lang="en-GB" sz="1600">
                  <a:solidFill>
                    <a:schemeClr val="accent4"/>
                  </a:solidFill>
                </a:rPr>
                <a:t>Install ApacheTVM on the host device</a:t>
              </a:r>
            </a:p>
          </p:txBody>
        </p:sp>
        <p:sp>
          <p:nvSpPr>
            <p:cNvPr id="9" name="Tekstvak 8">
              <a:extLst>
                <a:ext uri="{FF2B5EF4-FFF2-40B4-BE49-F238E27FC236}">
                  <a16:creationId xmlns:a16="http://schemas.microsoft.com/office/drawing/2014/main" id="{D5B7EADA-C900-E992-1A20-BA72F5D37CFF}"/>
                </a:ext>
              </a:extLst>
            </p:cNvPr>
            <p:cNvSpPr txBox="1"/>
            <p:nvPr/>
          </p:nvSpPr>
          <p:spPr>
            <a:xfrm>
              <a:off x="3246699" y="3445967"/>
              <a:ext cx="2100648" cy="1538883"/>
            </a:xfrm>
            <a:prstGeom prst="rect">
              <a:avLst/>
            </a:prstGeom>
            <a:noFill/>
          </p:spPr>
          <p:txBody>
            <a:bodyPr wrap="square" rtlCol="0">
              <a:spAutoFit/>
            </a:bodyPr>
            <a:lstStyle/>
            <a:p>
              <a:r>
                <a:rPr lang="en-GB" sz="2000" b="1" i="1">
                  <a:solidFill>
                    <a:schemeClr val="accent4"/>
                  </a:solidFill>
                </a:rPr>
                <a:t>2. Translate</a:t>
              </a:r>
            </a:p>
            <a:p>
              <a:endParaRPr lang="en-GB" sz="1000">
                <a:solidFill>
                  <a:schemeClr val="accent4"/>
                </a:solidFill>
              </a:endParaRPr>
            </a:p>
            <a:p>
              <a:r>
                <a:rPr lang="en-GB" sz="1600">
                  <a:solidFill>
                    <a:schemeClr val="accent4"/>
                  </a:solidFill>
                </a:rPr>
                <a:t>Convert the model into TVM’s internal high-level NN language, </a:t>
              </a:r>
              <a:r>
                <a:rPr lang="en-GB" sz="1600" i="1">
                  <a:solidFill>
                    <a:schemeClr val="accent4"/>
                  </a:solidFill>
                </a:rPr>
                <a:t>Relay</a:t>
              </a:r>
            </a:p>
          </p:txBody>
        </p:sp>
        <p:sp>
          <p:nvSpPr>
            <p:cNvPr id="10" name="Tekstvak 9">
              <a:extLst>
                <a:ext uri="{FF2B5EF4-FFF2-40B4-BE49-F238E27FC236}">
                  <a16:creationId xmlns:a16="http://schemas.microsoft.com/office/drawing/2014/main" id="{D10742FE-5EA4-C00D-938A-153C852E3B6C}"/>
                </a:ext>
              </a:extLst>
            </p:cNvPr>
            <p:cNvSpPr txBox="1"/>
            <p:nvPr/>
          </p:nvSpPr>
          <p:spPr>
            <a:xfrm>
              <a:off x="5238192" y="2819072"/>
              <a:ext cx="2100648" cy="1538883"/>
            </a:xfrm>
            <a:prstGeom prst="rect">
              <a:avLst/>
            </a:prstGeom>
            <a:noFill/>
          </p:spPr>
          <p:txBody>
            <a:bodyPr wrap="square" rtlCol="0">
              <a:spAutoFit/>
            </a:bodyPr>
            <a:lstStyle/>
            <a:p>
              <a:r>
                <a:rPr lang="en-GB" sz="2000" b="1" i="1">
                  <a:solidFill>
                    <a:schemeClr val="accent4"/>
                  </a:solidFill>
                </a:rPr>
                <a:t>3. Compile</a:t>
              </a:r>
            </a:p>
            <a:p>
              <a:endParaRPr lang="en-GB" sz="1000">
                <a:solidFill>
                  <a:schemeClr val="accent4"/>
                </a:solidFill>
              </a:endParaRPr>
            </a:p>
            <a:p>
              <a:r>
                <a:rPr lang="en-GB" sz="1600">
                  <a:solidFill>
                    <a:schemeClr val="accent4"/>
                  </a:solidFill>
                </a:rPr>
                <a:t>Compile the model into a binary module, optimized for the specific hardware</a:t>
              </a:r>
            </a:p>
          </p:txBody>
        </p:sp>
        <p:sp>
          <p:nvSpPr>
            <p:cNvPr id="11" name="Tekstvak 10">
              <a:extLst>
                <a:ext uri="{FF2B5EF4-FFF2-40B4-BE49-F238E27FC236}">
                  <a16:creationId xmlns:a16="http://schemas.microsoft.com/office/drawing/2014/main" id="{90966E14-F779-24CA-DB08-8967245DCEA6}"/>
                </a:ext>
              </a:extLst>
            </p:cNvPr>
            <p:cNvSpPr txBox="1"/>
            <p:nvPr/>
          </p:nvSpPr>
          <p:spPr>
            <a:xfrm>
              <a:off x="7322364" y="3454204"/>
              <a:ext cx="1942511" cy="1538883"/>
            </a:xfrm>
            <a:prstGeom prst="rect">
              <a:avLst/>
            </a:prstGeom>
            <a:noFill/>
          </p:spPr>
          <p:txBody>
            <a:bodyPr wrap="square" rtlCol="0">
              <a:spAutoFit/>
            </a:bodyPr>
            <a:lstStyle/>
            <a:p>
              <a:r>
                <a:rPr lang="en-GB" sz="2000" b="1" i="1">
                  <a:solidFill>
                    <a:schemeClr val="accent4"/>
                  </a:solidFill>
                </a:rPr>
                <a:t>4. Deploy</a:t>
              </a:r>
            </a:p>
            <a:p>
              <a:endParaRPr lang="en-GB" sz="1000">
                <a:solidFill>
                  <a:schemeClr val="accent4"/>
                </a:solidFill>
              </a:endParaRPr>
            </a:p>
            <a:p>
              <a:r>
                <a:rPr lang="en-GB" sz="1600">
                  <a:solidFill>
                    <a:schemeClr val="accent4"/>
                  </a:solidFill>
                </a:rPr>
                <a:t>The model can be deployed on the edge device after installation of TVM</a:t>
              </a:r>
            </a:p>
          </p:txBody>
        </p:sp>
        <p:pic>
          <p:nvPicPr>
            <p:cNvPr id="3088" name="Picture 16">
              <a:extLst>
                <a:ext uri="{FF2B5EF4-FFF2-40B4-BE49-F238E27FC236}">
                  <a16:creationId xmlns:a16="http://schemas.microsoft.com/office/drawing/2014/main" id="{1764CDB3-9DFA-F351-78EA-796274573C6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618" t="14650" r="12626" b="11051"/>
            <a:stretch/>
          </p:blipFill>
          <p:spPr bwMode="auto">
            <a:xfrm>
              <a:off x="1484548" y="2236789"/>
              <a:ext cx="482352" cy="47307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B62CCBB0-B00C-2A41-48BF-1F442C3E1F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83" t="13917" r="15237" b="15074"/>
            <a:stretch/>
          </p:blipFill>
          <p:spPr bwMode="auto">
            <a:xfrm>
              <a:off x="3550758" y="2839850"/>
              <a:ext cx="482351" cy="485966"/>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F986E9E7-C26B-C0A7-3BF7-AB9759BF1AE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010" t="15597" r="16270" b="14630"/>
            <a:stretch/>
          </p:blipFill>
          <p:spPr bwMode="auto">
            <a:xfrm>
              <a:off x="5586167" y="2240374"/>
              <a:ext cx="478617" cy="485966"/>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D5FC96D1-2677-3ADC-807D-A8B5C155EDD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118" t="15397" r="24332" b="15717"/>
            <a:stretch/>
          </p:blipFill>
          <p:spPr bwMode="auto">
            <a:xfrm>
              <a:off x="7653828" y="2839850"/>
              <a:ext cx="372068" cy="4613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ep 15">
            <a:extLst>
              <a:ext uri="{FF2B5EF4-FFF2-40B4-BE49-F238E27FC236}">
                <a16:creationId xmlns:a16="http://schemas.microsoft.com/office/drawing/2014/main" id="{83ADB6D6-F9E2-2496-34AF-B0106E334EAF}"/>
              </a:ext>
            </a:extLst>
          </p:cNvPr>
          <p:cNvGrpSpPr/>
          <p:nvPr/>
        </p:nvGrpSpPr>
        <p:grpSpPr>
          <a:xfrm>
            <a:off x="9250783" y="1824675"/>
            <a:ext cx="2219821" cy="646332"/>
            <a:chOff x="9666291" y="1812759"/>
            <a:chExt cx="2219821" cy="646332"/>
          </a:xfrm>
        </p:grpSpPr>
        <p:sp>
          <p:nvSpPr>
            <p:cNvPr id="14" name="Ovaal 13">
              <a:extLst>
                <a:ext uri="{FF2B5EF4-FFF2-40B4-BE49-F238E27FC236}">
                  <a16:creationId xmlns:a16="http://schemas.microsoft.com/office/drawing/2014/main" id="{1E09F611-041D-87D6-94D6-C4E442CD5C4E}"/>
                </a:ext>
              </a:extLst>
            </p:cNvPr>
            <p:cNvSpPr/>
            <p:nvPr/>
          </p:nvSpPr>
          <p:spPr>
            <a:xfrm>
              <a:off x="9666291" y="1812759"/>
              <a:ext cx="2181727" cy="646332"/>
            </a:xfrm>
            <a:prstGeom prst="ellipse">
              <a:avLst/>
            </a:prstGeom>
            <a:solidFill>
              <a:schemeClr val="accent6">
                <a:lumMod val="40000"/>
                <a:lumOff val="60000"/>
              </a:schemeClr>
            </a:solidFill>
            <a:ln w="190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accent4"/>
                </a:solidFill>
              </a:endParaRPr>
            </a:p>
          </p:txBody>
        </p:sp>
        <p:sp>
          <p:nvSpPr>
            <p:cNvPr id="15" name="Tekstvak 14">
              <a:extLst>
                <a:ext uri="{FF2B5EF4-FFF2-40B4-BE49-F238E27FC236}">
                  <a16:creationId xmlns:a16="http://schemas.microsoft.com/office/drawing/2014/main" id="{B5B02634-1F4A-1FFF-6DE7-61B9321442FA}"/>
                </a:ext>
              </a:extLst>
            </p:cNvPr>
            <p:cNvSpPr txBox="1"/>
            <p:nvPr/>
          </p:nvSpPr>
          <p:spPr>
            <a:xfrm>
              <a:off x="9785464" y="1960965"/>
              <a:ext cx="2100648" cy="369332"/>
            </a:xfrm>
            <a:prstGeom prst="rect">
              <a:avLst/>
            </a:prstGeom>
            <a:noFill/>
          </p:spPr>
          <p:txBody>
            <a:bodyPr wrap="square" rtlCol="0">
              <a:spAutoFit/>
            </a:bodyPr>
            <a:lstStyle/>
            <a:p>
              <a:r>
                <a:rPr lang="en-GB" sz="1800">
                  <a:solidFill>
                    <a:schemeClr val="accent4"/>
                  </a:solidFill>
                </a:rPr>
                <a:t>Specific Hardware</a:t>
              </a:r>
              <a:endParaRPr lang="en-GB"/>
            </a:p>
          </p:txBody>
        </p:sp>
      </p:grpSp>
      <p:grpSp>
        <p:nvGrpSpPr>
          <p:cNvPr id="20" name="Groep 19">
            <a:extLst>
              <a:ext uri="{FF2B5EF4-FFF2-40B4-BE49-F238E27FC236}">
                <a16:creationId xmlns:a16="http://schemas.microsoft.com/office/drawing/2014/main" id="{8BC4C5FD-FFBA-380F-0DD5-C3F77B4BB575}"/>
              </a:ext>
            </a:extLst>
          </p:cNvPr>
          <p:cNvGrpSpPr/>
          <p:nvPr/>
        </p:nvGrpSpPr>
        <p:grpSpPr>
          <a:xfrm>
            <a:off x="9250783" y="2447145"/>
            <a:ext cx="2181728" cy="3331906"/>
            <a:chOff x="9666291" y="2483356"/>
            <a:chExt cx="2181728" cy="2100927"/>
          </a:xfrm>
        </p:grpSpPr>
        <p:sp>
          <p:nvSpPr>
            <p:cNvPr id="17" name="Opgeslagen gegevens 16">
              <a:extLst>
                <a:ext uri="{FF2B5EF4-FFF2-40B4-BE49-F238E27FC236}">
                  <a16:creationId xmlns:a16="http://schemas.microsoft.com/office/drawing/2014/main" id="{6BBBDB71-AF1B-6F43-FA32-E1476E948C64}"/>
                </a:ext>
              </a:extLst>
            </p:cNvPr>
            <p:cNvSpPr/>
            <p:nvPr/>
          </p:nvSpPr>
          <p:spPr>
            <a:xfrm rot="16200000">
              <a:off x="9706692" y="2442957"/>
              <a:ext cx="2100927" cy="2181726"/>
            </a:xfrm>
            <a:prstGeom prst="flowChartOnlineStorage">
              <a:avLst/>
            </a:prstGeom>
            <a:solidFill>
              <a:schemeClr val="accent2">
                <a:lumMod val="40000"/>
                <a:lumOff val="60000"/>
                <a:alpha val="45000"/>
              </a:schemeClr>
            </a:solidFill>
            <a:ln w="19050">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kstvak 18">
              <a:extLst>
                <a:ext uri="{FF2B5EF4-FFF2-40B4-BE49-F238E27FC236}">
                  <a16:creationId xmlns:a16="http://schemas.microsoft.com/office/drawing/2014/main" id="{D4AA46AD-0328-5265-E97A-D0AD99E52673}"/>
                </a:ext>
              </a:extLst>
            </p:cNvPr>
            <p:cNvSpPr txBox="1"/>
            <p:nvPr/>
          </p:nvSpPr>
          <p:spPr>
            <a:xfrm>
              <a:off x="9666291" y="2865770"/>
              <a:ext cx="2181727" cy="1562247"/>
            </a:xfrm>
            <a:prstGeom prst="rect">
              <a:avLst/>
            </a:prstGeom>
            <a:noFill/>
          </p:spPr>
          <p:txBody>
            <a:bodyPr wrap="square" rtlCol="0">
              <a:spAutoFit/>
            </a:bodyPr>
            <a:lstStyle/>
            <a:p>
              <a:r>
                <a:rPr lang="en-GB" sz="1400">
                  <a:solidFill>
                    <a:schemeClr val="accent4"/>
                  </a:solidFill>
                </a:rPr>
                <a:t>Set “</a:t>
              </a:r>
              <a:r>
                <a:rPr lang="en-GB" sz="1400" i="1">
                  <a:solidFill>
                    <a:schemeClr val="accent4"/>
                  </a:solidFill>
                </a:rPr>
                <a:t>–mtriple”</a:t>
              </a:r>
              <a:r>
                <a:rPr lang="en-GB" sz="1400">
                  <a:solidFill>
                    <a:schemeClr val="accent4"/>
                  </a:solidFill>
                </a:rPr>
                <a:t> option:</a:t>
              </a:r>
            </a:p>
            <a:p>
              <a:endParaRPr lang="en-GB" sz="700">
                <a:solidFill>
                  <a:schemeClr val="accent4"/>
                </a:solidFill>
              </a:endParaRPr>
            </a:p>
            <a:p>
              <a:r>
                <a:rPr lang="en-GB" sz="1400" i="1">
                  <a:solidFill>
                    <a:schemeClr val="accent4"/>
                  </a:solidFill>
                </a:rPr>
                <a:t>Raspberry Pi:</a:t>
              </a:r>
            </a:p>
            <a:p>
              <a:r>
                <a:rPr lang="en-GB" sz="1400">
                  <a:solidFill>
                    <a:schemeClr val="accent4"/>
                  </a:solidFill>
                  <a:sym typeface="Wingdings" pitchFamily="2" charset="2"/>
                </a:rPr>
                <a:t>     </a:t>
              </a:r>
              <a:r>
                <a:rPr lang="en-GB" sz="1300">
                  <a:solidFill>
                    <a:schemeClr val="accent4"/>
                  </a:solidFill>
                  <a:sym typeface="Wingdings" pitchFamily="2" charset="2"/>
                </a:rPr>
                <a:t> </a:t>
              </a:r>
              <a:r>
                <a:rPr lang="en-GB" sz="1300">
                  <a:solidFill>
                    <a:schemeClr val="accent4"/>
                  </a:solidFill>
                </a:rPr>
                <a:t>aarch64-linux-gnu</a:t>
              </a:r>
            </a:p>
            <a:p>
              <a:endParaRPr lang="en-GB" sz="700">
                <a:solidFill>
                  <a:schemeClr val="accent4"/>
                </a:solidFill>
              </a:endParaRPr>
            </a:p>
            <a:p>
              <a:r>
                <a:rPr lang="en-GB" sz="1400" i="1">
                  <a:solidFill>
                    <a:schemeClr val="accent4"/>
                  </a:solidFill>
                </a:rPr>
                <a:t>Nvidia Jetson (CPU):</a:t>
              </a:r>
            </a:p>
            <a:p>
              <a:r>
                <a:rPr lang="en-GB" sz="1400">
                  <a:solidFill>
                    <a:schemeClr val="accent4"/>
                  </a:solidFill>
                  <a:sym typeface="Wingdings" pitchFamily="2" charset="2"/>
                </a:rPr>
                <a:t>     </a:t>
              </a:r>
              <a:r>
                <a:rPr lang="en-GB" sz="1300">
                  <a:solidFill>
                    <a:schemeClr val="accent4"/>
                  </a:solidFill>
                  <a:sym typeface="Wingdings" pitchFamily="2" charset="2"/>
                </a:rPr>
                <a:t> </a:t>
              </a:r>
              <a:r>
                <a:rPr lang="en-GB" sz="1300">
                  <a:solidFill>
                    <a:schemeClr val="accent4"/>
                  </a:solidFill>
                </a:rPr>
                <a:t>aarch64-linux-gnu</a:t>
              </a:r>
            </a:p>
            <a:p>
              <a:endParaRPr lang="en-GB" sz="700" u="sng">
                <a:solidFill>
                  <a:schemeClr val="accent4"/>
                </a:solidFill>
              </a:endParaRPr>
            </a:p>
            <a:p>
              <a:endParaRPr lang="en-GB" sz="100">
                <a:solidFill>
                  <a:schemeClr val="accent4"/>
                </a:solidFill>
              </a:endParaRPr>
            </a:p>
            <a:p>
              <a:r>
                <a:rPr lang="en-GB" sz="1400" i="1">
                  <a:solidFill>
                    <a:schemeClr val="accent4"/>
                  </a:solidFill>
                </a:rPr>
                <a:t>Nvidia Jetson (GPU):</a:t>
              </a:r>
            </a:p>
            <a:p>
              <a:r>
                <a:rPr lang="en-GB" sz="1400" i="1">
                  <a:solidFill>
                    <a:schemeClr val="accent4"/>
                  </a:solidFill>
                  <a:sym typeface="Wingdings" pitchFamily="2" charset="2"/>
                </a:rPr>
                <a:t>     </a:t>
              </a:r>
              <a:r>
                <a:rPr lang="en-GB" sz="1300" i="1">
                  <a:solidFill>
                    <a:schemeClr val="accent4"/>
                  </a:solidFill>
                  <a:sym typeface="Wingdings" pitchFamily="2" charset="2"/>
                </a:rPr>
                <a:t> </a:t>
              </a:r>
              <a:r>
                <a:rPr lang="en-US" sz="1300">
                  <a:solidFill>
                    <a:schemeClr val="accent4"/>
                  </a:solidFill>
                </a:rPr>
                <a:t>tvm.target.cuda()</a:t>
              </a:r>
            </a:p>
            <a:p>
              <a:endParaRPr lang="en-GB" sz="700">
                <a:solidFill>
                  <a:schemeClr val="accent4"/>
                </a:solidFill>
              </a:endParaRPr>
            </a:p>
            <a:p>
              <a:r>
                <a:rPr lang="en-GB" sz="1400" i="1">
                  <a:solidFill>
                    <a:schemeClr val="accent4"/>
                  </a:solidFill>
                </a:rPr>
                <a:t>Apple M-series:</a:t>
              </a:r>
            </a:p>
            <a:p>
              <a:r>
                <a:rPr lang="en-GB" sz="1400" i="1">
                  <a:solidFill>
                    <a:schemeClr val="accent4"/>
                  </a:solidFill>
                  <a:sym typeface="Wingdings" pitchFamily="2" charset="2"/>
                </a:rPr>
                <a:t>     </a:t>
              </a:r>
              <a:r>
                <a:rPr lang="en-GB" sz="1300">
                  <a:solidFill>
                    <a:schemeClr val="accent4"/>
                  </a:solidFill>
                  <a:sym typeface="Wingdings" pitchFamily="2" charset="2"/>
                </a:rPr>
                <a:t> </a:t>
              </a:r>
              <a:r>
                <a:rPr lang="en-GB" sz="1300">
                  <a:solidFill>
                    <a:schemeClr val="accent4"/>
                  </a:solidFill>
                </a:rPr>
                <a:t>aarch64-apple-darwin</a:t>
              </a:r>
            </a:p>
          </p:txBody>
        </p:sp>
      </p:grpSp>
      <p:cxnSp>
        <p:nvCxnSpPr>
          <p:cNvPr id="25" name="Rechte verbindingslijn 24">
            <a:extLst>
              <a:ext uri="{FF2B5EF4-FFF2-40B4-BE49-F238E27FC236}">
                <a16:creationId xmlns:a16="http://schemas.microsoft.com/office/drawing/2014/main" id="{EBF9EF49-4A4F-C442-4C6F-2FABD0C4771C}"/>
              </a:ext>
            </a:extLst>
          </p:cNvPr>
          <p:cNvCxnSpPr>
            <a:stCxn id="14" idx="4"/>
            <a:endCxn id="17" idx="3"/>
          </p:cNvCxnSpPr>
          <p:nvPr/>
        </p:nvCxnSpPr>
        <p:spPr>
          <a:xfrm>
            <a:off x="10341647" y="2471007"/>
            <a:ext cx="1" cy="531457"/>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4" name="Tijdelijke aanduiding voor tekst 2">
            <a:extLst>
              <a:ext uri="{FF2B5EF4-FFF2-40B4-BE49-F238E27FC236}">
                <a16:creationId xmlns:a16="http://schemas.microsoft.com/office/drawing/2014/main" id="{0D70A637-6881-4F3F-3169-C132ED671A3C}"/>
              </a:ext>
            </a:extLst>
          </p:cNvPr>
          <p:cNvSpPr txBox="1">
            <a:spLocks/>
          </p:cNvSpPr>
          <p:nvPr/>
        </p:nvSpPr>
        <p:spPr>
          <a:xfrm>
            <a:off x="1035235" y="1291658"/>
            <a:ext cx="2234722" cy="36150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noProof="0"/>
              <a:t>Device with OS</a:t>
            </a:r>
          </a:p>
        </p:txBody>
      </p:sp>
    </p:spTree>
    <p:extLst>
      <p:ext uri="{BB962C8B-B14F-4D97-AF65-F5344CB8AC3E}">
        <p14:creationId xmlns:p14="http://schemas.microsoft.com/office/powerpoint/2010/main" val="19423786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514AD-4A6C-8E19-85DF-09F6F59A0845}"/>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9F651BB-AEBB-FD13-A30A-F4628CC1C061}"/>
              </a:ext>
            </a:extLst>
          </p:cNvPr>
          <p:cNvSpPr>
            <a:spLocks noGrp="1"/>
          </p:cNvSpPr>
          <p:nvPr>
            <p:ph type="title"/>
          </p:nvPr>
        </p:nvSpPr>
        <p:spPr/>
        <p:txBody>
          <a:bodyPr/>
          <a:lstStyle/>
          <a:p>
            <a:r>
              <a:rPr lang="en-GB" noProof="0"/>
              <a:t>Model compilation workflow with ApacheTVM</a:t>
            </a:r>
          </a:p>
        </p:txBody>
      </p:sp>
      <p:sp>
        <p:nvSpPr>
          <p:cNvPr id="3" name="Tijdelijke aanduiding voor tekst 2">
            <a:extLst>
              <a:ext uri="{FF2B5EF4-FFF2-40B4-BE49-F238E27FC236}">
                <a16:creationId xmlns:a16="http://schemas.microsoft.com/office/drawing/2014/main" id="{F265E3BB-C5A0-F0F0-122A-CBAA42200B5A}"/>
              </a:ext>
            </a:extLst>
          </p:cNvPr>
          <p:cNvSpPr txBox="1">
            <a:spLocks/>
          </p:cNvSpPr>
          <p:nvPr/>
        </p:nvSpPr>
        <p:spPr>
          <a:xfrm>
            <a:off x="1035235" y="1291658"/>
            <a:ext cx="2354510" cy="36150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noProof="0"/>
              <a:t>Device without OS</a:t>
            </a:r>
          </a:p>
        </p:txBody>
      </p:sp>
      <p:sp>
        <p:nvSpPr>
          <p:cNvPr id="18" name="Tekstvak 17">
            <a:extLst>
              <a:ext uri="{FF2B5EF4-FFF2-40B4-BE49-F238E27FC236}">
                <a16:creationId xmlns:a16="http://schemas.microsoft.com/office/drawing/2014/main" id="{437427CB-39DE-9468-DB58-F37F05134D58}"/>
              </a:ext>
            </a:extLst>
          </p:cNvPr>
          <p:cNvSpPr txBox="1"/>
          <p:nvPr/>
        </p:nvSpPr>
        <p:spPr>
          <a:xfrm>
            <a:off x="-72540" y="6620108"/>
            <a:ext cx="1493799" cy="261610"/>
          </a:xfrm>
          <a:prstGeom prst="rect">
            <a:avLst/>
          </a:prstGeom>
          <a:noFill/>
        </p:spPr>
        <p:txBody>
          <a:bodyPr wrap="square" rtlCol="0">
            <a:spAutoFit/>
          </a:bodyPr>
          <a:lstStyle/>
          <a:p>
            <a:r>
              <a:rPr lang="en-GB" sz="1100">
                <a:solidFill>
                  <a:schemeClr val="accent4"/>
                </a:solidFill>
              </a:rPr>
              <a:t>*Microcontroller = μc</a:t>
            </a:r>
          </a:p>
        </p:txBody>
      </p:sp>
      <p:grpSp>
        <p:nvGrpSpPr>
          <p:cNvPr id="20" name="Groep 19">
            <a:extLst>
              <a:ext uri="{FF2B5EF4-FFF2-40B4-BE49-F238E27FC236}">
                <a16:creationId xmlns:a16="http://schemas.microsoft.com/office/drawing/2014/main" id="{35479DE4-C94F-9D0E-F8A6-FB8862A901E0}"/>
              </a:ext>
            </a:extLst>
          </p:cNvPr>
          <p:cNvGrpSpPr/>
          <p:nvPr/>
        </p:nvGrpSpPr>
        <p:grpSpPr>
          <a:xfrm>
            <a:off x="1035235" y="1291658"/>
            <a:ext cx="8012987" cy="5221246"/>
            <a:chOff x="133486" y="1374776"/>
            <a:chExt cx="8012987" cy="5221246"/>
          </a:xfrm>
        </p:grpSpPr>
        <p:grpSp>
          <p:nvGrpSpPr>
            <p:cNvPr id="14" name="Groep 13">
              <a:extLst>
                <a:ext uri="{FF2B5EF4-FFF2-40B4-BE49-F238E27FC236}">
                  <a16:creationId xmlns:a16="http://schemas.microsoft.com/office/drawing/2014/main" id="{5F12F608-7080-1704-731A-E327C1226A65}"/>
                </a:ext>
              </a:extLst>
            </p:cNvPr>
            <p:cNvGrpSpPr>
              <a:grpSpLocks noChangeAspect="1"/>
            </p:cNvGrpSpPr>
            <p:nvPr/>
          </p:nvGrpSpPr>
          <p:grpSpPr>
            <a:xfrm>
              <a:off x="133486" y="1374776"/>
              <a:ext cx="7357205" cy="5221246"/>
              <a:chOff x="1423162" y="2019228"/>
              <a:chExt cx="6267274" cy="4447746"/>
            </a:xfrm>
          </p:grpSpPr>
          <p:pic>
            <p:nvPicPr>
              <p:cNvPr id="5122" name="Picture 2">
                <a:extLst>
                  <a:ext uri="{FF2B5EF4-FFF2-40B4-BE49-F238E27FC236}">
                    <a16:creationId xmlns:a16="http://schemas.microsoft.com/office/drawing/2014/main" id="{35767C24-538F-A442-EB2B-3152E6B1E9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271"/>
              <a:stretch/>
            </p:blipFill>
            <p:spPr bwMode="auto">
              <a:xfrm>
                <a:off x="1423162" y="2019228"/>
                <a:ext cx="6267274" cy="4447746"/>
              </a:xfrm>
              <a:prstGeom prst="rect">
                <a:avLst/>
              </a:prstGeom>
              <a:noFill/>
              <a:extLst>
                <a:ext uri="{909E8E84-426E-40DD-AFC4-6F175D3DCCD1}">
                  <a14:hiddenFill xmlns:a14="http://schemas.microsoft.com/office/drawing/2010/main">
                    <a:solidFill>
                      <a:srgbClr val="FFFFFF"/>
                    </a:solidFill>
                  </a14:hiddenFill>
                </a:ext>
              </a:extLst>
            </p:spPr>
          </p:pic>
          <p:sp>
            <p:nvSpPr>
              <p:cNvPr id="5" name="Ovaal 4">
                <a:extLst>
                  <a:ext uri="{FF2B5EF4-FFF2-40B4-BE49-F238E27FC236}">
                    <a16:creationId xmlns:a16="http://schemas.microsoft.com/office/drawing/2014/main" id="{BD580168-3A07-35EF-74DC-8DCAA99DCD17}"/>
                  </a:ext>
                </a:extLst>
              </p:cNvPr>
              <p:cNvSpPr/>
              <p:nvPr/>
            </p:nvSpPr>
            <p:spPr>
              <a:xfrm>
                <a:off x="1911927" y="3297381"/>
                <a:ext cx="600364" cy="60036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 name="Ovaal 5">
                <a:extLst>
                  <a:ext uri="{FF2B5EF4-FFF2-40B4-BE49-F238E27FC236}">
                    <a16:creationId xmlns:a16="http://schemas.microsoft.com/office/drawing/2014/main" id="{33A1153B-23BD-985E-06AB-443A8714CBA5}"/>
                  </a:ext>
                </a:extLst>
              </p:cNvPr>
              <p:cNvSpPr/>
              <p:nvPr/>
            </p:nvSpPr>
            <p:spPr>
              <a:xfrm>
                <a:off x="3389745" y="2904836"/>
                <a:ext cx="600364" cy="60036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 name="Ovaal 6">
                <a:extLst>
                  <a:ext uri="{FF2B5EF4-FFF2-40B4-BE49-F238E27FC236}">
                    <a16:creationId xmlns:a16="http://schemas.microsoft.com/office/drawing/2014/main" id="{A3F171BB-857F-8868-2BE3-D9932387CDC9}"/>
                  </a:ext>
                </a:extLst>
              </p:cNvPr>
              <p:cNvSpPr/>
              <p:nvPr/>
            </p:nvSpPr>
            <p:spPr>
              <a:xfrm>
                <a:off x="4867563" y="3297381"/>
                <a:ext cx="600364" cy="60036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Ovaal 11">
                <a:extLst>
                  <a:ext uri="{FF2B5EF4-FFF2-40B4-BE49-F238E27FC236}">
                    <a16:creationId xmlns:a16="http://schemas.microsoft.com/office/drawing/2014/main" id="{8ED9B6C2-6D45-A01D-75E6-5B98484241E4}"/>
                  </a:ext>
                </a:extLst>
              </p:cNvPr>
              <p:cNvSpPr/>
              <p:nvPr/>
            </p:nvSpPr>
            <p:spPr>
              <a:xfrm>
                <a:off x="6345381" y="2904836"/>
                <a:ext cx="600364" cy="60036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5" name="Tekstvak 14">
              <a:extLst>
                <a:ext uri="{FF2B5EF4-FFF2-40B4-BE49-F238E27FC236}">
                  <a16:creationId xmlns:a16="http://schemas.microsoft.com/office/drawing/2014/main" id="{3B45592E-37C2-BB93-BDC8-0482616BCADE}"/>
                </a:ext>
              </a:extLst>
            </p:cNvPr>
            <p:cNvSpPr txBox="1"/>
            <p:nvPr/>
          </p:nvSpPr>
          <p:spPr>
            <a:xfrm>
              <a:off x="1004222" y="3716400"/>
              <a:ext cx="1729742" cy="1661993"/>
            </a:xfrm>
            <a:prstGeom prst="rect">
              <a:avLst/>
            </a:prstGeom>
            <a:noFill/>
          </p:spPr>
          <p:txBody>
            <a:bodyPr wrap="square" rtlCol="0">
              <a:spAutoFit/>
            </a:bodyPr>
            <a:lstStyle/>
            <a:p>
              <a:r>
                <a:rPr lang="en-GB" b="1" i="1">
                  <a:solidFill>
                    <a:schemeClr val="accent4"/>
                  </a:solidFill>
                </a:rPr>
                <a:t>1. Model Compilation</a:t>
              </a:r>
            </a:p>
            <a:p>
              <a:endParaRPr lang="en-GB" sz="1000">
                <a:solidFill>
                  <a:schemeClr val="accent4"/>
                </a:solidFill>
              </a:endParaRPr>
            </a:p>
            <a:p>
              <a:r>
                <a:rPr lang="en-GB" sz="1400">
                  <a:solidFill>
                    <a:schemeClr val="accent4"/>
                  </a:solidFill>
                </a:rPr>
                <a:t>The same as steps </a:t>
              </a:r>
            </a:p>
            <a:p>
              <a:r>
                <a:rPr lang="en-GB" sz="1400">
                  <a:solidFill>
                    <a:schemeClr val="accent4"/>
                  </a:solidFill>
                </a:rPr>
                <a:t>1-3, with a few additional settings to configure</a:t>
              </a:r>
            </a:p>
          </p:txBody>
        </p:sp>
        <p:pic>
          <p:nvPicPr>
            <p:cNvPr id="5124" name="Picture 4">
              <a:extLst>
                <a:ext uri="{FF2B5EF4-FFF2-40B4-BE49-F238E27FC236}">
                  <a16:creationId xmlns:a16="http://schemas.microsoft.com/office/drawing/2014/main" id="{DA24AE38-FC38-1D78-655E-9EC6F69546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24" t="13593" r="14335" b="13516"/>
            <a:stretch/>
          </p:blipFill>
          <p:spPr bwMode="auto">
            <a:xfrm>
              <a:off x="837677" y="2997189"/>
              <a:ext cx="462392" cy="460811"/>
            </a:xfrm>
            <a:prstGeom prst="rect">
              <a:avLst/>
            </a:prstGeom>
            <a:noFill/>
            <a:extLst>
              <a:ext uri="{909E8E84-426E-40DD-AFC4-6F175D3DCCD1}">
                <a14:hiddenFill xmlns:a14="http://schemas.microsoft.com/office/drawing/2010/main">
                  <a:solidFill>
                    <a:srgbClr val="FFFFFF"/>
                  </a:solidFill>
                </a14:hiddenFill>
              </a:ext>
            </a:extLst>
          </p:spPr>
        </p:pic>
        <p:sp>
          <p:nvSpPr>
            <p:cNvPr id="16" name="Tekstvak 15">
              <a:extLst>
                <a:ext uri="{FF2B5EF4-FFF2-40B4-BE49-F238E27FC236}">
                  <a16:creationId xmlns:a16="http://schemas.microsoft.com/office/drawing/2014/main" id="{EE8B8802-EF4C-8BF3-1D1E-CC5F970995E1}"/>
                </a:ext>
              </a:extLst>
            </p:cNvPr>
            <p:cNvSpPr txBox="1"/>
            <p:nvPr/>
          </p:nvSpPr>
          <p:spPr>
            <a:xfrm>
              <a:off x="2770425" y="3247200"/>
              <a:ext cx="1775033" cy="2092881"/>
            </a:xfrm>
            <a:prstGeom prst="rect">
              <a:avLst/>
            </a:prstGeom>
            <a:noFill/>
          </p:spPr>
          <p:txBody>
            <a:bodyPr wrap="square" rtlCol="0">
              <a:spAutoFit/>
            </a:bodyPr>
            <a:lstStyle/>
            <a:p>
              <a:r>
                <a:rPr lang="en-GB" b="1" i="1">
                  <a:solidFill>
                    <a:schemeClr val="accent4"/>
                  </a:solidFill>
                </a:rPr>
                <a:t>4.1. Extra Packages </a:t>
              </a:r>
            </a:p>
            <a:p>
              <a:endParaRPr lang="en-GB" sz="1000">
                <a:solidFill>
                  <a:schemeClr val="accent4"/>
                </a:solidFill>
              </a:endParaRPr>
            </a:p>
            <a:p>
              <a:r>
                <a:rPr lang="en-GB" sz="1400">
                  <a:solidFill>
                    <a:schemeClr val="accent4"/>
                  </a:solidFill>
                </a:rPr>
                <a:t>For Cortex-based μc CMSIS-NN enables efficient NN operations like convolutions, fc layers &amp; activations </a:t>
              </a:r>
            </a:p>
          </p:txBody>
        </p:sp>
        <p:pic>
          <p:nvPicPr>
            <p:cNvPr id="5126" name="Picture 6">
              <a:extLst>
                <a:ext uri="{FF2B5EF4-FFF2-40B4-BE49-F238E27FC236}">
                  <a16:creationId xmlns:a16="http://schemas.microsoft.com/office/drawing/2014/main" id="{A2F94F5B-093C-18A8-F5C2-238D063EF1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173" t="13848" r="12239" b="14118"/>
            <a:stretch/>
          </p:blipFill>
          <p:spPr bwMode="auto">
            <a:xfrm>
              <a:off x="2581191" y="2519620"/>
              <a:ext cx="474608" cy="477569"/>
            </a:xfrm>
            <a:prstGeom prst="rect">
              <a:avLst/>
            </a:prstGeom>
            <a:noFill/>
            <a:extLst>
              <a:ext uri="{909E8E84-426E-40DD-AFC4-6F175D3DCCD1}">
                <a14:hiddenFill xmlns:a14="http://schemas.microsoft.com/office/drawing/2010/main">
                  <a:solidFill>
                    <a:srgbClr val="FFFFFF"/>
                  </a:solidFill>
                </a14:hiddenFill>
              </a:ext>
            </a:extLst>
          </p:spPr>
        </p:pic>
        <p:sp>
          <p:nvSpPr>
            <p:cNvPr id="17" name="Tekstvak 16">
              <a:extLst>
                <a:ext uri="{FF2B5EF4-FFF2-40B4-BE49-F238E27FC236}">
                  <a16:creationId xmlns:a16="http://schemas.microsoft.com/office/drawing/2014/main" id="{48AAF4F2-A05D-FD84-A8EF-D2E4A7C7040C}"/>
                </a:ext>
              </a:extLst>
            </p:cNvPr>
            <p:cNvSpPr txBox="1"/>
            <p:nvPr/>
          </p:nvSpPr>
          <p:spPr>
            <a:xfrm>
              <a:off x="4510811" y="3716400"/>
              <a:ext cx="1585189" cy="1384995"/>
            </a:xfrm>
            <a:prstGeom prst="rect">
              <a:avLst/>
            </a:prstGeom>
            <a:noFill/>
          </p:spPr>
          <p:txBody>
            <a:bodyPr wrap="square" rtlCol="0">
              <a:spAutoFit/>
            </a:bodyPr>
            <a:lstStyle/>
            <a:p>
              <a:r>
                <a:rPr lang="en-GB" b="1" i="1">
                  <a:solidFill>
                    <a:schemeClr val="accent4"/>
                  </a:solidFill>
                </a:rPr>
                <a:t>4.2. Settings</a:t>
              </a:r>
            </a:p>
            <a:p>
              <a:endParaRPr lang="en-GB" sz="1000">
                <a:solidFill>
                  <a:schemeClr val="accent4"/>
                </a:solidFill>
              </a:endParaRPr>
            </a:p>
            <a:p>
              <a:r>
                <a:rPr lang="en-GB" sz="1400">
                  <a:solidFill>
                    <a:schemeClr val="accent4"/>
                  </a:solidFill>
                </a:rPr>
                <a:t>Some settings and include paths need adjustment </a:t>
              </a:r>
            </a:p>
            <a:p>
              <a:r>
                <a:rPr lang="en-GB" sz="1400">
                  <a:solidFill>
                    <a:schemeClr val="accent4"/>
                  </a:solidFill>
                </a:rPr>
                <a:t>(μc-specific)</a:t>
              </a:r>
            </a:p>
          </p:txBody>
        </p:sp>
        <p:pic>
          <p:nvPicPr>
            <p:cNvPr id="5128" name="Picture 8">
              <a:extLst>
                <a:ext uri="{FF2B5EF4-FFF2-40B4-BE49-F238E27FC236}">
                  <a16:creationId xmlns:a16="http://schemas.microsoft.com/office/drawing/2014/main" id="{138C7FE6-9F1B-8F0B-DA79-DF6BAAFC56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014" t="16626" r="15053" b="15949"/>
            <a:stretch/>
          </p:blipFill>
          <p:spPr bwMode="auto">
            <a:xfrm>
              <a:off x="4284428" y="2989743"/>
              <a:ext cx="511418" cy="493072"/>
            </a:xfrm>
            <a:prstGeom prst="rect">
              <a:avLst/>
            </a:prstGeom>
            <a:noFill/>
            <a:extLst>
              <a:ext uri="{909E8E84-426E-40DD-AFC4-6F175D3DCCD1}">
                <a14:hiddenFill xmlns:a14="http://schemas.microsoft.com/office/drawing/2010/main">
                  <a:solidFill>
                    <a:srgbClr val="FFFFFF"/>
                  </a:solidFill>
                </a14:hiddenFill>
              </a:ext>
            </a:extLst>
          </p:spPr>
        </p:pic>
        <p:sp>
          <p:nvSpPr>
            <p:cNvPr id="19" name="Tekstvak 18">
              <a:extLst>
                <a:ext uri="{FF2B5EF4-FFF2-40B4-BE49-F238E27FC236}">
                  <a16:creationId xmlns:a16="http://schemas.microsoft.com/office/drawing/2014/main" id="{3FAD7777-EB22-973B-17C3-9288D4D6C2BF}"/>
                </a:ext>
              </a:extLst>
            </p:cNvPr>
            <p:cNvSpPr txBox="1"/>
            <p:nvPr/>
          </p:nvSpPr>
          <p:spPr>
            <a:xfrm>
              <a:off x="6251196" y="3242195"/>
              <a:ext cx="1895277" cy="1877437"/>
            </a:xfrm>
            <a:prstGeom prst="rect">
              <a:avLst/>
            </a:prstGeom>
            <a:noFill/>
          </p:spPr>
          <p:txBody>
            <a:bodyPr wrap="square" rtlCol="0">
              <a:spAutoFit/>
            </a:bodyPr>
            <a:lstStyle/>
            <a:p>
              <a:r>
                <a:rPr lang="en-GB" b="1" i="1">
                  <a:solidFill>
                    <a:schemeClr val="accent4"/>
                  </a:solidFill>
                </a:rPr>
                <a:t>4.3. Write custom code</a:t>
              </a:r>
            </a:p>
            <a:p>
              <a:endParaRPr lang="en-GB" sz="1000">
                <a:solidFill>
                  <a:schemeClr val="accent4"/>
                </a:solidFill>
              </a:endParaRPr>
            </a:p>
            <a:p>
              <a:r>
                <a:rPr lang="en-GB" sz="1400">
                  <a:solidFill>
                    <a:schemeClr val="accent4"/>
                  </a:solidFill>
                </a:rPr>
                <a:t>Model deployment requires extra coding, longer than on an OS device, in a low-level language</a:t>
              </a:r>
            </a:p>
          </p:txBody>
        </p:sp>
      </p:grpSp>
      <p:pic>
        <p:nvPicPr>
          <p:cNvPr id="5130" name="Picture 10">
            <a:extLst>
              <a:ext uri="{FF2B5EF4-FFF2-40B4-BE49-F238E27FC236}">
                <a16:creationId xmlns:a16="http://schemas.microsoft.com/office/drawing/2014/main" id="{645FC2B3-3203-A603-EF20-5F86403CB50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228" t="14148" r="16098" b="15843"/>
          <a:stretch/>
        </p:blipFill>
        <p:spPr bwMode="auto">
          <a:xfrm>
            <a:off x="6959485" y="2451607"/>
            <a:ext cx="459342" cy="455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280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98068-6369-B180-2369-980C5B2B2B0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A968C73-3EC3-3260-2598-3413AA12A63B}"/>
              </a:ext>
            </a:extLst>
          </p:cNvPr>
          <p:cNvSpPr>
            <a:spLocks noGrp="1"/>
          </p:cNvSpPr>
          <p:nvPr>
            <p:ph type="title"/>
          </p:nvPr>
        </p:nvSpPr>
        <p:spPr/>
        <p:txBody>
          <a:bodyPr/>
          <a:lstStyle/>
          <a:p>
            <a:r>
              <a:rPr lang="en-GB" noProof="0"/>
              <a:t>Model compilation workflow with ApacheTVM</a:t>
            </a:r>
          </a:p>
        </p:txBody>
      </p:sp>
      <p:sp>
        <p:nvSpPr>
          <p:cNvPr id="3" name="Tijdelijke aanduiding voor tekst 2">
            <a:extLst>
              <a:ext uri="{FF2B5EF4-FFF2-40B4-BE49-F238E27FC236}">
                <a16:creationId xmlns:a16="http://schemas.microsoft.com/office/drawing/2014/main" id="{130D414C-9C0F-015F-6DCB-41CC396DC842}"/>
              </a:ext>
            </a:extLst>
          </p:cNvPr>
          <p:cNvSpPr txBox="1">
            <a:spLocks/>
          </p:cNvSpPr>
          <p:nvPr/>
        </p:nvSpPr>
        <p:spPr>
          <a:xfrm>
            <a:off x="1035235" y="1291658"/>
            <a:ext cx="2354510" cy="36150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noProof="0"/>
              <a:t>Device without OS</a:t>
            </a:r>
          </a:p>
        </p:txBody>
      </p:sp>
      <p:grpSp>
        <p:nvGrpSpPr>
          <p:cNvPr id="14" name="Groep 13">
            <a:extLst>
              <a:ext uri="{FF2B5EF4-FFF2-40B4-BE49-F238E27FC236}">
                <a16:creationId xmlns:a16="http://schemas.microsoft.com/office/drawing/2014/main" id="{DA4E1092-9CDF-EF7F-3A86-9DB1B1EEFA80}"/>
              </a:ext>
            </a:extLst>
          </p:cNvPr>
          <p:cNvGrpSpPr>
            <a:grpSpLocks noChangeAspect="1"/>
          </p:cNvGrpSpPr>
          <p:nvPr/>
        </p:nvGrpSpPr>
        <p:grpSpPr>
          <a:xfrm>
            <a:off x="133486" y="1374776"/>
            <a:ext cx="9845121" cy="5221246"/>
            <a:chOff x="1423162" y="2019228"/>
            <a:chExt cx="8386618" cy="4447746"/>
          </a:xfrm>
        </p:grpSpPr>
        <p:pic>
          <p:nvPicPr>
            <p:cNvPr id="5122" name="Picture 2">
              <a:extLst>
                <a:ext uri="{FF2B5EF4-FFF2-40B4-BE49-F238E27FC236}">
                  <a16:creationId xmlns:a16="http://schemas.microsoft.com/office/drawing/2014/main" id="{BB802F07-FFEF-BD6E-3115-6A4B8B30CF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3162" y="2019228"/>
              <a:ext cx="8386618" cy="4447746"/>
            </a:xfrm>
            <a:prstGeom prst="rect">
              <a:avLst/>
            </a:prstGeom>
            <a:noFill/>
            <a:extLst>
              <a:ext uri="{909E8E84-426E-40DD-AFC4-6F175D3DCCD1}">
                <a14:hiddenFill xmlns:a14="http://schemas.microsoft.com/office/drawing/2010/main">
                  <a:solidFill>
                    <a:srgbClr val="FFFFFF"/>
                  </a:solidFill>
                </a14:hiddenFill>
              </a:ext>
            </a:extLst>
          </p:spPr>
        </p:pic>
        <p:sp>
          <p:nvSpPr>
            <p:cNvPr id="5" name="Ovaal 4">
              <a:extLst>
                <a:ext uri="{FF2B5EF4-FFF2-40B4-BE49-F238E27FC236}">
                  <a16:creationId xmlns:a16="http://schemas.microsoft.com/office/drawing/2014/main" id="{00ACE80D-9848-3F68-99E3-765CB2E11D4D}"/>
                </a:ext>
              </a:extLst>
            </p:cNvPr>
            <p:cNvSpPr/>
            <p:nvPr/>
          </p:nvSpPr>
          <p:spPr>
            <a:xfrm>
              <a:off x="1911927" y="3297381"/>
              <a:ext cx="600364" cy="60036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6" name="Ovaal 5">
              <a:extLst>
                <a:ext uri="{FF2B5EF4-FFF2-40B4-BE49-F238E27FC236}">
                  <a16:creationId xmlns:a16="http://schemas.microsoft.com/office/drawing/2014/main" id="{232A1B4C-44C3-A1F5-F767-F8DBB219985C}"/>
                </a:ext>
              </a:extLst>
            </p:cNvPr>
            <p:cNvSpPr/>
            <p:nvPr/>
          </p:nvSpPr>
          <p:spPr>
            <a:xfrm>
              <a:off x="3389745" y="2904836"/>
              <a:ext cx="600364" cy="60036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7" name="Ovaal 6">
              <a:extLst>
                <a:ext uri="{FF2B5EF4-FFF2-40B4-BE49-F238E27FC236}">
                  <a16:creationId xmlns:a16="http://schemas.microsoft.com/office/drawing/2014/main" id="{EA6B92DB-1A77-0D54-169A-4DC612226D54}"/>
                </a:ext>
              </a:extLst>
            </p:cNvPr>
            <p:cNvSpPr/>
            <p:nvPr/>
          </p:nvSpPr>
          <p:spPr>
            <a:xfrm>
              <a:off x="4867563" y="3297381"/>
              <a:ext cx="600364" cy="60036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Ovaal 11">
              <a:extLst>
                <a:ext uri="{FF2B5EF4-FFF2-40B4-BE49-F238E27FC236}">
                  <a16:creationId xmlns:a16="http://schemas.microsoft.com/office/drawing/2014/main" id="{98420077-84FE-A95E-9D2B-F9108F870818}"/>
                </a:ext>
              </a:extLst>
            </p:cNvPr>
            <p:cNvSpPr/>
            <p:nvPr/>
          </p:nvSpPr>
          <p:spPr>
            <a:xfrm>
              <a:off x="6345381" y="2904836"/>
              <a:ext cx="600364" cy="60036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Ovaal 12">
              <a:extLst>
                <a:ext uri="{FF2B5EF4-FFF2-40B4-BE49-F238E27FC236}">
                  <a16:creationId xmlns:a16="http://schemas.microsoft.com/office/drawing/2014/main" id="{4D75A642-0628-7FC9-0C04-7DD5BE48D65D}"/>
                </a:ext>
              </a:extLst>
            </p:cNvPr>
            <p:cNvSpPr/>
            <p:nvPr/>
          </p:nvSpPr>
          <p:spPr>
            <a:xfrm>
              <a:off x="7823199" y="3297381"/>
              <a:ext cx="600364" cy="60036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5" name="Tekstvak 14">
            <a:extLst>
              <a:ext uri="{FF2B5EF4-FFF2-40B4-BE49-F238E27FC236}">
                <a16:creationId xmlns:a16="http://schemas.microsoft.com/office/drawing/2014/main" id="{31A000BE-E815-1C3E-C001-64A175DA5291}"/>
              </a:ext>
            </a:extLst>
          </p:cNvPr>
          <p:cNvSpPr txBox="1"/>
          <p:nvPr/>
        </p:nvSpPr>
        <p:spPr>
          <a:xfrm>
            <a:off x="1004222" y="3716400"/>
            <a:ext cx="1729742" cy="1661993"/>
          </a:xfrm>
          <a:prstGeom prst="rect">
            <a:avLst/>
          </a:prstGeom>
          <a:noFill/>
        </p:spPr>
        <p:txBody>
          <a:bodyPr wrap="square" rtlCol="0">
            <a:spAutoFit/>
          </a:bodyPr>
          <a:lstStyle/>
          <a:p>
            <a:r>
              <a:rPr lang="en-GB" b="1" i="1">
                <a:solidFill>
                  <a:schemeClr val="accent4"/>
                </a:solidFill>
              </a:rPr>
              <a:t>1. Model Compilation</a:t>
            </a:r>
          </a:p>
          <a:p>
            <a:endParaRPr lang="en-GB" sz="1000">
              <a:solidFill>
                <a:schemeClr val="accent4"/>
              </a:solidFill>
            </a:endParaRPr>
          </a:p>
          <a:p>
            <a:r>
              <a:rPr lang="en-GB" sz="1400">
                <a:solidFill>
                  <a:schemeClr val="accent4"/>
                </a:solidFill>
              </a:rPr>
              <a:t>The same as steps </a:t>
            </a:r>
          </a:p>
          <a:p>
            <a:r>
              <a:rPr lang="en-GB" sz="1400">
                <a:solidFill>
                  <a:schemeClr val="accent4"/>
                </a:solidFill>
              </a:rPr>
              <a:t>1-3, with a few additional settings to configure</a:t>
            </a:r>
          </a:p>
        </p:txBody>
      </p:sp>
      <p:pic>
        <p:nvPicPr>
          <p:cNvPr id="5124" name="Picture 4">
            <a:extLst>
              <a:ext uri="{FF2B5EF4-FFF2-40B4-BE49-F238E27FC236}">
                <a16:creationId xmlns:a16="http://schemas.microsoft.com/office/drawing/2014/main" id="{8AD0CCCD-E62E-1457-E2AE-5DA86196C8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24" t="13593" r="14335" b="13516"/>
          <a:stretch/>
        </p:blipFill>
        <p:spPr bwMode="auto">
          <a:xfrm>
            <a:off x="837677" y="2997189"/>
            <a:ext cx="462392" cy="460811"/>
          </a:xfrm>
          <a:prstGeom prst="rect">
            <a:avLst/>
          </a:prstGeom>
          <a:noFill/>
          <a:extLst>
            <a:ext uri="{909E8E84-426E-40DD-AFC4-6F175D3DCCD1}">
              <a14:hiddenFill xmlns:a14="http://schemas.microsoft.com/office/drawing/2010/main">
                <a:solidFill>
                  <a:srgbClr val="FFFFFF"/>
                </a:solidFill>
              </a14:hiddenFill>
            </a:ext>
          </a:extLst>
        </p:spPr>
      </p:pic>
      <p:sp>
        <p:nvSpPr>
          <p:cNvPr id="16" name="Tekstvak 15">
            <a:extLst>
              <a:ext uri="{FF2B5EF4-FFF2-40B4-BE49-F238E27FC236}">
                <a16:creationId xmlns:a16="http://schemas.microsoft.com/office/drawing/2014/main" id="{96C18F35-3BB0-6A0F-5694-854B92E373D0}"/>
              </a:ext>
            </a:extLst>
          </p:cNvPr>
          <p:cNvSpPr txBox="1"/>
          <p:nvPr/>
        </p:nvSpPr>
        <p:spPr>
          <a:xfrm>
            <a:off x="2770425" y="3247200"/>
            <a:ext cx="1775033" cy="2092881"/>
          </a:xfrm>
          <a:prstGeom prst="rect">
            <a:avLst/>
          </a:prstGeom>
          <a:noFill/>
        </p:spPr>
        <p:txBody>
          <a:bodyPr wrap="square" rtlCol="0">
            <a:spAutoFit/>
          </a:bodyPr>
          <a:lstStyle/>
          <a:p>
            <a:r>
              <a:rPr lang="en-GB" b="1" i="1">
                <a:solidFill>
                  <a:schemeClr val="accent4"/>
                </a:solidFill>
              </a:rPr>
              <a:t>4.1. Extra Packages </a:t>
            </a:r>
          </a:p>
          <a:p>
            <a:endParaRPr lang="en-GB" sz="1000">
              <a:solidFill>
                <a:schemeClr val="accent4"/>
              </a:solidFill>
            </a:endParaRPr>
          </a:p>
          <a:p>
            <a:r>
              <a:rPr lang="en-GB" sz="1400">
                <a:solidFill>
                  <a:schemeClr val="accent4"/>
                </a:solidFill>
              </a:rPr>
              <a:t>For Cortex-based μc CMSIS-NN enables efficient NN operations like convolutions, fc layers &amp; activations </a:t>
            </a:r>
          </a:p>
        </p:txBody>
      </p:sp>
      <p:pic>
        <p:nvPicPr>
          <p:cNvPr id="5126" name="Picture 6">
            <a:extLst>
              <a:ext uri="{FF2B5EF4-FFF2-40B4-BE49-F238E27FC236}">
                <a16:creationId xmlns:a16="http://schemas.microsoft.com/office/drawing/2014/main" id="{8598C99E-D8AB-5D97-5356-B25C22409E3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173" t="13848" r="12239" b="14118"/>
          <a:stretch/>
        </p:blipFill>
        <p:spPr bwMode="auto">
          <a:xfrm>
            <a:off x="2581191" y="2519620"/>
            <a:ext cx="474608" cy="477569"/>
          </a:xfrm>
          <a:prstGeom prst="rect">
            <a:avLst/>
          </a:prstGeom>
          <a:noFill/>
          <a:extLst>
            <a:ext uri="{909E8E84-426E-40DD-AFC4-6F175D3DCCD1}">
              <a14:hiddenFill xmlns:a14="http://schemas.microsoft.com/office/drawing/2010/main">
                <a:solidFill>
                  <a:srgbClr val="FFFFFF"/>
                </a:solidFill>
              </a14:hiddenFill>
            </a:ext>
          </a:extLst>
        </p:spPr>
      </p:pic>
      <p:sp>
        <p:nvSpPr>
          <p:cNvPr id="17" name="Tekstvak 16">
            <a:extLst>
              <a:ext uri="{FF2B5EF4-FFF2-40B4-BE49-F238E27FC236}">
                <a16:creationId xmlns:a16="http://schemas.microsoft.com/office/drawing/2014/main" id="{989CFAE3-A8E4-0E80-14A0-9414A2490967}"/>
              </a:ext>
            </a:extLst>
          </p:cNvPr>
          <p:cNvSpPr txBox="1"/>
          <p:nvPr/>
        </p:nvSpPr>
        <p:spPr>
          <a:xfrm>
            <a:off x="4510811" y="3716400"/>
            <a:ext cx="1585189" cy="1384995"/>
          </a:xfrm>
          <a:prstGeom prst="rect">
            <a:avLst/>
          </a:prstGeom>
          <a:noFill/>
        </p:spPr>
        <p:txBody>
          <a:bodyPr wrap="square" rtlCol="0">
            <a:spAutoFit/>
          </a:bodyPr>
          <a:lstStyle/>
          <a:p>
            <a:r>
              <a:rPr lang="en-GB" b="1" i="1">
                <a:solidFill>
                  <a:schemeClr val="accent4"/>
                </a:solidFill>
              </a:rPr>
              <a:t>4.2. Settings</a:t>
            </a:r>
          </a:p>
          <a:p>
            <a:endParaRPr lang="en-GB" sz="1000">
              <a:solidFill>
                <a:schemeClr val="accent4"/>
              </a:solidFill>
            </a:endParaRPr>
          </a:p>
          <a:p>
            <a:r>
              <a:rPr lang="en-GB" sz="1400">
                <a:solidFill>
                  <a:schemeClr val="accent4"/>
                </a:solidFill>
              </a:rPr>
              <a:t>Some settings and include paths need adjustment </a:t>
            </a:r>
          </a:p>
          <a:p>
            <a:r>
              <a:rPr lang="en-GB" sz="1400">
                <a:solidFill>
                  <a:schemeClr val="accent4"/>
                </a:solidFill>
              </a:rPr>
              <a:t>(μc-specific)</a:t>
            </a:r>
          </a:p>
        </p:txBody>
      </p:sp>
      <p:pic>
        <p:nvPicPr>
          <p:cNvPr id="5128" name="Picture 8">
            <a:extLst>
              <a:ext uri="{FF2B5EF4-FFF2-40B4-BE49-F238E27FC236}">
                <a16:creationId xmlns:a16="http://schemas.microsoft.com/office/drawing/2014/main" id="{04FA9F16-68C8-73B2-315A-C95D8B78054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014" t="16626" r="15053" b="15949"/>
          <a:stretch/>
        </p:blipFill>
        <p:spPr bwMode="auto">
          <a:xfrm>
            <a:off x="4284428" y="2989743"/>
            <a:ext cx="511418" cy="493072"/>
          </a:xfrm>
          <a:prstGeom prst="rect">
            <a:avLst/>
          </a:prstGeom>
          <a:noFill/>
          <a:extLst>
            <a:ext uri="{909E8E84-426E-40DD-AFC4-6F175D3DCCD1}">
              <a14:hiddenFill xmlns:a14="http://schemas.microsoft.com/office/drawing/2010/main">
                <a:solidFill>
                  <a:srgbClr val="FFFFFF"/>
                </a:solidFill>
              </a14:hiddenFill>
            </a:ext>
          </a:extLst>
        </p:spPr>
      </p:pic>
      <p:sp>
        <p:nvSpPr>
          <p:cNvPr id="19" name="Tekstvak 18">
            <a:extLst>
              <a:ext uri="{FF2B5EF4-FFF2-40B4-BE49-F238E27FC236}">
                <a16:creationId xmlns:a16="http://schemas.microsoft.com/office/drawing/2014/main" id="{AACF46BE-AD47-5A67-4DA7-F70941C15F20}"/>
              </a:ext>
            </a:extLst>
          </p:cNvPr>
          <p:cNvSpPr txBox="1"/>
          <p:nvPr/>
        </p:nvSpPr>
        <p:spPr>
          <a:xfrm>
            <a:off x="7973195" y="3663099"/>
            <a:ext cx="2041873" cy="1877437"/>
          </a:xfrm>
          <a:prstGeom prst="rect">
            <a:avLst/>
          </a:prstGeom>
          <a:noFill/>
        </p:spPr>
        <p:txBody>
          <a:bodyPr wrap="square" rtlCol="0">
            <a:spAutoFit/>
          </a:bodyPr>
          <a:lstStyle/>
          <a:p>
            <a:r>
              <a:rPr lang="en-GB" b="1" i="1">
                <a:solidFill>
                  <a:schemeClr val="accent4"/>
                </a:solidFill>
              </a:rPr>
              <a:t>4.4. Write custom code</a:t>
            </a:r>
          </a:p>
          <a:p>
            <a:endParaRPr lang="en-GB" sz="1000">
              <a:solidFill>
                <a:schemeClr val="accent4"/>
              </a:solidFill>
            </a:endParaRPr>
          </a:p>
          <a:p>
            <a:r>
              <a:rPr lang="en-GB" sz="1400">
                <a:solidFill>
                  <a:schemeClr val="accent4"/>
                </a:solidFill>
              </a:rPr>
              <a:t>Model deployment requires extra coding, longer than on an OS device, in a low-level language</a:t>
            </a:r>
          </a:p>
        </p:txBody>
      </p:sp>
      <p:pic>
        <p:nvPicPr>
          <p:cNvPr id="30" name="Picture 10">
            <a:extLst>
              <a:ext uri="{FF2B5EF4-FFF2-40B4-BE49-F238E27FC236}">
                <a16:creationId xmlns:a16="http://schemas.microsoft.com/office/drawing/2014/main" id="{7C16C777-3C88-587F-07FF-8685F1EC800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228" t="14148" r="16098" b="15843"/>
          <a:stretch/>
        </p:blipFill>
        <p:spPr bwMode="auto">
          <a:xfrm>
            <a:off x="7796558" y="3002982"/>
            <a:ext cx="459342" cy="455018"/>
          </a:xfrm>
          <a:prstGeom prst="rect">
            <a:avLst/>
          </a:prstGeom>
          <a:noFill/>
          <a:extLst>
            <a:ext uri="{909E8E84-426E-40DD-AFC4-6F175D3DCCD1}">
              <a14:hiddenFill xmlns:a14="http://schemas.microsoft.com/office/drawing/2010/main">
                <a:solidFill>
                  <a:srgbClr val="FFFFFF"/>
                </a:solidFill>
              </a14:hiddenFill>
            </a:ext>
          </a:extLst>
        </p:spPr>
      </p:pic>
      <p:sp>
        <p:nvSpPr>
          <p:cNvPr id="31" name="Tekstvak 30">
            <a:extLst>
              <a:ext uri="{FF2B5EF4-FFF2-40B4-BE49-F238E27FC236}">
                <a16:creationId xmlns:a16="http://schemas.microsoft.com/office/drawing/2014/main" id="{AEC56017-293C-7772-DF34-0DBD124EED67}"/>
              </a:ext>
            </a:extLst>
          </p:cNvPr>
          <p:cNvSpPr txBox="1"/>
          <p:nvPr/>
        </p:nvSpPr>
        <p:spPr>
          <a:xfrm>
            <a:off x="6224232" y="3246942"/>
            <a:ext cx="1712501" cy="1938992"/>
          </a:xfrm>
          <a:prstGeom prst="rect">
            <a:avLst/>
          </a:prstGeom>
          <a:noFill/>
        </p:spPr>
        <p:txBody>
          <a:bodyPr wrap="square" rtlCol="0">
            <a:spAutoFit/>
          </a:bodyPr>
          <a:lstStyle/>
          <a:p>
            <a:r>
              <a:rPr lang="en-GB" b="1" i="1">
                <a:solidFill>
                  <a:schemeClr val="accent4"/>
                </a:solidFill>
              </a:rPr>
              <a:t>4.3. </a:t>
            </a:r>
          </a:p>
          <a:p>
            <a:r>
              <a:rPr lang="en-GB" b="1" i="1">
                <a:solidFill>
                  <a:schemeClr val="accent4"/>
                </a:solidFill>
              </a:rPr>
              <a:t>Memory Management</a:t>
            </a:r>
          </a:p>
          <a:p>
            <a:endParaRPr lang="en-GB" sz="1000">
              <a:solidFill>
                <a:schemeClr val="accent4"/>
              </a:solidFill>
            </a:endParaRPr>
          </a:p>
          <a:p>
            <a:r>
              <a:rPr lang="en-GB" sz="1400">
                <a:solidFill>
                  <a:schemeClr val="accent4"/>
                </a:solidFill>
              </a:rPr>
              <a:t>Adjust the configuration of the program memory or simplify the model</a:t>
            </a:r>
          </a:p>
        </p:txBody>
      </p:sp>
      <p:sp>
        <p:nvSpPr>
          <p:cNvPr id="32" name="Vierkante haak rechts 31">
            <a:extLst>
              <a:ext uri="{FF2B5EF4-FFF2-40B4-BE49-F238E27FC236}">
                <a16:creationId xmlns:a16="http://schemas.microsoft.com/office/drawing/2014/main" id="{657E7A2B-E1EA-5746-17F7-AD81EA73263D}"/>
              </a:ext>
            </a:extLst>
          </p:cNvPr>
          <p:cNvSpPr/>
          <p:nvPr/>
        </p:nvSpPr>
        <p:spPr>
          <a:xfrm rot="16200000">
            <a:off x="6605812" y="1251440"/>
            <a:ext cx="184728" cy="1712501"/>
          </a:xfrm>
          <a:prstGeom prst="rightBracket">
            <a:avLst/>
          </a:prstGeom>
          <a:ln w="254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3" name="Tekstvak 32">
            <a:extLst>
              <a:ext uri="{FF2B5EF4-FFF2-40B4-BE49-F238E27FC236}">
                <a16:creationId xmlns:a16="http://schemas.microsoft.com/office/drawing/2014/main" id="{83236669-C185-44B5-2982-72F4E0A054E8}"/>
              </a:ext>
            </a:extLst>
          </p:cNvPr>
          <p:cNvSpPr txBox="1"/>
          <p:nvPr/>
        </p:nvSpPr>
        <p:spPr>
          <a:xfrm>
            <a:off x="6103894" y="1779666"/>
            <a:ext cx="1188563" cy="276999"/>
          </a:xfrm>
          <a:prstGeom prst="rect">
            <a:avLst/>
          </a:prstGeom>
          <a:noFill/>
        </p:spPr>
        <p:txBody>
          <a:bodyPr wrap="square" rtlCol="0">
            <a:spAutoFit/>
          </a:bodyPr>
          <a:lstStyle/>
          <a:p>
            <a:r>
              <a:rPr lang="en-GB" sz="1200">
                <a:solidFill>
                  <a:schemeClr val="accent5"/>
                </a:solidFill>
              </a:rPr>
              <a:t>Common Issue</a:t>
            </a:r>
          </a:p>
        </p:txBody>
      </p:sp>
      <p:pic>
        <p:nvPicPr>
          <p:cNvPr id="6146" name="Picture 2">
            <a:extLst>
              <a:ext uri="{FF2B5EF4-FFF2-40B4-BE49-F238E27FC236}">
                <a16:creationId xmlns:a16="http://schemas.microsoft.com/office/drawing/2014/main" id="{3DD8CC11-E89A-CB3E-AE1A-DA4696C9270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223" t="13129" r="12618" b="14116"/>
          <a:stretch/>
        </p:blipFill>
        <p:spPr bwMode="auto">
          <a:xfrm>
            <a:off x="6050765" y="2542233"/>
            <a:ext cx="426682" cy="424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15858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458A9-1F64-F924-C59F-D382740F0CB1}"/>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EC7A9910-47C6-413C-25B7-72B0282BC6B6}"/>
              </a:ext>
            </a:extLst>
          </p:cNvPr>
          <p:cNvSpPr>
            <a:spLocks noGrp="1"/>
          </p:cNvSpPr>
          <p:nvPr>
            <p:ph type="title"/>
          </p:nvPr>
        </p:nvSpPr>
        <p:spPr/>
        <p:txBody>
          <a:bodyPr>
            <a:normAutofit fontScale="90000"/>
          </a:bodyPr>
          <a:lstStyle/>
          <a:p>
            <a:r>
              <a:rPr lang="en-GB" noProof="0"/>
              <a:t>Model compilation workflow with ONNX Runtime</a:t>
            </a:r>
          </a:p>
        </p:txBody>
      </p:sp>
      <p:grpSp>
        <p:nvGrpSpPr>
          <p:cNvPr id="5" name="Groep 4">
            <a:extLst>
              <a:ext uri="{FF2B5EF4-FFF2-40B4-BE49-F238E27FC236}">
                <a16:creationId xmlns:a16="http://schemas.microsoft.com/office/drawing/2014/main" id="{8C8D18BC-37CD-955D-44DD-26A9EF88C086}"/>
              </a:ext>
            </a:extLst>
          </p:cNvPr>
          <p:cNvGrpSpPr/>
          <p:nvPr/>
        </p:nvGrpSpPr>
        <p:grpSpPr>
          <a:xfrm>
            <a:off x="1617711" y="1452357"/>
            <a:ext cx="7484533" cy="4745243"/>
            <a:chOff x="1727777" y="1545490"/>
            <a:chExt cx="7484533" cy="4745243"/>
          </a:xfrm>
        </p:grpSpPr>
        <p:pic>
          <p:nvPicPr>
            <p:cNvPr id="7170" name="Picture 2">
              <a:extLst>
                <a:ext uri="{FF2B5EF4-FFF2-40B4-BE49-F238E27FC236}">
                  <a16:creationId xmlns:a16="http://schemas.microsoft.com/office/drawing/2014/main" id="{DEB03FFE-FFD0-7B31-1410-92372C89D6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83" t="24710" r="8029" b="3367"/>
            <a:stretch/>
          </p:blipFill>
          <p:spPr bwMode="auto">
            <a:xfrm>
              <a:off x="1727777" y="1938107"/>
              <a:ext cx="7484533" cy="4352626"/>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845DBCD9-7204-A52A-D730-851A4F5D95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8529" t="-11605" r="213515" b="11605"/>
            <a:stretch/>
          </p:blipFill>
          <p:spPr bwMode="auto">
            <a:xfrm>
              <a:off x="2812136" y="1545490"/>
              <a:ext cx="2574656" cy="3028492"/>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7">
              <a:extLst>
                <a:ext uri="{FF2B5EF4-FFF2-40B4-BE49-F238E27FC236}">
                  <a16:creationId xmlns:a16="http://schemas.microsoft.com/office/drawing/2014/main" id="{124F1389-8F40-24ED-FB57-836AB58144D5}"/>
                </a:ext>
              </a:extLst>
            </p:cNvPr>
            <p:cNvSpPr txBox="1"/>
            <p:nvPr/>
          </p:nvSpPr>
          <p:spPr>
            <a:xfrm>
              <a:off x="2961610" y="2747389"/>
              <a:ext cx="1796658" cy="1785104"/>
            </a:xfrm>
            <a:prstGeom prst="rect">
              <a:avLst/>
            </a:prstGeom>
            <a:noFill/>
          </p:spPr>
          <p:txBody>
            <a:bodyPr wrap="square" rtlCol="0">
              <a:spAutoFit/>
            </a:bodyPr>
            <a:lstStyle/>
            <a:p>
              <a:r>
                <a:rPr lang="en-GB" sz="2000" b="1" i="1">
                  <a:solidFill>
                    <a:schemeClr val="accent4"/>
                  </a:solidFill>
                </a:rPr>
                <a:t>1. Setup</a:t>
              </a:r>
            </a:p>
            <a:p>
              <a:endParaRPr lang="en-GB" sz="1000">
                <a:solidFill>
                  <a:schemeClr val="accent4"/>
                </a:solidFill>
              </a:endParaRPr>
            </a:p>
            <a:p>
              <a:r>
                <a:rPr lang="en-GB" sz="1600">
                  <a:solidFill>
                    <a:schemeClr val="accent4"/>
                  </a:solidFill>
                </a:rPr>
                <a:t>Install ONNX Runtime on the host device. </a:t>
              </a:r>
            </a:p>
            <a:p>
              <a:r>
                <a:rPr lang="en-GB" sz="1600">
                  <a:solidFill>
                    <a:schemeClr val="accent4"/>
                  </a:solidFill>
                </a:rPr>
                <a:t>(or onnxruntime-gpu)</a:t>
              </a:r>
            </a:p>
          </p:txBody>
        </p:sp>
        <p:sp>
          <p:nvSpPr>
            <p:cNvPr id="9" name="Tekstvak 8">
              <a:extLst>
                <a:ext uri="{FF2B5EF4-FFF2-40B4-BE49-F238E27FC236}">
                  <a16:creationId xmlns:a16="http://schemas.microsoft.com/office/drawing/2014/main" id="{4CB5DA0D-4B6F-10FE-FCBC-1A393A98BFC5}"/>
                </a:ext>
              </a:extLst>
            </p:cNvPr>
            <p:cNvSpPr txBox="1"/>
            <p:nvPr/>
          </p:nvSpPr>
          <p:spPr>
            <a:xfrm>
              <a:off x="4907742" y="3429000"/>
              <a:ext cx="1897468" cy="1538883"/>
            </a:xfrm>
            <a:prstGeom prst="rect">
              <a:avLst/>
            </a:prstGeom>
            <a:noFill/>
          </p:spPr>
          <p:txBody>
            <a:bodyPr wrap="square" rtlCol="0">
              <a:spAutoFit/>
            </a:bodyPr>
            <a:lstStyle/>
            <a:p>
              <a:r>
                <a:rPr lang="en-GB" sz="2000" b="1" i="1">
                  <a:solidFill>
                    <a:schemeClr val="accent4"/>
                  </a:solidFill>
                </a:rPr>
                <a:t>2. Translate*</a:t>
              </a:r>
            </a:p>
            <a:p>
              <a:endParaRPr lang="en-GB" sz="1000">
                <a:solidFill>
                  <a:schemeClr val="accent4"/>
                </a:solidFill>
              </a:endParaRPr>
            </a:p>
            <a:p>
              <a:r>
                <a:rPr lang="en-GB" sz="1600">
                  <a:solidFill>
                    <a:schemeClr val="accent4"/>
                  </a:solidFill>
                </a:rPr>
                <a:t>Convert the model to the ONNX format (build into NN frameworks)</a:t>
              </a:r>
              <a:endParaRPr lang="en-GB" sz="1600" i="1">
                <a:solidFill>
                  <a:schemeClr val="accent4"/>
                </a:solidFill>
              </a:endParaRPr>
            </a:p>
          </p:txBody>
        </p:sp>
        <p:sp>
          <p:nvSpPr>
            <p:cNvPr id="11" name="Tekstvak 10">
              <a:extLst>
                <a:ext uri="{FF2B5EF4-FFF2-40B4-BE49-F238E27FC236}">
                  <a16:creationId xmlns:a16="http://schemas.microsoft.com/office/drawing/2014/main" id="{BEA09D61-7989-5725-DDDF-C2AAEED96BA9}"/>
                </a:ext>
              </a:extLst>
            </p:cNvPr>
            <p:cNvSpPr txBox="1"/>
            <p:nvPr/>
          </p:nvSpPr>
          <p:spPr>
            <a:xfrm>
              <a:off x="6853874" y="2779460"/>
              <a:ext cx="1897469" cy="1785104"/>
            </a:xfrm>
            <a:prstGeom prst="rect">
              <a:avLst/>
            </a:prstGeom>
            <a:noFill/>
          </p:spPr>
          <p:txBody>
            <a:bodyPr wrap="square" rtlCol="0">
              <a:spAutoFit/>
            </a:bodyPr>
            <a:lstStyle/>
            <a:p>
              <a:r>
                <a:rPr lang="en-GB" sz="2000" b="1" i="1">
                  <a:solidFill>
                    <a:schemeClr val="accent4"/>
                  </a:solidFill>
                </a:rPr>
                <a:t>3. Deploy</a:t>
              </a:r>
            </a:p>
            <a:p>
              <a:endParaRPr lang="en-GB" sz="1000">
                <a:solidFill>
                  <a:schemeClr val="accent4"/>
                </a:solidFill>
              </a:endParaRPr>
            </a:p>
            <a:p>
              <a:r>
                <a:rPr lang="en-GB" sz="1600">
                  <a:solidFill>
                    <a:schemeClr val="accent4"/>
                  </a:solidFill>
                </a:rPr>
                <a:t>The model can be deployed on the edge device after installation of ONNX Runtime</a:t>
              </a:r>
            </a:p>
          </p:txBody>
        </p:sp>
        <p:pic>
          <p:nvPicPr>
            <p:cNvPr id="3088" name="Picture 16">
              <a:extLst>
                <a:ext uri="{FF2B5EF4-FFF2-40B4-BE49-F238E27FC236}">
                  <a16:creationId xmlns:a16="http://schemas.microsoft.com/office/drawing/2014/main" id="{42D7A581-F6C2-DE73-FB7F-C6C702576A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618" t="14650" r="12626" b="11051"/>
            <a:stretch/>
          </p:blipFill>
          <p:spPr bwMode="auto">
            <a:xfrm>
              <a:off x="3232582" y="2165106"/>
              <a:ext cx="482352" cy="47307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3DD33812-9997-F5E8-B4CB-26975D23D1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283" t="13917" r="15237" b="15074"/>
            <a:stretch/>
          </p:blipFill>
          <p:spPr bwMode="auto">
            <a:xfrm>
              <a:off x="5211801" y="2822883"/>
              <a:ext cx="482351" cy="485966"/>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a:extLst>
                <a:ext uri="{FF2B5EF4-FFF2-40B4-BE49-F238E27FC236}">
                  <a16:creationId xmlns:a16="http://schemas.microsoft.com/office/drawing/2014/main" id="{2B383D9D-FB13-72A3-FFAE-21AA98CA465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118" t="15397" r="24332" b="15717"/>
            <a:stretch/>
          </p:blipFill>
          <p:spPr bwMode="auto">
            <a:xfrm>
              <a:off x="7185338" y="2165106"/>
              <a:ext cx="372068" cy="461386"/>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kstvak 3">
            <a:extLst>
              <a:ext uri="{FF2B5EF4-FFF2-40B4-BE49-F238E27FC236}">
                <a16:creationId xmlns:a16="http://schemas.microsoft.com/office/drawing/2014/main" id="{CE30BD11-D6FA-AB3E-B4DB-87E211FD80CD}"/>
              </a:ext>
            </a:extLst>
          </p:cNvPr>
          <p:cNvSpPr txBox="1"/>
          <p:nvPr/>
        </p:nvSpPr>
        <p:spPr>
          <a:xfrm>
            <a:off x="-25401" y="6596390"/>
            <a:ext cx="973667" cy="261610"/>
          </a:xfrm>
          <a:prstGeom prst="rect">
            <a:avLst/>
          </a:prstGeom>
          <a:noFill/>
        </p:spPr>
        <p:txBody>
          <a:bodyPr wrap="square" rtlCol="0">
            <a:spAutoFit/>
          </a:bodyPr>
          <a:lstStyle/>
          <a:p>
            <a:r>
              <a:rPr lang="en-GB" sz="1100">
                <a:solidFill>
                  <a:schemeClr val="accent4"/>
                </a:solidFill>
              </a:rPr>
              <a:t>*If necessary</a:t>
            </a:r>
            <a:endParaRPr lang="en-GB" sz="1100"/>
          </a:p>
        </p:txBody>
      </p:sp>
    </p:spTree>
    <p:extLst>
      <p:ext uri="{BB962C8B-B14F-4D97-AF65-F5344CB8AC3E}">
        <p14:creationId xmlns:p14="http://schemas.microsoft.com/office/powerpoint/2010/main" val="66442305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92FCF5-BBB4-DA68-54EB-69A67A75F85F}"/>
              </a:ext>
            </a:extLst>
          </p:cNvPr>
          <p:cNvSpPr>
            <a:spLocks noGrp="1"/>
          </p:cNvSpPr>
          <p:nvPr>
            <p:ph type="title"/>
          </p:nvPr>
        </p:nvSpPr>
        <p:spPr/>
        <p:txBody>
          <a:bodyPr/>
          <a:lstStyle/>
          <a:p>
            <a:r>
              <a:rPr lang="en-GB" noProof="0"/>
              <a:t>Experiment: ApacheTVM vs. ONNX Runtime</a:t>
            </a:r>
          </a:p>
        </p:txBody>
      </p:sp>
      <p:grpSp>
        <p:nvGrpSpPr>
          <p:cNvPr id="13" name="Groep 12">
            <a:extLst>
              <a:ext uri="{FF2B5EF4-FFF2-40B4-BE49-F238E27FC236}">
                <a16:creationId xmlns:a16="http://schemas.microsoft.com/office/drawing/2014/main" id="{12621943-5AC5-5784-DDA3-92262F8A4DD5}"/>
              </a:ext>
            </a:extLst>
          </p:cNvPr>
          <p:cNvGrpSpPr>
            <a:grpSpLocks noChangeAspect="1"/>
          </p:cNvGrpSpPr>
          <p:nvPr/>
        </p:nvGrpSpPr>
        <p:grpSpPr>
          <a:xfrm>
            <a:off x="6190882" y="2180414"/>
            <a:ext cx="3624110" cy="2497171"/>
            <a:chOff x="5926563" y="2574892"/>
            <a:chExt cx="2932012" cy="2020285"/>
          </a:xfrm>
        </p:grpSpPr>
        <p:pic>
          <p:nvPicPr>
            <p:cNvPr id="8196" name="Picture 4">
              <a:extLst>
                <a:ext uri="{FF2B5EF4-FFF2-40B4-BE49-F238E27FC236}">
                  <a16:creationId xmlns:a16="http://schemas.microsoft.com/office/drawing/2014/main" id="{35599BAE-72AB-4B7D-46E8-FF6E2CB63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6563" y="3801428"/>
              <a:ext cx="2932012" cy="793749"/>
            </a:xfrm>
            <a:prstGeom prst="rect">
              <a:avLst/>
            </a:prstGeom>
            <a:noFill/>
            <a:extLst>
              <a:ext uri="{909E8E84-426E-40DD-AFC4-6F175D3DCCD1}">
                <a14:hiddenFill xmlns:a14="http://schemas.microsoft.com/office/drawing/2010/main">
                  <a:solidFill>
                    <a:srgbClr val="FFFFFF"/>
                  </a:solidFill>
                </a14:hiddenFill>
              </a:ext>
            </a:extLst>
          </p:spPr>
        </p:pic>
        <p:pic>
          <p:nvPicPr>
            <p:cNvPr id="4" name="Afbeelding 3" descr="Afbeelding met Symmetrie, kunst, driehoek, ster&#10;&#10;Door AI gegenereerde inhoud is mogelijk onjuist.">
              <a:extLst>
                <a:ext uri="{FF2B5EF4-FFF2-40B4-BE49-F238E27FC236}">
                  <a16:creationId xmlns:a16="http://schemas.microsoft.com/office/drawing/2014/main" id="{97BC41C0-4814-5386-92F2-4166CF8EE0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5005" y="3922904"/>
              <a:ext cx="470906" cy="494465"/>
            </a:xfrm>
            <a:prstGeom prst="rect">
              <a:avLst/>
            </a:prstGeom>
          </p:spPr>
        </p:pic>
        <p:pic>
          <p:nvPicPr>
            <p:cNvPr id="5" name="Afbeelding 4" descr="Afbeelding met schermopname, Graphics, symbool, ontwerp&#10;&#10;Door AI gegenereerde inhoud is mogelijk onjuist.">
              <a:extLst>
                <a:ext uri="{FF2B5EF4-FFF2-40B4-BE49-F238E27FC236}">
                  <a16:creationId xmlns:a16="http://schemas.microsoft.com/office/drawing/2014/main" id="{B4B2B241-EC5B-0305-C490-0029C4D3D2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2430" y="3973735"/>
              <a:ext cx="429301" cy="450778"/>
            </a:xfrm>
            <a:prstGeom prst="rect">
              <a:avLst/>
            </a:prstGeom>
          </p:spPr>
        </p:pic>
        <p:grpSp>
          <p:nvGrpSpPr>
            <p:cNvPr id="7" name="Groep 6">
              <a:extLst>
                <a:ext uri="{FF2B5EF4-FFF2-40B4-BE49-F238E27FC236}">
                  <a16:creationId xmlns:a16="http://schemas.microsoft.com/office/drawing/2014/main" id="{5BA50AAF-0F45-0E0A-8B2C-25CC774D91DF}"/>
                </a:ext>
              </a:extLst>
            </p:cNvPr>
            <p:cNvGrpSpPr/>
            <p:nvPr/>
          </p:nvGrpSpPr>
          <p:grpSpPr>
            <a:xfrm rot="224264">
              <a:off x="6579359" y="2574892"/>
              <a:ext cx="832437" cy="1276568"/>
              <a:chOff x="8007428" y="2194666"/>
              <a:chExt cx="651378" cy="997654"/>
            </a:xfrm>
          </p:grpSpPr>
          <p:pic>
            <p:nvPicPr>
              <p:cNvPr id="8198" name="Picture 6">
                <a:extLst>
                  <a:ext uri="{FF2B5EF4-FFF2-40B4-BE49-F238E27FC236}">
                    <a16:creationId xmlns:a16="http://schemas.microsoft.com/office/drawing/2014/main" id="{D04D8A2C-B9EF-A4C6-18A1-CF39547F05C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r="66186"/>
              <a:stretch/>
            </p:blipFill>
            <p:spPr bwMode="auto">
              <a:xfrm rot="3973822">
                <a:off x="7869548" y="2332546"/>
                <a:ext cx="927137" cy="651378"/>
              </a:xfrm>
              <a:prstGeom prst="rect">
                <a:avLst/>
              </a:prstGeom>
              <a:noFill/>
              <a:extLst>
                <a:ext uri="{909E8E84-426E-40DD-AFC4-6F175D3DCCD1}">
                  <a14:hiddenFill xmlns:a14="http://schemas.microsoft.com/office/drawing/2010/main">
                    <a:solidFill>
                      <a:srgbClr val="FFFFFF"/>
                    </a:solidFill>
                  </a14:hiddenFill>
                </a:ext>
              </a:extLst>
            </p:spPr>
          </p:pic>
          <p:pic>
            <p:nvPicPr>
              <p:cNvPr id="6" name="Afbeelding 5">
                <a:extLst>
                  <a:ext uri="{FF2B5EF4-FFF2-40B4-BE49-F238E27FC236}">
                    <a16:creationId xmlns:a16="http://schemas.microsoft.com/office/drawing/2014/main" id="{5B49AD0D-D882-EF63-7952-5144FB33458A}"/>
                  </a:ext>
                </a:extLst>
              </p:cNvPr>
              <p:cNvPicPr>
                <a:picLocks noChangeAspect="1"/>
              </p:cNvPicPr>
              <p:nvPr/>
            </p:nvPicPr>
            <p:blipFill>
              <a:blip r:embed="rId7"/>
              <a:stretch>
                <a:fillRect/>
              </a:stretch>
            </p:blipFill>
            <p:spPr>
              <a:xfrm>
                <a:off x="8470900" y="3078020"/>
                <a:ext cx="152400" cy="114300"/>
              </a:xfrm>
              <a:prstGeom prst="rect">
                <a:avLst/>
              </a:prstGeom>
            </p:spPr>
          </p:pic>
        </p:grpSp>
        <p:pic>
          <p:nvPicPr>
            <p:cNvPr id="8" name="Picture 26">
              <a:extLst>
                <a:ext uri="{FF2B5EF4-FFF2-40B4-BE49-F238E27FC236}">
                  <a16:creationId xmlns:a16="http://schemas.microsoft.com/office/drawing/2014/main" id="{1D67A07B-0415-F85B-5F21-755ABCE199E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981" t="13371" r="13496" b="13013"/>
            <a:stretch/>
          </p:blipFill>
          <p:spPr bwMode="auto">
            <a:xfrm>
              <a:off x="6757754" y="2799160"/>
              <a:ext cx="392457" cy="3983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ep 11">
            <a:extLst>
              <a:ext uri="{FF2B5EF4-FFF2-40B4-BE49-F238E27FC236}">
                <a16:creationId xmlns:a16="http://schemas.microsoft.com/office/drawing/2014/main" id="{5505E8DD-BB75-6C65-2AAC-F36A8369FD59}"/>
              </a:ext>
            </a:extLst>
          </p:cNvPr>
          <p:cNvGrpSpPr/>
          <p:nvPr/>
        </p:nvGrpSpPr>
        <p:grpSpPr>
          <a:xfrm>
            <a:off x="991864" y="1669613"/>
            <a:ext cx="3807569" cy="4566881"/>
            <a:chOff x="963112" y="1919644"/>
            <a:chExt cx="3807569" cy="4566881"/>
          </a:xfrm>
        </p:grpSpPr>
        <p:sp>
          <p:nvSpPr>
            <p:cNvPr id="9" name="Rechthoek 8">
              <a:extLst>
                <a:ext uri="{FF2B5EF4-FFF2-40B4-BE49-F238E27FC236}">
                  <a16:creationId xmlns:a16="http://schemas.microsoft.com/office/drawing/2014/main" id="{1CDF63AC-CEE8-684F-6341-44187D2AE036}"/>
                </a:ext>
              </a:extLst>
            </p:cNvPr>
            <p:cNvSpPr/>
            <p:nvPr/>
          </p:nvSpPr>
          <p:spPr>
            <a:xfrm>
              <a:off x="1009131" y="1919644"/>
              <a:ext cx="3715533" cy="4566881"/>
            </a:xfrm>
            <a:prstGeom prst="rect">
              <a:avLst/>
            </a:prstGeom>
            <a:solidFill>
              <a:schemeClr val="accent4">
                <a:lumMod val="20000"/>
                <a:lumOff val="80000"/>
              </a:schemeClr>
            </a:solidFill>
            <a:ln w="6350">
              <a:solidFill>
                <a:schemeClr val="accent4">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600" noProof="0">
                <a:solidFill>
                  <a:schemeClr val="tx2"/>
                </a:solidFill>
              </a:endParaRPr>
            </a:p>
          </p:txBody>
        </p:sp>
        <p:sp>
          <p:nvSpPr>
            <p:cNvPr id="10" name="Rechthoek 9">
              <a:extLst>
                <a:ext uri="{FF2B5EF4-FFF2-40B4-BE49-F238E27FC236}">
                  <a16:creationId xmlns:a16="http://schemas.microsoft.com/office/drawing/2014/main" id="{75F66598-1F99-4380-706F-F19CC0C9247A}"/>
                </a:ext>
              </a:extLst>
            </p:cNvPr>
            <p:cNvSpPr/>
            <p:nvPr/>
          </p:nvSpPr>
          <p:spPr>
            <a:xfrm>
              <a:off x="1009131" y="1919645"/>
              <a:ext cx="3715533" cy="879503"/>
            </a:xfrm>
            <a:prstGeom prst="rect">
              <a:avLst/>
            </a:prstGeom>
            <a:solidFill>
              <a:schemeClr val="accent6">
                <a:lumMod val="40000"/>
                <a:lumOff val="60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a:solidFill>
                    <a:schemeClr val="tx2"/>
                  </a:solidFill>
                </a:rPr>
                <a:t>What is the effect on inference time when utilizing different compilers and/or hardware platforms?</a:t>
              </a:r>
            </a:p>
          </p:txBody>
        </p:sp>
        <p:sp>
          <p:nvSpPr>
            <p:cNvPr id="11" name="Tekstvak 10">
              <a:extLst>
                <a:ext uri="{FF2B5EF4-FFF2-40B4-BE49-F238E27FC236}">
                  <a16:creationId xmlns:a16="http://schemas.microsoft.com/office/drawing/2014/main" id="{814C4130-96D3-23FE-1856-9693E2AFAF18}"/>
                </a:ext>
              </a:extLst>
            </p:cNvPr>
            <p:cNvSpPr txBox="1"/>
            <p:nvPr/>
          </p:nvSpPr>
          <p:spPr>
            <a:xfrm>
              <a:off x="963112" y="3027009"/>
              <a:ext cx="3807569" cy="3231654"/>
            </a:xfrm>
            <a:prstGeom prst="rect">
              <a:avLst/>
            </a:prstGeom>
            <a:noFill/>
          </p:spPr>
          <p:txBody>
            <a:bodyPr wrap="square" rtlCol="0">
              <a:spAutoFit/>
            </a:bodyPr>
            <a:lstStyle/>
            <a:p>
              <a:r>
                <a:rPr lang="en-GB" sz="1600">
                  <a:solidFill>
                    <a:schemeClr val="tx2"/>
                  </a:solidFill>
                </a:rPr>
                <a:t>Model : Resnet50 (cspresnet50)</a:t>
              </a:r>
            </a:p>
            <a:p>
              <a:r>
                <a:rPr lang="en-GB" sz="1600">
                  <a:solidFill>
                    <a:schemeClr val="tx2"/>
                  </a:solidFill>
                  <a:sym typeface="Wingdings" pitchFamily="2" charset="2"/>
                </a:rPr>
                <a:t>              </a:t>
              </a:r>
              <a:r>
                <a:rPr lang="en-GB" sz="1400">
                  <a:solidFill>
                    <a:schemeClr val="tx2"/>
                  </a:solidFill>
                  <a:sym typeface="Wingdings" pitchFamily="2" charset="2"/>
                </a:rPr>
                <a:t> pre-trained on ImageNet</a:t>
              </a:r>
            </a:p>
            <a:p>
              <a:r>
                <a:rPr lang="en-GB" sz="1400">
                  <a:solidFill>
                    <a:schemeClr val="tx2"/>
                  </a:solidFill>
                  <a:sym typeface="Wingdings" pitchFamily="2" charset="2"/>
                </a:rPr>
                <a:t>                 from ONNX model zoo</a:t>
              </a:r>
            </a:p>
            <a:p>
              <a:r>
                <a:rPr lang="en-GB" sz="1400">
                  <a:solidFill>
                    <a:schemeClr val="tx2"/>
                  </a:solidFill>
                  <a:sym typeface="Wingdings" pitchFamily="2" charset="2"/>
                </a:rPr>
                <a:t>                 22 million parameters</a:t>
              </a:r>
            </a:p>
            <a:p>
              <a:r>
                <a:rPr lang="en-GB" sz="1400">
                  <a:solidFill>
                    <a:schemeClr val="tx2"/>
                  </a:solidFill>
                  <a:sym typeface="Wingdings" pitchFamily="2" charset="2"/>
                </a:rPr>
                <a:t>                 82.66 MB</a:t>
              </a:r>
            </a:p>
            <a:p>
              <a:endParaRPr lang="en-GB" sz="700">
                <a:solidFill>
                  <a:schemeClr val="tx2"/>
                </a:solidFill>
                <a:sym typeface="Wingdings" pitchFamily="2" charset="2"/>
              </a:endParaRPr>
            </a:p>
            <a:p>
              <a:r>
                <a:rPr lang="en-GB" sz="1600">
                  <a:solidFill>
                    <a:schemeClr val="tx2"/>
                  </a:solidFill>
                </a:rPr>
                <a:t>Compilers: </a:t>
              </a:r>
            </a:p>
            <a:p>
              <a:r>
                <a:rPr lang="en-GB" sz="1400">
                  <a:solidFill>
                    <a:schemeClr val="tx2"/>
                  </a:solidFill>
                  <a:sym typeface="Wingdings" pitchFamily="2" charset="2"/>
                </a:rPr>
                <a:t>                 ApacheTVM</a:t>
              </a:r>
            </a:p>
            <a:p>
              <a:r>
                <a:rPr lang="en-GB" sz="1400">
                  <a:solidFill>
                    <a:schemeClr val="tx2"/>
                  </a:solidFill>
                  <a:sym typeface="Wingdings" pitchFamily="2" charset="2"/>
                </a:rPr>
                <a:t>                 ONNX Runtime</a:t>
              </a:r>
              <a:endParaRPr lang="en-GB" sz="1400">
                <a:solidFill>
                  <a:schemeClr val="tx2"/>
                </a:solidFill>
              </a:endParaRPr>
            </a:p>
            <a:p>
              <a:endParaRPr lang="en-GB" sz="700">
                <a:solidFill>
                  <a:schemeClr val="tx2"/>
                </a:solidFill>
              </a:endParaRPr>
            </a:p>
            <a:p>
              <a:r>
                <a:rPr lang="en-GB" sz="1600">
                  <a:solidFill>
                    <a:schemeClr val="tx2"/>
                  </a:solidFill>
                </a:rPr>
                <a:t>Devices: </a:t>
              </a:r>
            </a:p>
            <a:p>
              <a:r>
                <a:rPr lang="en-GB" sz="1400">
                  <a:solidFill>
                    <a:schemeClr val="tx2"/>
                  </a:solidFill>
                  <a:sym typeface="Wingdings" pitchFamily="2" charset="2"/>
                </a:rPr>
                <a:t>                 Raspberry Pi 5</a:t>
              </a:r>
            </a:p>
            <a:p>
              <a:r>
                <a:rPr lang="en-GB" sz="1400">
                  <a:solidFill>
                    <a:schemeClr val="tx2"/>
                  </a:solidFill>
                  <a:sym typeface="Wingdings" pitchFamily="2" charset="2"/>
                </a:rPr>
                <a:t>                 Nvidia Jetson Orin Nano CPU</a:t>
              </a:r>
            </a:p>
            <a:p>
              <a:r>
                <a:rPr lang="en-GB" sz="1400">
                  <a:solidFill>
                    <a:schemeClr val="tx2"/>
                  </a:solidFill>
                  <a:sym typeface="Wingdings" pitchFamily="2" charset="2"/>
                </a:rPr>
                <a:t>                 Nvidia Jetson Orin Nano GPU (cuda)</a:t>
              </a:r>
            </a:p>
            <a:p>
              <a:r>
                <a:rPr lang="en-GB" sz="1400">
                  <a:solidFill>
                    <a:schemeClr val="tx2"/>
                  </a:solidFill>
                  <a:sym typeface="Wingdings" pitchFamily="2" charset="2"/>
                </a:rPr>
                <a:t>                 Apple MacBookPro M1 </a:t>
              </a:r>
              <a:endParaRPr lang="en-GB">
                <a:solidFill>
                  <a:schemeClr val="tx2"/>
                </a:solidFill>
              </a:endParaRPr>
            </a:p>
          </p:txBody>
        </p:sp>
      </p:grpSp>
    </p:spTree>
    <p:extLst>
      <p:ext uri="{BB962C8B-B14F-4D97-AF65-F5344CB8AC3E}">
        <p14:creationId xmlns:p14="http://schemas.microsoft.com/office/powerpoint/2010/main" val="22890079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0DD70D-E13D-C3AE-B5CD-B2960CD6E1B6}"/>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6C4F1CB9-2881-6735-A12D-7B8221BE3B18}"/>
              </a:ext>
            </a:extLst>
          </p:cNvPr>
          <p:cNvSpPr>
            <a:spLocks noGrp="1"/>
          </p:cNvSpPr>
          <p:nvPr>
            <p:ph type="title"/>
          </p:nvPr>
        </p:nvSpPr>
        <p:spPr/>
        <p:txBody>
          <a:bodyPr/>
          <a:lstStyle/>
          <a:p>
            <a:r>
              <a:rPr lang="en-GB" noProof="0"/>
              <a:t>ApacheTVM vs. ONNX runtime</a:t>
            </a:r>
          </a:p>
        </p:txBody>
      </p:sp>
      <p:sp>
        <p:nvSpPr>
          <p:cNvPr id="3" name="Tijdelijke aanduiding voor tekst 2">
            <a:extLst>
              <a:ext uri="{FF2B5EF4-FFF2-40B4-BE49-F238E27FC236}">
                <a16:creationId xmlns:a16="http://schemas.microsoft.com/office/drawing/2014/main" id="{185A3119-183B-B0AB-3525-0D66811CFC00}"/>
              </a:ext>
            </a:extLst>
          </p:cNvPr>
          <p:cNvSpPr>
            <a:spLocks noGrp="1"/>
          </p:cNvSpPr>
          <p:nvPr>
            <p:ph type="body" sz="quarter" idx="10"/>
          </p:nvPr>
        </p:nvSpPr>
        <p:spPr>
          <a:xfrm>
            <a:off x="1173782" y="1393064"/>
            <a:ext cx="7983474" cy="361505"/>
          </a:xfrm>
        </p:spPr>
        <p:txBody>
          <a:bodyPr>
            <a:normAutofit fontScale="92500" lnSpcReduction="20000"/>
          </a:bodyPr>
          <a:lstStyle/>
          <a:p>
            <a:r>
              <a:rPr lang="en-GB" sz="2400" noProof="0"/>
              <a:t>ONNX Runtime vs. ApacheTVM: Inference time on OS devices.</a:t>
            </a:r>
          </a:p>
        </p:txBody>
      </p:sp>
      <p:pic>
        <p:nvPicPr>
          <p:cNvPr id="11" name="Afbeelding 10" descr="Afbeelding met tekst, handschrift, lijn, Perceel&#10;&#10;Door AI gegenereerde inhoud is mogelijk onjuist.">
            <a:extLst>
              <a:ext uri="{FF2B5EF4-FFF2-40B4-BE49-F238E27FC236}">
                <a16:creationId xmlns:a16="http://schemas.microsoft.com/office/drawing/2014/main" id="{22978DD4-E470-81FE-321B-A3E3E7577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000" y="1890000"/>
            <a:ext cx="7348399" cy="4878219"/>
          </a:xfrm>
          <a:prstGeom prst="rect">
            <a:avLst/>
          </a:prstGeom>
          <a:ln>
            <a:noFill/>
          </a:ln>
        </p:spPr>
      </p:pic>
      <p:pic>
        <p:nvPicPr>
          <p:cNvPr id="13" name="Afbeelding 12" descr="Afbeelding met tekst, schermopname, Lettertype, nummer&#10;&#10;Door AI gegenereerde inhoud is mogelijk onjuist.">
            <a:extLst>
              <a:ext uri="{FF2B5EF4-FFF2-40B4-BE49-F238E27FC236}">
                <a16:creationId xmlns:a16="http://schemas.microsoft.com/office/drawing/2014/main" id="{147A1C9A-5D23-A49A-8485-EA2EE60EACB6}"/>
              </a:ext>
            </a:extLst>
          </p:cNvPr>
          <p:cNvPicPr>
            <a:picLocks noChangeAspect="1"/>
          </p:cNvPicPr>
          <p:nvPr/>
        </p:nvPicPr>
        <p:blipFill>
          <a:blip r:embed="rId4">
            <a:extLst>
              <a:ext uri="{28A0092B-C50C-407E-A947-70E740481C1C}">
                <a14:useLocalDpi xmlns:a14="http://schemas.microsoft.com/office/drawing/2010/main" val="0"/>
              </a:ext>
            </a:extLst>
          </a:blip>
          <a:srcRect l="1275" t="11986" r="1931" b="3656"/>
          <a:stretch/>
        </p:blipFill>
        <p:spPr>
          <a:xfrm>
            <a:off x="8127911" y="3154086"/>
            <a:ext cx="3168664" cy="1443215"/>
          </a:xfrm>
          <a:prstGeom prst="rect">
            <a:avLst/>
          </a:prstGeom>
          <a:ln w="12700">
            <a:solidFill>
              <a:schemeClr val="accent4"/>
            </a:solidFill>
          </a:ln>
        </p:spPr>
      </p:pic>
      <p:pic>
        <p:nvPicPr>
          <p:cNvPr id="15" name="Afbeelding 14" descr="Afbeelding met tekst, lijn, Perceel, diagram&#10;&#10;Door AI gegenereerde inhoud is mogelijk onjuist.">
            <a:extLst>
              <a:ext uri="{FF2B5EF4-FFF2-40B4-BE49-F238E27FC236}">
                <a16:creationId xmlns:a16="http://schemas.microsoft.com/office/drawing/2014/main" id="{D1462D19-B346-0A73-980B-8EBA889C1E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000" y="1890000"/>
            <a:ext cx="7348399" cy="4878219"/>
          </a:xfrm>
          <a:prstGeom prst="rect">
            <a:avLst/>
          </a:prstGeom>
          <a:ln>
            <a:noFill/>
          </a:ln>
        </p:spPr>
      </p:pic>
      <p:pic>
        <p:nvPicPr>
          <p:cNvPr id="17" name="Afbeelding 16" descr="Afbeelding met tekst, Perceel, lijn, diagram&#10;&#10;Door AI gegenereerde inhoud is mogelijk onjuist.">
            <a:extLst>
              <a:ext uri="{FF2B5EF4-FFF2-40B4-BE49-F238E27FC236}">
                <a16:creationId xmlns:a16="http://schemas.microsoft.com/office/drawing/2014/main" id="{A1EB7985-4892-2A23-E8C6-9470594F92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000" y="1890000"/>
            <a:ext cx="7348398" cy="4878218"/>
          </a:xfrm>
          <a:prstGeom prst="rect">
            <a:avLst/>
          </a:prstGeom>
          <a:ln w="12700">
            <a:noFill/>
          </a:ln>
        </p:spPr>
      </p:pic>
      <p:pic>
        <p:nvPicPr>
          <p:cNvPr id="19" name="Afbeelding 18" descr="Afbeelding met tekst, lijn, Perceel, nummer&#10;&#10;Door AI gegenereerde inhoud is mogelijk onjuist.">
            <a:extLst>
              <a:ext uri="{FF2B5EF4-FFF2-40B4-BE49-F238E27FC236}">
                <a16:creationId xmlns:a16="http://schemas.microsoft.com/office/drawing/2014/main" id="{BC89928F-2D76-CF29-BE13-CD815EEC0F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000" y="1890000"/>
            <a:ext cx="7348398" cy="4878218"/>
          </a:xfrm>
          <a:prstGeom prst="rect">
            <a:avLst/>
          </a:prstGeom>
          <a:ln>
            <a:noFill/>
          </a:ln>
        </p:spPr>
      </p:pic>
      <p:pic>
        <p:nvPicPr>
          <p:cNvPr id="21" name="Afbeelding 20" descr="Afbeelding met tekst, lijn, Perceel, diagram&#10;&#10;Door AI gegenereerde inhoud is mogelijk onjuist.">
            <a:extLst>
              <a:ext uri="{FF2B5EF4-FFF2-40B4-BE49-F238E27FC236}">
                <a16:creationId xmlns:a16="http://schemas.microsoft.com/office/drawing/2014/main" id="{46BAFD74-B8E6-A81D-6A3F-5FE03AA067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000" y="1890000"/>
            <a:ext cx="7348398" cy="4878218"/>
          </a:xfrm>
          <a:prstGeom prst="rect">
            <a:avLst/>
          </a:prstGeom>
          <a:ln>
            <a:noFill/>
          </a:ln>
        </p:spPr>
      </p:pic>
      <p:pic>
        <p:nvPicPr>
          <p:cNvPr id="23" name="Afbeelding 22" descr="Afbeelding met tekst, lijn, Perceel, diagram&#10;&#10;Door AI gegenereerde inhoud is mogelijk onjuist.">
            <a:extLst>
              <a:ext uri="{FF2B5EF4-FFF2-40B4-BE49-F238E27FC236}">
                <a16:creationId xmlns:a16="http://schemas.microsoft.com/office/drawing/2014/main" id="{20610DF0-53B2-A083-6701-DF9BFAE87D6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000" y="1890000"/>
            <a:ext cx="7348401" cy="4878219"/>
          </a:xfrm>
          <a:prstGeom prst="rect">
            <a:avLst/>
          </a:prstGeom>
          <a:ln>
            <a:noFill/>
          </a:ln>
        </p:spPr>
      </p:pic>
    </p:spTree>
    <p:extLst>
      <p:ext uri="{BB962C8B-B14F-4D97-AF65-F5344CB8AC3E}">
        <p14:creationId xmlns:p14="http://schemas.microsoft.com/office/powerpoint/2010/main" val="216033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F221A-B4CA-137B-916B-5E10E863277E}"/>
            </a:ext>
          </a:extLst>
        </p:cNvPr>
        <p:cNvGrpSpPr/>
        <p:nvPr/>
      </p:nvGrpSpPr>
      <p:grpSpPr>
        <a:xfrm>
          <a:off x="0" y="0"/>
          <a:ext cx="0" cy="0"/>
          <a:chOff x="0" y="0"/>
          <a:chExt cx="0" cy="0"/>
        </a:xfrm>
      </p:grpSpPr>
      <p:pic>
        <p:nvPicPr>
          <p:cNvPr id="7" name="Afbeelding 6" descr="Afbeelding met stroomkring, Elektronische engineering, elektronica, Elektronisch onderdeel&#10;&#10;Door AI gegenereerde inhoud is mogelijk onjuist.">
            <a:extLst>
              <a:ext uri="{FF2B5EF4-FFF2-40B4-BE49-F238E27FC236}">
                <a16:creationId xmlns:a16="http://schemas.microsoft.com/office/drawing/2014/main" id="{70D53566-504F-D1BE-6F95-20637CEBAF58}"/>
              </a:ext>
            </a:extLst>
          </p:cNvPr>
          <p:cNvPicPr>
            <a:picLocks noChangeAspect="1"/>
          </p:cNvPicPr>
          <p:nvPr/>
        </p:nvPicPr>
        <p:blipFill>
          <a:blip r:embed="rId3">
            <a:alphaModFix amt="62000"/>
            <a:extLst>
              <a:ext uri="{28A0092B-C50C-407E-A947-70E740481C1C}">
                <a14:useLocalDpi xmlns:a14="http://schemas.microsoft.com/office/drawing/2010/main" val="0"/>
              </a:ext>
            </a:extLst>
          </a:blip>
          <a:srcRect l="-1" t="-712" r="7398" b="1518"/>
          <a:stretch/>
        </p:blipFill>
        <p:spPr>
          <a:xfrm>
            <a:off x="905364" y="-56707"/>
            <a:ext cx="11296574" cy="6914707"/>
          </a:xfrm>
          <a:prstGeom prst="rect">
            <a:avLst/>
          </a:prstGeom>
          <a:effectLst/>
        </p:spPr>
      </p:pic>
      <p:sp>
        <p:nvSpPr>
          <p:cNvPr id="3" name="Tijdelijke aanduiding voor tekst 2">
            <a:extLst>
              <a:ext uri="{FF2B5EF4-FFF2-40B4-BE49-F238E27FC236}">
                <a16:creationId xmlns:a16="http://schemas.microsoft.com/office/drawing/2014/main" id="{16E32422-5321-533E-5B1A-C30B8AF30A6A}"/>
              </a:ext>
            </a:extLst>
          </p:cNvPr>
          <p:cNvSpPr>
            <a:spLocks noGrp="1"/>
          </p:cNvSpPr>
          <p:nvPr>
            <p:ph type="body" sz="quarter" idx="12"/>
          </p:nvPr>
        </p:nvSpPr>
        <p:spPr>
          <a:gradFill>
            <a:gsLst>
              <a:gs pos="50000">
                <a:schemeClr val="accent2">
                  <a:lumMod val="99888"/>
                </a:schemeClr>
              </a:gs>
              <a:gs pos="100000">
                <a:schemeClr val="accent6"/>
              </a:gs>
            </a:gsLst>
          </a:gradFill>
        </p:spPr>
        <p:txBody>
          <a:bodyPr/>
          <a:lstStyle/>
          <a:p>
            <a:endParaRPr lang="en-GB" noProof="0"/>
          </a:p>
        </p:txBody>
      </p:sp>
      <p:sp>
        <p:nvSpPr>
          <p:cNvPr id="4" name="Titel 3">
            <a:extLst>
              <a:ext uri="{FF2B5EF4-FFF2-40B4-BE49-F238E27FC236}">
                <a16:creationId xmlns:a16="http://schemas.microsoft.com/office/drawing/2014/main" id="{95D8AB02-F2F3-56B4-7BCB-C0441415E033}"/>
              </a:ext>
            </a:extLst>
          </p:cNvPr>
          <p:cNvSpPr>
            <a:spLocks noGrp="1"/>
          </p:cNvSpPr>
          <p:nvPr>
            <p:ph type="title"/>
          </p:nvPr>
        </p:nvSpPr>
        <p:spPr>
          <a:xfrm>
            <a:off x="1737970" y="2730834"/>
            <a:ext cx="3042752" cy="698166"/>
          </a:xfrm>
        </p:spPr>
        <p:txBody>
          <a:bodyPr/>
          <a:lstStyle/>
          <a:p>
            <a:r>
              <a:rPr lang="en-GB" sz="4000" noProof="0"/>
              <a:t>Questions?</a:t>
            </a:r>
            <a:endParaRPr lang="en-GB" noProof="0"/>
          </a:p>
        </p:txBody>
      </p:sp>
    </p:spTree>
    <p:extLst>
      <p:ext uri="{BB962C8B-B14F-4D97-AF65-F5344CB8AC3E}">
        <p14:creationId xmlns:p14="http://schemas.microsoft.com/office/powerpoint/2010/main" val="25860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50DC2-4245-4399-A21E-993556A9BC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550814-60AD-EB4E-CC72-397E3E85C662}"/>
              </a:ext>
            </a:extLst>
          </p:cNvPr>
          <p:cNvSpPr>
            <a:spLocks noGrp="1"/>
          </p:cNvSpPr>
          <p:nvPr>
            <p:ph type="title"/>
          </p:nvPr>
        </p:nvSpPr>
        <p:spPr/>
        <p:txBody>
          <a:bodyPr/>
          <a:lstStyle/>
          <a:p>
            <a:r>
              <a:rPr lang="en-US"/>
              <a:t>Artificial Intelligence</a:t>
            </a:r>
          </a:p>
        </p:txBody>
      </p:sp>
      <p:sp>
        <p:nvSpPr>
          <p:cNvPr id="4" name="Slide Number Placeholder 3">
            <a:extLst>
              <a:ext uri="{FF2B5EF4-FFF2-40B4-BE49-F238E27FC236}">
                <a16:creationId xmlns:a16="http://schemas.microsoft.com/office/drawing/2014/main" id="{44336D59-0179-213E-F233-39BE4BCDD747}"/>
              </a:ext>
            </a:extLst>
          </p:cNvPr>
          <p:cNvSpPr>
            <a:spLocks noGrp="1"/>
          </p:cNvSpPr>
          <p:nvPr>
            <p:ph type="sldNum" sz="quarter" idx="12"/>
          </p:nvPr>
        </p:nvSpPr>
        <p:spPr/>
        <p:txBody>
          <a:bodyPr/>
          <a:lstStyle/>
          <a:p>
            <a:fld id="{8836216C-5BC3-7C44-80F8-E30864FFC228}" type="slidenum">
              <a:rPr lang="en-US" smtClean="0"/>
              <a:pPr/>
              <a:t>7</a:t>
            </a:fld>
            <a:endParaRPr lang="en-US"/>
          </a:p>
        </p:txBody>
      </p:sp>
      <p:grpSp>
        <p:nvGrpSpPr>
          <p:cNvPr id="1044" name="Group 1043">
            <a:extLst>
              <a:ext uri="{FF2B5EF4-FFF2-40B4-BE49-F238E27FC236}">
                <a16:creationId xmlns:a16="http://schemas.microsoft.com/office/drawing/2014/main" id="{4F9EB1BB-8BB9-BCDC-0AA4-5465ACE3D005}"/>
              </a:ext>
            </a:extLst>
          </p:cNvPr>
          <p:cNvGrpSpPr/>
          <p:nvPr/>
        </p:nvGrpSpPr>
        <p:grpSpPr>
          <a:xfrm>
            <a:off x="353647" y="1291240"/>
            <a:ext cx="4537752" cy="2393011"/>
            <a:chOff x="353811" y="1111760"/>
            <a:chExt cx="3403314" cy="1794758"/>
          </a:xfrm>
        </p:grpSpPr>
        <p:sp>
          <p:nvSpPr>
            <p:cNvPr id="19" name="Rectangle 18">
              <a:extLst>
                <a:ext uri="{FF2B5EF4-FFF2-40B4-BE49-F238E27FC236}">
                  <a16:creationId xmlns:a16="http://schemas.microsoft.com/office/drawing/2014/main" id="{A50C3067-1878-8885-1462-B520A71D243D}"/>
                </a:ext>
              </a:extLst>
            </p:cNvPr>
            <p:cNvSpPr/>
            <p:nvPr/>
          </p:nvSpPr>
          <p:spPr>
            <a:xfrm>
              <a:off x="353811" y="1155075"/>
              <a:ext cx="1727889" cy="1751443"/>
            </a:xfrm>
            <a:prstGeom prst="rect">
              <a:avLst/>
            </a:prstGeom>
            <a:solidFill>
              <a:schemeClr val="bg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67"/>
            </a:p>
          </p:txBody>
        </p:sp>
        <p:pic>
          <p:nvPicPr>
            <p:cNvPr id="8" name="Picture 7">
              <a:extLst>
                <a:ext uri="{FF2B5EF4-FFF2-40B4-BE49-F238E27FC236}">
                  <a16:creationId xmlns:a16="http://schemas.microsoft.com/office/drawing/2014/main" id="{FF6A9AAA-1EE0-7918-57F9-5DC6987640B3}"/>
                </a:ext>
              </a:extLst>
            </p:cNvPr>
            <p:cNvPicPr>
              <a:picLocks noChangeAspect="1"/>
            </p:cNvPicPr>
            <p:nvPr/>
          </p:nvPicPr>
          <p:blipFill>
            <a:blip r:embed="rId4"/>
            <a:srcRect r="50197" b="55617"/>
            <a:stretch/>
          </p:blipFill>
          <p:spPr>
            <a:xfrm>
              <a:off x="428041" y="1227762"/>
              <a:ext cx="1596169" cy="765258"/>
            </a:xfrm>
            <a:prstGeom prst="rect">
              <a:avLst/>
            </a:prstGeom>
          </p:spPr>
        </p:pic>
        <p:pic>
          <p:nvPicPr>
            <p:cNvPr id="9" name="Picture 8">
              <a:extLst>
                <a:ext uri="{FF2B5EF4-FFF2-40B4-BE49-F238E27FC236}">
                  <a16:creationId xmlns:a16="http://schemas.microsoft.com/office/drawing/2014/main" id="{24DE5471-6331-4414-4088-006C156E0610}"/>
                </a:ext>
              </a:extLst>
            </p:cNvPr>
            <p:cNvPicPr>
              <a:picLocks noChangeAspect="1"/>
            </p:cNvPicPr>
            <p:nvPr/>
          </p:nvPicPr>
          <p:blipFill>
            <a:blip r:embed="rId4"/>
            <a:srcRect l="50000" r="197" b="55617"/>
            <a:stretch/>
          </p:blipFill>
          <p:spPr>
            <a:xfrm>
              <a:off x="428041" y="2065706"/>
              <a:ext cx="1596169" cy="765258"/>
            </a:xfrm>
            <a:prstGeom prst="rect">
              <a:avLst/>
            </a:prstGeom>
          </p:spPr>
        </p:pic>
        <p:sp>
          <p:nvSpPr>
            <p:cNvPr id="17" name="TextBox 16">
              <a:extLst>
                <a:ext uri="{FF2B5EF4-FFF2-40B4-BE49-F238E27FC236}">
                  <a16:creationId xmlns:a16="http://schemas.microsoft.com/office/drawing/2014/main" id="{492E8EC9-DFD1-2B4F-9BEF-18E5ECED9363}"/>
                </a:ext>
              </a:extLst>
            </p:cNvPr>
            <p:cNvSpPr txBox="1"/>
            <p:nvPr/>
          </p:nvSpPr>
          <p:spPr>
            <a:xfrm>
              <a:off x="1769925" y="1111760"/>
              <a:ext cx="1987200" cy="500233"/>
            </a:xfrm>
            <a:prstGeom prst="rect">
              <a:avLst/>
            </a:prstGeom>
            <a:noFill/>
          </p:spPr>
          <p:txBody>
            <a:bodyPr wrap="square" rtlCol="0">
              <a:spAutoFit/>
            </a:bodyPr>
            <a:lstStyle/>
            <a:p>
              <a:pPr algn="ctr"/>
              <a:r>
                <a:rPr lang="en-US" sz="1867"/>
                <a:t>Computer vision (Automotive)</a:t>
              </a:r>
              <a:endParaRPr lang="en-US" sz="1867" err="1"/>
            </a:p>
          </p:txBody>
        </p:sp>
      </p:grpSp>
      <p:grpSp>
        <p:nvGrpSpPr>
          <p:cNvPr id="7" name="Group 6">
            <a:extLst>
              <a:ext uri="{FF2B5EF4-FFF2-40B4-BE49-F238E27FC236}">
                <a16:creationId xmlns:a16="http://schemas.microsoft.com/office/drawing/2014/main" id="{0EE85FE4-8B81-60B8-FD28-3EDF241E2120}"/>
              </a:ext>
            </a:extLst>
          </p:cNvPr>
          <p:cNvGrpSpPr/>
          <p:nvPr/>
        </p:nvGrpSpPr>
        <p:grpSpPr>
          <a:xfrm>
            <a:off x="355091" y="4125960"/>
            <a:ext cx="3847767" cy="2133600"/>
            <a:chOff x="228600" y="3291840"/>
            <a:chExt cx="2885825" cy="1600200"/>
          </a:xfrm>
        </p:grpSpPr>
        <p:sp>
          <p:nvSpPr>
            <p:cNvPr id="3" name="Freeform: Shape 2">
              <a:extLst>
                <a:ext uri="{FF2B5EF4-FFF2-40B4-BE49-F238E27FC236}">
                  <a16:creationId xmlns:a16="http://schemas.microsoft.com/office/drawing/2014/main" id="{7290017E-3376-CDC0-59B0-97391D874840}"/>
                </a:ext>
              </a:extLst>
            </p:cNvPr>
            <p:cNvSpPr/>
            <p:nvPr/>
          </p:nvSpPr>
          <p:spPr>
            <a:xfrm>
              <a:off x="228600" y="3291840"/>
              <a:ext cx="2560320" cy="1600200"/>
            </a:xfrm>
            <a:custGeom>
              <a:avLst/>
              <a:gdLst>
                <a:gd name="connsiteX0" fmla="*/ 929640 w 2560320"/>
                <a:gd name="connsiteY0" fmla="*/ 0 h 1600200"/>
                <a:gd name="connsiteX1" fmla="*/ 0 w 2560320"/>
                <a:gd name="connsiteY1" fmla="*/ 0 h 1600200"/>
                <a:gd name="connsiteX2" fmla="*/ 0 w 2560320"/>
                <a:gd name="connsiteY2" fmla="*/ 1600200 h 1600200"/>
                <a:gd name="connsiteX3" fmla="*/ 2560320 w 2560320"/>
                <a:gd name="connsiteY3" fmla="*/ 1600200 h 1600200"/>
                <a:gd name="connsiteX4" fmla="*/ 2560320 w 2560320"/>
                <a:gd name="connsiteY4" fmla="*/ 777240 h 1600200"/>
                <a:gd name="connsiteX5" fmla="*/ 944880 w 2560320"/>
                <a:gd name="connsiteY5" fmla="*/ 777240 h 1600200"/>
                <a:gd name="connsiteX6" fmla="*/ 929640 w 2560320"/>
                <a:gd name="connsiteY6" fmla="*/ 0 h 1600200"/>
                <a:gd name="connsiteX0" fmla="*/ 967740 w 2560320"/>
                <a:gd name="connsiteY0" fmla="*/ 7620 h 1600200"/>
                <a:gd name="connsiteX1" fmla="*/ 0 w 2560320"/>
                <a:gd name="connsiteY1" fmla="*/ 0 h 1600200"/>
                <a:gd name="connsiteX2" fmla="*/ 0 w 2560320"/>
                <a:gd name="connsiteY2" fmla="*/ 1600200 h 1600200"/>
                <a:gd name="connsiteX3" fmla="*/ 2560320 w 2560320"/>
                <a:gd name="connsiteY3" fmla="*/ 1600200 h 1600200"/>
                <a:gd name="connsiteX4" fmla="*/ 2560320 w 2560320"/>
                <a:gd name="connsiteY4" fmla="*/ 777240 h 1600200"/>
                <a:gd name="connsiteX5" fmla="*/ 944880 w 2560320"/>
                <a:gd name="connsiteY5" fmla="*/ 777240 h 1600200"/>
                <a:gd name="connsiteX6" fmla="*/ 967740 w 2560320"/>
                <a:gd name="connsiteY6" fmla="*/ 7620 h 1600200"/>
                <a:gd name="connsiteX0" fmla="*/ 937260 w 2560320"/>
                <a:gd name="connsiteY0" fmla="*/ 7620 h 1600200"/>
                <a:gd name="connsiteX1" fmla="*/ 0 w 2560320"/>
                <a:gd name="connsiteY1" fmla="*/ 0 h 1600200"/>
                <a:gd name="connsiteX2" fmla="*/ 0 w 2560320"/>
                <a:gd name="connsiteY2" fmla="*/ 1600200 h 1600200"/>
                <a:gd name="connsiteX3" fmla="*/ 2560320 w 2560320"/>
                <a:gd name="connsiteY3" fmla="*/ 1600200 h 1600200"/>
                <a:gd name="connsiteX4" fmla="*/ 2560320 w 2560320"/>
                <a:gd name="connsiteY4" fmla="*/ 777240 h 1600200"/>
                <a:gd name="connsiteX5" fmla="*/ 944880 w 2560320"/>
                <a:gd name="connsiteY5" fmla="*/ 777240 h 1600200"/>
                <a:gd name="connsiteX6" fmla="*/ 937260 w 2560320"/>
                <a:gd name="connsiteY6" fmla="*/ 7620 h 1600200"/>
                <a:gd name="connsiteX0" fmla="*/ 937260 w 2560320"/>
                <a:gd name="connsiteY0" fmla="*/ 0 h 1607820"/>
                <a:gd name="connsiteX1" fmla="*/ 0 w 2560320"/>
                <a:gd name="connsiteY1" fmla="*/ 7620 h 1607820"/>
                <a:gd name="connsiteX2" fmla="*/ 0 w 2560320"/>
                <a:gd name="connsiteY2" fmla="*/ 1607820 h 1607820"/>
                <a:gd name="connsiteX3" fmla="*/ 2560320 w 2560320"/>
                <a:gd name="connsiteY3" fmla="*/ 1607820 h 1607820"/>
                <a:gd name="connsiteX4" fmla="*/ 2560320 w 2560320"/>
                <a:gd name="connsiteY4" fmla="*/ 784860 h 1607820"/>
                <a:gd name="connsiteX5" fmla="*/ 944880 w 2560320"/>
                <a:gd name="connsiteY5" fmla="*/ 784860 h 1607820"/>
                <a:gd name="connsiteX6" fmla="*/ 937260 w 2560320"/>
                <a:gd name="connsiteY6" fmla="*/ 0 h 1607820"/>
                <a:gd name="connsiteX0" fmla="*/ 961753 w 2560320"/>
                <a:gd name="connsiteY0" fmla="*/ 0 h 1607820"/>
                <a:gd name="connsiteX1" fmla="*/ 0 w 2560320"/>
                <a:gd name="connsiteY1" fmla="*/ 7620 h 1607820"/>
                <a:gd name="connsiteX2" fmla="*/ 0 w 2560320"/>
                <a:gd name="connsiteY2" fmla="*/ 1607820 h 1607820"/>
                <a:gd name="connsiteX3" fmla="*/ 2560320 w 2560320"/>
                <a:gd name="connsiteY3" fmla="*/ 1607820 h 1607820"/>
                <a:gd name="connsiteX4" fmla="*/ 2560320 w 2560320"/>
                <a:gd name="connsiteY4" fmla="*/ 784860 h 1607820"/>
                <a:gd name="connsiteX5" fmla="*/ 944880 w 2560320"/>
                <a:gd name="connsiteY5" fmla="*/ 784860 h 1607820"/>
                <a:gd name="connsiteX6" fmla="*/ 961753 w 2560320"/>
                <a:gd name="connsiteY6" fmla="*/ 0 h 1607820"/>
                <a:gd name="connsiteX0" fmla="*/ 937260 w 2560320"/>
                <a:gd name="connsiteY0" fmla="*/ 8708 h 1600200"/>
                <a:gd name="connsiteX1" fmla="*/ 0 w 2560320"/>
                <a:gd name="connsiteY1" fmla="*/ 0 h 1600200"/>
                <a:gd name="connsiteX2" fmla="*/ 0 w 2560320"/>
                <a:gd name="connsiteY2" fmla="*/ 1600200 h 1600200"/>
                <a:gd name="connsiteX3" fmla="*/ 2560320 w 2560320"/>
                <a:gd name="connsiteY3" fmla="*/ 1600200 h 1600200"/>
                <a:gd name="connsiteX4" fmla="*/ 2560320 w 2560320"/>
                <a:gd name="connsiteY4" fmla="*/ 777240 h 1600200"/>
                <a:gd name="connsiteX5" fmla="*/ 944880 w 2560320"/>
                <a:gd name="connsiteY5" fmla="*/ 777240 h 1600200"/>
                <a:gd name="connsiteX6" fmla="*/ 937260 w 2560320"/>
                <a:gd name="connsiteY6" fmla="*/ 8708 h 1600200"/>
                <a:gd name="connsiteX0" fmla="*/ 961753 w 2560320"/>
                <a:gd name="connsiteY0" fmla="*/ 8708 h 1600200"/>
                <a:gd name="connsiteX1" fmla="*/ 0 w 2560320"/>
                <a:gd name="connsiteY1" fmla="*/ 0 h 1600200"/>
                <a:gd name="connsiteX2" fmla="*/ 0 w 2560320"/>
                <a:gd name="connsiteY2" fmla="*/ 1600200 h 1600200"/>
                <a:gd name="connsiteX3" fmla="*/ 2560320 w 2560320"/>
                <a:gd name="connsiteY3" fmla="*/ 1600200 h 1600200"/>
                <a:gd name="connsiteX4" fmla="*/ 2560320 w 2560320"/>
                <a:gd name="connsiteY4" fmla="*/ 777240 h 1600200"/>
                <a:gd name="connsiteX5" fmla="*/ 944880 w 2560320"/>
                <a:gd name="connsiteY5" fmla="*/ 777240 h 1600200"/>
                <a:gd name="connsiteX6" fmla="*/ 961753 w 2560320"/>
                <a:gd name="connsiteY6" fmla="*/ 8708 h 1600200"/>
                <a:gd name="connsiteX0" fmla="*/ 937260 w 2560320"/>
                <a:gd name="connsiteY0" fmla="*/ 544 h 1600200"/>
                <a:gd name="connsiteX1" fmla="*/ 0 w 2560320"/>
                <a:gd name="connsiteY1" fmla="*/ 0 h 1600200"/>
                <a:gd name="connsiteX2" fmla="*/ 0 w 2560320"/>
                <a:gd name="connsiteY2" fmla="*/ 1600200 h 1600200"/>
                <a:gd name="connsiteX3" fmla="*/ 2560320 w 2560320"/>
                <a:gd name="connsiteY3" fmla="*/ 1600200 h 1600200"/>
                <a:gd name="connsiteX4" fmla="*/ 2560320 w 2560320"/>
                <a:gd name="connsiteY4" fmla="*/ 777240 h 1600200"/>
                <a:gd name="connsiteX5" fmla="*/ 944880 w 2560320"/>
                <a:gd name="connsiteY5" fmla="*/ 777240 h 1600200"/>
                <a:gd name="connsiteX6" fmla="*/ 937260 w 2560320"/>
                <a:gd name="connsiteY6" fmla="*/ 544 h 160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0320" h="1600200">
                  <a:moveTo>
                    <a:pt x="937260" y="544"/>
                  </a:moveTo>
                  <a:lnTo>
                    <a:pt x="0" y="0"/>
                  </a:lnTo>
                  <a:lnTo>
                    <a:pt x="0" y="1600200"/>
                  </a:lnTo>
                  <a:lnTo>
                    <a:pt x="2560320" y="1600200"/>
                  </a:lnTo>
                  <a:lnTo>
                    <a:pt x="2560320" y="777240"/>
                  </a:lnTo>
                  <a:lnTo>
                    <a:pt x="944880" y="777240"/>
                  </a:lnTo>
                  <a:lnTo>
                    <a:pt x="937260" y="544"/>
                  </a:lnTo>
                  <a:close/>
                </a:path>
              </a:pathLst>
            </a:custGeom>
            <a:solidFill>
              <a:schemeClr val="bg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67"/>
            </a:p>
          </p:txBody>
        </p:sp>
        <p:grpSp>
          <p:nvGrpSpPr>
            <p:cNvPr id="1043" name="Group 1042">
              <a:extLst>
                <a:ext uri="{FF2B5EF4-FFF2-40B4-BE49-F238E27FC236}">
                  <a16:creationId xmlns:a16="http://schemas.microsoft.com/office/drawing/2014/main" id="{FA177F09-B5F0-2554-88C6-6B08DD8B4B06}"/>
                </a:ext>
              </a:extLst>
            </p:cNvPr>
            <p:cNvGrpSpPr/>
            <p:nvPr/>
          </p:nvGrpSpPr>
          <p:grpSpPr>
            <a:xfrm>
              <a:off x="268848" y="3326520"/>
              <a:ext cx="2845577" cy="1544218"/>
              <a:chOff x="398154" y="3132951"/>
              <a:chExt cx="2845577" cy="1544218"/>
            </a:xfrm>
          </p:grpSpPr>
          <p:pic>
            <p:nvPicPr>
              <p:cNvPr id="16" name="Picture 15">
                <a:extLst>
                  <a:ext uri="{FF2B5EF4-FFF2-40B4-BE49-F238E27FC236}">
                    <a16:creationId xmlns:a16="http://schemas.microsoft.com/office/drawing/2014/main" id="{C13636A1-3217-705B-DA91-F7323EDDF7A1}"/>
                  </a:ext>
                </a:extLst>
              </p:cNvPr>
              <p:cNvPicPr>
                <a:picLocks noChangeAspect="1"/>
              </p:cNvPicPr>
              <p:nvPr/>
            </p:nvPicPr>
            <p:blipFill>
              <a:blip r:embed="rId5"/>
              <a:srcRect r="1841"/>
              <a:stretch/>
            </p:blipFill>
            <p:spPr>
              <a:xfrm>
                <a:off x="403006" y="3923154"/>
                <a:ext cx="2475047" cy="754015"/>
              </a:xfrm>
              <a:prstGeom prst="rect">
                <a:avLst/>
              </a:prstGeom>
            </p:spPr>
          </p:pic>
          <p:sp>
            <p:nvSpPr>
              <p:cNvPr id="18" name="TextBox 17">
                <a:extLst>
                  <a:ext uri="{FF2B5EF4-FFF2-40B4-BE49-F238E27FC236}">
                    <a16:creationId xmlns:a16="http://schemas.microsoft.com/office/drawing/2014/main" id="{17202DA0-8A64-56A2-FC8C-F9530D80217F}"/>
                  </a:ext>
                </a:extLst>
              </p:cNvPr>
              <p:cNvSpPr txBox="1"/>
              <p:nvPr/>
            </p:nvSpPr>
            <p:spPr>
              <a:xfrm>
                <a:off x="1229137" y="3344022"/>
                <a:ext cx="2014594" cy="500233"/>
              </a:xfrm>
              <a:prstGeom prst="rect">
                <a:avLst/>
              </a:prstGeom>
              <a:noFill/>
            </p:spPr>
            <p:txBody>
              <a:bodyPr wrap="square" rtlCol="0">
                <a:spAutoFit/>
              </a:bodyPr>
              <a:lstStyle/>
              <a:p>
                <a:pPr algn="ctr"/>
                <a:r>
                  <a:rPr lang="en-US" sz="1867"/>
                  <a:t>Drug discovery (Healthcare)</a:t>
                </a:r>
                <a:endParaRPr lang="en-US" sz="1867" err="1"/>
              </a:p>
            </p:txBody>
          </p:sp>
          <p:pic>
            <p:nvPicPr>
              <p:cNvPr id="22" name="Picture 21">
                <a:extLst>
                  <a:ext uri="{FF2B5EF4-FFF2-40B4-BE49-F238E27FC236}">
                    <a16:creationId xmlns:a16="http://schemas.microsoft.com/office/drawing/2014/main" id="{223A6033-917E-FB6F-5855-CF23001A519E}"/>
                  </a:ext>
                </a:extLst>
              </p:cNvPr>
              <p:cNvPicPr>
                <a:picLocks noChangeAspect="1"/>
              </p:cNvPicPr>
              <p:nvPr/>
            </p:nvPicPr>
            <p:blipFill>
              <a:blip r:embed="rId6"/>
              <a:stretch>
                <a:fillRect/>
              </a:stretch>
            </p:blipFill>
            <p:spPr>
              <a:xfrm>
                <a:off x="398154" y="3132951"/>
                <a:ext cx="876968" cy="757547"/>
              </a:xfrm>
              <a:prstGeom prst="rect">
                <a:avLst/>
              </a:prstGeom>
            </p:spPr>
          </p:pic>
        </p:grpSp>
      </p:grpSp>
      <p:grpSp>
        <p:nvGrpSpPr>
          <p:cNvPr id="1042" name="Group 1041">
            <a:extLst>
              <a:ext uri="{FF2B5EF4-FFF2-40B4-BE49-F238E27FC236}">
                <a16:creationId xmlns:a16="http://schemas.microsoft.com/office/drawing/2014/main" id="{B9D15F47-C922-FBCA-59D2-5E1667F95D5C}"/>
              </a:ext>
            </a:extLst>
          </p:cNvPr>
          <p:cNvGrpSpPr/>
          <p:nvPr/>
        </p:nvGrpSpPr>
        <p:grpSpPr>
          <a:xfrm>
            <a:off x="8140151" y="3783803"/>
            <a:ext cx="3800071" cy="2434792"/>
            <a:chOff x="6106077" y="2847577"/>
            <a:chExt cx="2850053" cy="1826094"/>
          </a:xfrm>
        </p:grpSpPr>
        <p:sp>
          <p:nvSpPr>
            <p:cNvPr id="24" name="Rectangle 23">
              <a:extLst>
                <a:ext uri="{FF2B5EF4-FFF2-40B4-BE49-F238E27FC236}">
                  <a16:creationId xmlns:a16="http://schemas.microsoft.com/office/drawing/2014/main" id="{BD5A49FE-4E52-B02E-4BD8-67462A9BFE3B}"/>
                </a:ext>
              </a:extLst>
            </p:cNvPr>
            <p:cNvSpPr/>
            <p:nvPr/>
          </p:nvSpPr>
          <p:spPr>
            <a:xfrm>
              <a:off x="6106077" y="3316420"/>
              <a:ext cx="2850053" cy="1357251"/>
            </a:xfrm>
            <a:prstGeom prst="rect">
              <a:avLst/>
            </a:prstGeom>
            <a:solidFill>
              <a:schemeClr val="bg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67"/>
            </a:p>
          </p:txBody>
        </p:sp>
        <p:pic>
          <p:nvPicPr>
            <p:cNvPr id="23" name="Picture 22" descr="A screenshot of a video game&#10;&#10;Description automatically generated">
              <a:extLst>
                <a:ext uri="{FF2B5EF4-FFF2-40B4-BE49-F238E27FC236}">
                  <a16:creationId xmlns:a16="http://schemas.microsoft.com/office/drawing/2014/main" id="{25665C55-41B7-95D9-3C7B-64337A73212D}"/>
                </a:ext>
              </a:extLst>
            </p:cNvPr>
            <p:cNvPicPr>
              <a:picLocks noChangeAspect="1"/>
            </p:cNvPicPr>
            <p:nvPr/>
          </p:nvPicPr>
          <p:blipFill>
            <a:blip r:embed="rId7"/>
            <a:srcRect l="4895" t="14418" r="38119" b="8920"/>
            <a:stretch/>
          </p:blipFill>
          <p:spPr>
            <a:xfrm>
              <a:off x="6196975" y="3424891"/>
              <a:ext cx="1227858" cy="1194892"/>
            </a:xfrm>
            <a:prstGeom prst="rect">
              <a:avLst/>
            </a:prstGeom>
          </p:spPr>
        </p:pic>
        <p:pic>
          <p:nvPicPr>
            <p:cNvPr id="25" name="Picture 24" descr="A screenshot of a computer program&#10;&#10;Description automatically generated">
              <a:extLst>
                <a:ext uri="{FF2B5EF4-FFF2-40B4-BE49-F238E27FC236}">
                  <a16:creationId xmlns:a16="http://schemas.microsoft.com/office/drawing/2014/main" id="{A5C2F250-956D-1DDC-CF96-2E9982AE5F84}"/>
                </a:ext>
              </a:extLst>
            </p:cNvPr>
            <p:cNvPicPr>
              <a:picLocks noChangeAspect="1"/>
            </p:cNvPicPr>
            <p:nvPr/>
          </p:nvPicPr>
          <p:blipFill>
            <a:blip r:embed="rId8"/>
            <a:srcRect l="8022" t="18622" r="32045" b="13331"/>
            <a:stretch/>
          </p:blipFill>
          <p:spPr>
            <a:xfrm>
              <a:off x="7468504" y="3424890"/>
              <a:ext cx="1394059" cy="1185585"/>
            </a:xfrm>
            <a:prstGeom prst="rect">
              <a:avLst/>
            </a:prstGeom>
          </p:spPr>
        </p:pic>
        <p:sp>
          <p:nvSpPr>
            <p:cNvPr id="26" name="TextBox 25">
              <a:extLst>
                <a:ext uri="{FF2B5EF4-FFF2-40B4-BE49-F238E27FC236}">
                  <a16:creationId xmlns:a16="http://schemas.microsoft.com/office/drawing/2014/main" id="{8D4D2214-5D28-D95B-36DE-61166DADBCCD}"/>
                </a:ext>
              </a:extLst>
            </p:cNvPr>
            <p:cNvSpPr txBox="1"/>
            <p:nvPr/>
          </p:nvSpPr>
          <p:spPr>
            <a:xfrm>
              <a:off x="6305814" y="2847577"/>
              <a:ext cx="2522128" cy="500233"/>
            </a:xfrm>
            <a:prstGeom prst="rect">
              <a:avLst/>
            </a:prstGeom>
            <a:noFill/>
          </p:spPr>
          <p:txBody>
            <a:bodyPr wrap="square" rtlCol="0">
              <a:spAutoFit/>
            </a:bodyPr>
            <a:lstStyle/>
            <a:p>
              <a:pPr algn="ctr"/>
              <a:r>
                <a:rPr lang="en-US" sz="1867"/>
                <a:t>Chatbots and Virtual Assistants</a:t>
              </a:r>
            </a:p>
          </p:txBody>
        </p:sp>
        <p:sp>
          <p:nvSpPr>
            <p:cNvPr id="31" name="TextBox 30">
              <a:extLst>
                <a:ext uri="{FF2B5EF4-FFF2-40B4-BE49-F238E27FC236}">
                  <a16:creationId xmlns:a16="http://schemas.microsoft.com/office/drawing/2014/main" id="{D191D987-C47B-F3C5-CB07-2398A8A3D66C}"/>
                </a:ext>
              </a:extLst>
            </p:cNvPr>
            <p:cNvSpPr txBox="1"/>
            <p:nvPr/>
          </p:nvSpPr>
          <p:spPr>
            <a:xfrm>
              <a:off x="6232501" y="3365335"/>
              <a:ext cx="1136453" cy="223091"/>
            </a:xfrm>
            <a:prstGeom prst="rect">
              <a:avLst/>
            </a:prstGeom>
            <a:noFill/>
          </p:spPr>
          <p:txBody>
            <a:bodyPr wrap="square" rtlCol="0">
              <a:spAutoFit/>
            </a:bodyPr>
            <a:lstStyle/>
            <a:p>
              <a:pPr algn="ctr"/>
              <a:r>
                <a:rPr lang="en-US" sz="1333">
                  <a:solidFill>
                    <a:schemeClr val="bg1"/>
                  </a:solidFill>
                </a:rPr>
                <a:t>Image generation</a:t>
              </a:r>
              <a:endParaRPr lang="en-US" sz="1333" err="1">
                <a:solidFill>
                  <a:schemeClr val="bg1"/>
                </a:solidFill>
              </a:endParaRPr>
            </a:p>
          </p:txBody>
        </p:sp>
        <p:sp>
          <p:nvSpPr>
            <p:cNvPr id="1024" name="TextBox 1023">
              <a:extLst>
                <a:ext uri="{FF2B5EF4-FFF2-40B4-BE49-F238E27FC236}">
                  <a16:creationId xmlns:a16="http://schemas.microsoft.com/office/drawing/2014/main" id="{EC0A4E58-198B-8C7D-7E2A-E9F28E5B8FD8}"/>
                </a:ext>
              </a:extLst>
            </p:cNvPr>
            <p:cNvSpPr txBox="1"/>
            <p:nvPr/>
          </p:nvSpPr>
          <p:spPr>
            <a:xfrm>
              <a:off x="7622255" y="3381198"/>
              <a:ext cx="1136453" cy="223091"/>
            </a:xfrm>
            <a:prstGeom prst="rect">
              <a:avLst/>
            </a:prstGeom>
            <a:noFill/>
          </p:spPr>
          <p:txBody>
            <a:bodyPr wrap="square" rtlCol="0">
              <a:spAutoFit/>
            </a:bodyPr>
            <a:lstStyle/>
            <a:p>
              <a:pPr algn="ctr"/>
              <a:r>
                <a:rPr lang="en-US" sz="1333">
                  <a:solidFill>
                    <a:schemeClr val="bg1"/>
                  </a:solidFill>
                </a:rPr>
                <a:t>Code generation</a:t>
              </a:r>
              <a:endParaRPr lang="en-US" sz="1333" err="1">
                <a:solidFill>
                  <a:schemeClr val="bg1"/>
                </a:solidFill>
              </a:endParaRPr>
            </a:p>
          </p:txBody>
        </p:sp>
      </p:grpSp>
      <p:grpSp>
        <p:nvGrpSpPr>
          <p:cNvPr id="21" name="Group 20">
            <a:extLst>
              <a:ext uri="{FF2B5EF4-FFF2-40B4-BE49-F238E27FC236}">
                <a16:creationId xmlns:a16="http://schemas.microsoft.com/office/drawing/2014/main" id="{8BAB8147-E2DB-7613-5A3D-80EBB71B811A}"/>
              </a:ext>
            </a:extLst>
          </p:cNvPr>
          <p:cNvGrpSpPr/>
          <p:nvPr/>
        </p:nvGrpSpPr>
        <p:grpSpPr>
          <a:xfrm>
            <a:off x="8368951" y="1319119"/>
            <a:ext cx="3551067" cy="1535681"/>
            <a:chOff x="6276713" y="989339"/>
            <a:chExt cx="2663300" cy="1151761"/>
          </a:xfrm>
        </p:grpSpPr>
        <p:sp>
          <p:nvSpPr>
            <p:cNvPr id="11" name="Rectangle 10">
              <a:extLst>
                <a:ext uri="{FF2B5EF4-FFF2-40B4-BE49-F238E27FC236}">
                  <a16:creationId xmlns:a16="http://schemas.microsoft.com/office/drawing/2014/main" id="{8EBD7DE5-A086-989D-100C-0C86A45247C4}"/>
                </a:ext>
              </a:extLst>
            </p:cNvPr>
            <p:cNvSpPr/>
            <p:nvPr/>
          </p:nvSpPr>
          <p:spPr>
            <a:xfrm>
              <a:off x="6276713" y="989339"/>
              <a:ext cx="2663300" cy="868259"/>
            </a:xfrm>
            <a:prstGeom prst="rect">
              <a:avLst/>
            </a:prstGeom>
            <a:solidFill>
              <a:schemeClr val="bg2">
                <a:lumMod val="20000"/>
                <a:lumOff val="8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67"/>
            </a:p>
          </p:txBody>
        </p:sp>
        <p:grpSp>
          <p:nvGrpSpPr>
            <p:cNvPr id="1041" name="Group 1040">
              <a:extLst>
                <a:ext uri="{FF2B5EF4-FFF2-40B4-BE49-F238E27FC236}">
                  <a16:creationId xmlns:a16="http://schemas.microsoft.com/office/drawing/2014/main" id="{6AC96508-40A9-4CD7-99CB-F594DACD29DD}"/>
                </a:ext>
              </a:extLst>
            </p:cNvPr>
            <p:cNvGrpSpPr/>
            <p:nvPr/>
          </p:nvGrpSpPr>
          <p:grpSpPr>
            <a:xfrm>
              <a:off x="6384838" y="1044897"/>
              <a:ext cx="2481077" cy="1096203"/>
              <a:chOff x="6300839" y="1102068"/>
              <a:chExt cx="2481077" cy="1096203"/>
            </a:xfrm>
          </p:grpSpPr>
          <p:sp>
            <p:nvSpPr>
              <p:cNvPr id="27" name="TextBox 26">
                <a:extLst>
                  <a:ext uri="{FF2B5EF4-FFF2-40B4-BE49-F238E27FC236}">
                    <a16:creationId xmlns:a16="http://schemas.microsoft.com/office/drawing/2014/main" id="{C452A7E1-2ADC-7FC0-BC16-60E88BF18D8E}"/>
                  </a:ext>
                </a:extLst>
              </p:cNvPr>
              <p:cNvSpPr txBox="1"/>
              <p:nvPr/>
            </p:nvSpPr>
            <p:spPr>
              <a:xfrm>
                <a:off x="6331452" y="1913529"/>
                <a:ext cx="2450464" cy="284742"/>
              </a:xfrm>
              <a:prstGeom prst="rect">
                <a:avLst/>
              </a:prstGeom>
              <a:noFill/>
            </p:spPr>
            <p:txBody>
              <a:bodyPr wrap="square" rtlCol="0">
                <a:spAutoFit/>
              </a:bodyPr>
              <a:lstStyle/>
              <a:p>
                <a:pPr algn="ctr"/>
                <a:r>
                  <a:rPr lang="en-US" sz="1867"/>
                  <a:t>Natural Language Processing</a:t>
                </a:r>
                <a:endParaRPr lang="en-US" sz="1867" err="1"/>
              </a:p>
            </p:txBody>
          </p:sp>
          <p:pic>
            <p:nvPicPr>
              <p:cNvPr id="2056" name="Picture 8" descr="Google Translate - Apps on Google Play">
                <a:extLst>
                  <a:ext uri="{FF2B5EF4-FFF2-40B4-BE49-F238E27FC236}">
                    <a16:creationId xmlns:a16="http://schemas.microsoft.com/office/drawing/2014/main" id="{04B2B165-0AE9-8E70-7AF2-3611A7FB24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00839" y="1139343"/>
                <a:ext cx="703012" cy="70301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DeepL Translate - Download and install ...">
                <a:extLst>
                  <a:ext uri="{FF2B5EF4-FFF2-40B4-BE49-F238E27FC236}">
                    <a16:creationId xmlns:a16="http://schemas.microsoft.com/office/drawing/2014/main" id="{043B19FB-9275-DDB7-55AB-597C937C45F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60803" y="1139470"/>
                <a:ext cx="727122" cy="72712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pplications Of ML In Robotics - USM">
                <a:extLst>
                  <a:ext uri="{FF2B5EF4-FFF2-40B4-BE49-F238E27FC236}">
                    <a16:creationId xmlns:a16="http://schemas.microsoft.com/office/drawing/2014/main" id="{F003C60B-4CBC-6E19-9B7A-19632559C334}"/>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64804" t="80339" r="7672" b="1800"/>
              <a:stretch/>
            </p:blipFill>
            <p:spPr bwMode="auto">
              <a:xfrm>
                <a:off x="7977151" y="1102068"/>
                <a:ext cx="798770" cy="7645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5" name="Group 14">
            <a:extLst>
              <a:ext uri="{FF2B5EF4-FFF2-40B4-BE49-F238E27FC236}">
                <a16:creationId xmlns:a16="http://schemas.microsoft.com/office/drawing/2014/main" id="{4BD5DD20-AE49-8E9C-115C-2C5D563DEE3F}"/>
              </a:ext>
            </a:extLst>
          </p:cNvPr>
          <p:cNvGrpSpPr/>
          <p:nvPr/>
        </p:nvGrpSpPr>
        <p:grpSpPr>
          <a:xfrm>
            <a:off x="3978597" y="1505189"/>
            <a:ext cx="3978355" cy="3978355"/>
            <a:chOff x="3156290" y="1199001"/>
            <a:chExt cx="2983766" cy="2983766"/>
          </a:xfrm>
        </p:grpSpPr>
        <p:sp>
          <p:nvSpPr>
            <p:cNvPr id="1035" name="Oval 1034">
              <a:extLst>
                <a:ext uri="{FF2B5EF4-FFF2-40B4-BE49-F238E27FC236}">
                  <a16:creationId xmlns:a16="http://schemas.microsoft.com/office/drawing/2014/main" id="{52860F65-612F-2032-B9EA-97A2B923F4FA}"/>
                </a:ext>
              </a:extLst>
            </p:cNvPr>
            <p:cNvSpPr/>
            <p:nvPr/>
          </p:nvSpPr>
          <p:spPr>
            <a:xfrm>
              <a:off x="3156290" y="1199001"/>
              <a:ext cx="2983766" cy="2983766"/>
            </a:xfrm>
            <a:prstGeom prst="ellipse">
              <a:avLst/>
            </a:prstGeom>
            <a:solidFill>
              <a:schemeClr val="accent2">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037" name="TextBox 1036">
              <a:extLst>
                <a:ext uri="{FF2B5EF4-FFF2-40B4-BE49-F238E27FC236}">
                  <a16:creationId xmlns:a16="http://schemas.microsoft.com/office/drawing/2014/main" id="{FE19D7CF-19A7-1976-50A2-6D9D7167702F}"/>
                </a:ext>
              </a:extLst>
            </p:cNvPr>
            <p:cNvSpPr txBox="1"/>
            <p:nvPr/>
          </p:nvSpPr>
          <p:spPr>
            <a:xfrm>
              <a:off x="3664941" y="1422085"/>
              <a:ext cx="1959516" cy="553998"/>
            </a:xfrm>
            <a:prstGeom prst="rect">
              <a:avLst/>
            </a:prstGeom>
            <a:noFill/>
          </p:spPr>
          <p:txBody>
            <a:bodyPr wrap="square" rtlCol="0">
              <a:spAutoFit/>
            </a:bodyPr>
            <a:lstStyle/>
            <a:p>
              <a:pPr algn="ctr"/>
              <a:r>
                <a:rPr lang="en-US" sz="1400" b="1">
                  <a:solidFill>
                    <a:schemeClr val="tx1">
                      <a:lumMod val="75000"/>
                    </a:schemeClr>
                  </a:solidFill>
                </a:rPr>
                <a:t>ARTIFICIAL INTELLIGENCE</a:t>
              </a:r>
            </a:p>
            <a:p>
              <a:pPr algn="ctr"/>
              <a:r>
                <a:rPr lang="en-US" sz="1400" i="1">
                  <a:solidFill>
                    <a:schemeClr val="tx1">
                      <a:lumMod val="75000"/>
                    </a:schemeClr>
                  </a:solidFill>
                </a:rPr>
                <a:t>Programs that try to emulate human intelligence</a:t>
              </a:r>
            </a:p>
          </p:txBody>
        </p:sp>
      </p:grpSp>
      <p:grpSp>
        <p:nvGrpSpPr>
          <p:cNvPr id="14" name="Group 13">
            <a:extLst>
              <a:ext uri="{FF2B5EF4-FFF2-40B4-BE49-F238E27FC236}">
                <a16:creationId xmlns:a16="http://schemas.microsoft.com/office/drawing/2014/main" id="{503E35AA-ECB4-24E3-80BB-F8F66D0EFCBC}"/>
              </a:ext>
            </a:extLst>
          </p:cNvPr>
          <p:cNvGrpSpPr/>
          <p:nvPr/>
        </p:nvGrpSpPr>
        <p:grpSpPr>
          <a:xfrm>
            <a:off x="4528297" y="2586626"/>
            <a:ext cx="2871393" cy="2871391"/>
            <a:chOff x="3568564" y="2010078"/>
            <a:chExt cx="2153545" cy="2153543"/>
          </a:xfrm>
        </p:grpSpPr>
        <p:sp>
          <p:nvSpPr>
            <p:cNvPr id="1036" name="Oval 1035">
              <a:extLst>
                <a:ext uri="{FF2B5EF4-FFF2-40B4-BE49-F238E27FC236}">
                  <a16:creationId xmlns:a16="http://schemas.microsoft.com/office/drawing/2014/main" id="{7B1CBE26-BDAE-C255-5257-2DCBE8161A53}"/>
                </a:ext>
              </a:extLst>
            </p:cNvPr>
            <p:cNvSpPr/>
            <p:nvPr/>
          </p:nvSpPr>
          <p:spPr>
            <a:xfrm>
              <a:off x="3568564" y="2010078"/>
              <a:ext cx="2153545" cy="2153543"/>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038" name="TextBox 1037">
              <a:extLst>
                <a:ext uri="{FF2B5EF4-FFF2-40B4-BE49-F238E27FC236}">
                  <a16:creationId xmlns:a16="http://schemas.microsoft.com/office/drawing/2014/main" id="{DBD1E896-4C7A-A415-A240-46C1F30591F8}"/>
                </a:ext>
              </a:extLst>
            </p:cNvPr>
            <p:cNvSpPr txBox="1"/>
            <p:nvPr/>
          </p:nvSpPr>
          <p:spPr>
            <a:xfrm>
              <a:off x="3812865" y="2281712"/>
              <a:ext cx="1670618" cy="553998"/>
            </a:xfrm>
            <a:prstGeom prst="rect">
              <a:avLst/>
            </a:prstGeom>
            <a:noFill/>
          </p:spPr>
          <p:txBody>
            <a:bodyPr wrap="square" rtlCol="0">
              <a:spAutoFit/>
            </a:bodyPr>
            <a:lstStyle/>
            <a:p>
              <a:pPr algn="ctr"/>
              <a:r>
                <a:rPr lang="en-US" sz="1400" b="1">
                  <a:solidFill>
                    <a:schemeClr val="tx1">
                      <a:lumMod val="75000"/>
                    </a:schemeClr>
                  </a:solidFill>
                </a:rPr>
                <a:t>MACHINE LEARNING</a:t>
              </a:r>
            </a:p>
            <a:p>
              <a:pPr algn="ctr"/>
              <a:r>
                <a:rPr lang="en-US" sz="1400" i="1">
                  <a:solidFill>
                    <a:schemeClr val="tx1">
                      <a:lumMod val="75000"/>
                    </a:schemeClr>
                  </a:solidFill>
                </a:rPr>
                <a:t>AI algorithms that </a:t>
              </a:r>
            </a:p>
            <a:p>
              <a:pPr algn="ctr"/>
              <a:r>
                <a:rPr lang="en-US" sz="1400" i="1">
                  <a:solidFill>
                    <a:schemeClr val="tx1">
                      <a:lumMod val="75000"/>
                    </a:schemeClr>
                  </a:solidFill>
                </a:rPr>
                <a:t>learn from data</a:t>
              </a:r>
            </a:p>
          </p:txBody>
        </p:sp>
      </p:grpSp>
      <p:grpSp>
        <p:nvGrpSpPr>
          <p:cNvPr id="13" name="Group 12">
            <a:extLst>
              <a:ext uri="{FF2B5EF4-FFF2-40B4-BE49-F238E27FC236}">
                <a16:creationId xmlns:a16="http://schemas.microsoft.com/office/drawing/2014/main" id="{2870266C-E016-1D1E-3F2E-ADB6398C2AA5}"/>
              </a:ext>
            </a:extLst>
          </p:cNvPr>
          <p:cNvGrpSpPr/>
          <p:nvPr/>
        </p:nvGrpSpPr>
        <p:grpSpPr>
          <a:xfrm>
            <a:off x="5036900" y="3778124"/>
            <a:ext cx="1828952" cy="1641164"/>
            <a:chOff x="3950017" y="2903702"/>
            <a:chExt cx="1371714" cy="1230873"/>
          </a:xfrm>
        </p:grpSpPr>
        <p:sp>
          <p:nvSpPr>
            <p:cNvPr id="1034" name="Oval 1033">
              <a:extLst>
                <a:ext uri="{FF2B5EF4-FFF2-40B4-BE49-F238E27FC236}">
                  <a16:creationId xmlns:a16="http://schemas.microsoft.com/office/drawing/2014/main" id="{DA33CB4C-866D-2E94-49DB-22E46F0C2BDB}"/>
                </a:ext>
              </a:extLst>
            </p:cNvPr>
            <p:cNvSpPr/>
            <p:nvPr/>
          </p:nvSpPr>
          <p:spPr>
            <a:xfrm>
              <a:off x="4029262" y="2903702"/>
              <a:ext cx="1230873" cy="1230873"/>
            </a:xfrm>
            <a:prstGeom prst="ellipse">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67"/>
            </a:p>
          </p:txBody>
        </p:sp>
        <p:sp>
          <p:nvSpPr>
            <p:cNvPr id="1039" name="TextBox 1038">
              <a:extLst>
                <a:ext uri="{FF2B5EF4-FFF2-40B4-BE49-F238E27FC236}">
                  <a16:creationId xmlns:a16="http://schemas.microsoft.com/office/drawing/2014/main" id="{6B4E980D-012A-F6DD-122A-346524816144}"/>
                </a:ext>
              </a:extLst>
            </p:cNvPr>
            <p:cNvSpPr txBox="1"/>
            <p:nvPr/>
          </p:nvSpPr>
          <p:spPr>
            <a:xfrm>
              <a:off x="3950017" y="3252880"/>
              <a:ext cx="1371714" cy="715580"/>
            </a:xfrm>
            <a:prstGeom prst="rect">
              <a:avLst/>
            </a:prstGeom>
            <a:noFill/>
          </p:spPr>
          <p:txBody>
            <a:bodyPr wrap="square" rtlCol="0">
              <a:spAutoFit/>
            </a:bodyPr>
            <a:lstStyle/>
            <a:p>
              <a:pPr algn="ctr"/>
              <a:r>
                <a:rPr lang="en-US" sz="1400" b="1">
                  <a:solidFill>
                    <a:schemeClr val="tx1">
                      <a:lumMod val="75000"/>
                    </a:schemeClr>
                  </a:solidFill>
                </a:rPr>
                <a:t>DEEP LEARNING</a:t>
              </a:r>
            </a:p>
            <a:p>
              <a:pPr algn="ctr"/>
              <a:r>
                <a:rPr lang="en-US" sz="1400" i="1">
                  <a:solidFill>
                    <a:schemeClr val="tx1">
                      <a:lumMod val="75000"/>
                    </a:schemeClr>
                  </a:solidFill>
                </a:rPr>
                <a:t>Subset of ML that uses deep neural networks</a:t>
              </a:r>
              <a:endParaRPr lang="en-US" sz="1400" i="1" err="1">
                <a:solidFill>
                  <a:schemeClr val="tx1">
                    <a:lumMod val="75000"/>
                  </a:schemeClr>
                </a:solidFill>
              </a:endParaRPr>
            </a:p>
          </p:txBody>
        </p:sp>
      </p:grpSp>
      <p:sp>
        <p:nvSpPr>
          <p:cNvPr id="6" name="Oval 5">
            <a:extLst>
              <a:ext uri="{FF2B5EF4-FFF2-40B4-BE49-F238E27FC236}">
                <a16:creationId xmlns:a16="http://schemas.microsoft.com/office/drawing/2014/main" id="{2F6A796F-E614-97FF-F517-70D4C0D469CD}"/>
              </a:ext>
            </a:extLst>
          </p:cNvPr>
          <p:cNvSpPr/>
          <p:nvPr/>
        </p:nvSpPr>
        <p:spPr>
          <a:xfrm>
            <a:off x="5142560" y="3780304"/>
            <a:ext cx="1641164" cy="1638984"/>
          </a:xfrm>
          <a:prstGeom prst="ellipse">
            <a:avLst/>
          </a:prstGeom>
          <a:noFill/>
          <a:ln w="3175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Tree>
    <p:custDataLst>
      <p:tags r:id="rId1"/>
    </p:custDataLst>
    <p:extLst>
      <p:ext uri="{BB962C8B-B14F-4D97-AF65-F5344CB8AC3E}">
        <p14:creationId xmlns:p14="http://schemas.microsoft.com/office/powerpoint/2010/main" val="1506943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Blokboog 20">
            <a:extLst>
              <a:ext uri="{FF2B5EF4-FFF2-40B4-BE49-F238E27FC236}">
                <a16:creationId xmlns:a16="http://schemas.microsoft.com/office/drawing/2014/main" id="{74196629-67CE-173E-D799-D84A8915580B}"/>
              </a:ext>
            </a:extLst>
          </p:cNvPr>
          <p:cNvSpPr/>
          <p:nvPr/>
        </p:nvSpPr>
        <p:spPr>
          <a:xfrm>
            <a:off x="-6299833" y="1692694"/>
            <a:ext cx="7840327" cy="3668813"/>
          </a:xfrm>
          <a:prstGeom prst="blockArc">
            <a:avLst>
              <a:gd name="adj1" fmla="val 19712651"/>
              <a:gd name="adj2" fmla="val 1917350"/>
              <a:gd name="adj3" fmla="val 0"/>
            </a:avLst>
          </a:prstGeom>
          <a:ln w="22225"/>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GB" noProof="0"/>
          </a:p>
        </p:txBody>
      </p:sp>
      <p:sp>
        <p:nvSpPr>
          <p:cNvPr id="2" name="Titel 1">
            <a:extLst>
              <a:ext uri="{FF2B5EF4-FFF2-40B4-BE49-F238E27FC236}">
                <a16:creationId xmlns:a16="http://schemas.microsoft.com/office/drawing/2014/main" id="{5F55A0B2-2D2A-E824-D946-74B67A1BD276}"/>
              </a:ext>
            </a:extLst>
          </p:cNvPr>
          <p:cNvSpPr>
            <a:spLocks noGrp="1"/>
          </p:cNvSpPr>
          <p:nvPr>
            <p:ph type="title"/>
          </p:nvPr>
        </p:nvSpPr>
        <p:spPr/>
        <p:txBody>
          <a:bodyPr/>
          <a:lstStyle/>
          <a:p>
            <a:r>
              <a:rPr lang="en-GB" noProof="0"/>
              <a:t>Choosing an Edge ML compiler framework</a:t>
            </a:r>
          </a:p>
        </p:txBody>
      </p:sp>
      <p:grpSp>
        <p:nvGrpSpPr>
          <p:cNvPr id="10" name="Groep 9">
            <a:extLst>
              <a:ext uri="{FF2B5EF4-FFF2-40B4-BE49-F238E27FC236}">
                <a16:creationId xmlns:a16="http://schemas.microsoft.com/office/drawing/2014/main" id="{7C9BBD4A-A609-39CF-D4E0-6D4494C10852}"/>
              </a:ext>
            </a:extLst>
          </p:cNvPr>
          <p:cNvGrpSpPr>
            <a:grpSpLocks noChangeAspect="1"/>
          </p:cNvGrpSpPr>
          <p:nvPr/>
        </p:nvGrpSpPr>
        <p:grpSpPr>
          <a:xfrm>
            <a:off x="8274568" y="4464956"/>
            <a:ext cx="3875128" cy="2479336"/>
            <a:chOff x="6735801" y="3429000"/>
            <a:chExt cx="5359423" cy="3429000"/>
          </a:xfrm>
        </p:grpSpPr>
        <p:pic>
          <p:nvPicPr>
            <p:cNvPr id="5126" name="Picture 6">
              <a:extLst>
                <a:ext uri="{FF2B5EF4-FFF2-40B4-BE49-F238E27FC236}">
                  <a16:creationId xmlns:a16="http://schemas.microsoft.com/office/drawing/2014/main" id="{55CD524C-3C91-E9C5-3014-E016F74BB3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77" t="31898" r="14957" b="4983"/>
            <a:stretch/>
          </p:blipFill>
          <p:spPr bwMode="auto">
            <a:xfrm>
              <a:off x="6735801" y="3429000"/>
              <a:ext cx="5359423" cy="3429000"/>
            </a:xfrm>
            <a:prstGeom prst="rect">
              <a:avLst/>
            </a:prstGeom>
            <a:noFill/>
            <a:extLst>
              <a:ext uri="{909E8E84-426E-40DD-AFC4-6F175D3DCCD1}">
                <a14:hiddenFill xmlns:a14="http://schemas.microsoft.com/office/drawing/2010/main">
                  <a:solidFill>
                    <a:srgbClr val="FFFFFF"/>
                  </a:solidFill>
                </a14:hiddenFill>
              </a:ext>
            </a:extLst>
          </p:spPr>
        </p:pic>
        <p:pic>
          <p:nvPicPr>
            <p:cNvPr id="7" name="Afbeelding 6" descr="Afbeelding met Graphics, grafische vormgeving, Lettertype, ontwerp&#10;&#10;Door AI gegenereerde inhoud is mogelijk onjuist.">
              <a:extLst>
                <a:ext uri="{FF2B5EF4-FFF2-40B4-BE49-F238E27FC236}">
                  <a16:creationId xmlns:a16="http://schemas.microsoft.com/office/drawing/2014/main" id="{99DF37BA-9611-8A05-3759-30DD071C28B0}"/>
                </a:ext>
              </a:extLst>
            </p:cNvPr>
            <p:cNvPicPr>
              <a:picLocks noChangeAspect="1"/>
            </p:cNvPicPr>
            <p:nvPr/>
          </p:nvPicPr>
          <p:blipFill>
            <a:blip r:embed="rId4">
              <a:extLst>
                <a:ext uri="{28A0092B-C50C-407E-A947-70E740481C1C}">
                  <a14:useLocalDpi xmlns:a14="http://schemas.microsoft.com/office/drawing/2010/main" val="0"/>
                </a:ext>
              </a:extLst>
            </a:blip>
            <a:srcRect l="9294" t="19843" r="8235" b="21569"/>
            <a:stretch/>
          </p:blipFill>
          <p:spPr>
            <a:xfrm>
              <a:off x="7134797" y="3940613"/>
              <a:ext cx="1911667" cy="679038"/>
            </a:xfrm>
            <a:prstGeom prst="rect">
              <a:avLst/>
            </a:prstGeom>
          </p:spPr>
        </p:pic>
        <p:pic>
          <p:nvPicPr>
            <p:cNvPr id="9" name="Afbeelding 8" descr="Afbeelding met Lettertype, Graphics, schermopname, grafische vormgeving&#10;&#10;Door AI gegenereerde inhoud is mogelijk onjuist.">
              <a:extLst>
                <a:ext uri="{FF2B5EF4-FFF2-40B4-BE49-F238E27FC236}">
                  <a16:creationId xmlns:a16="http://schemas.microsoft.com/office/drawing/2014/main" id="{13E00F6B-A8CF-5D45-E80B-6A7EC0D9B994}"/>
                </a:ext>
              </a:extLst>
            </p:cNvPr>
            <p:cNvPicPr>
              <a:picLocks noChangeAspect="1"/>
            </p:cNvPicPr>
            <p:nvPr/>
          </p:nvPicPr>
          <p:blipFill>
            <a:blip r:embed="rId5">
              <a:extLst>
                <a:ext uri="{28A0092B-C50C-407E-A947-70E740481C1C}">
                  <a14:useLocalDpi xmlns:a14="http://schemas.microsoft.com/office/drawing/2010/main" val="0"/>
                </a:ext>
              </a:extLst>
            </a:blip>
            <a:srcRect l="8123" t="34826" r="7842" b="32897"/>
            <a:stretch/>
          </p:blipFill>
          <p:spPr>
            <a:xfrm>
              <a:off x="9863328" y="4392860"/>
              <a:ext cx="1767840" cy="679038"/>
            </a:xfrm>
            <a:prstGeom prst="rect">
              <a:avLst/>
            </a:prstGeom>
          </p:spPr>
        </p:pic>
      </p:grpSp>
      <p:graphicFrame>
        <p:nvGraphicFramePr>
          <p:cNvPr id="16" name="Diagram 15">
            <a:extLst>
              <a:ext uri="{FF2B5EF4-FFF2-40B4-BE49-F238E27FC236}">
                <a16:creationId xmlns:a16="http://schemas.microsoft.com/office/drawing/2014/main" id="{DF222A8B-26F9-545B-C947-905174119672}"/>
              </a:ext>
            </a:extLst>
          </p:cNvPr>
          <p:cNvGraphicFramePr>
            <a:graphicFrameLocks noChangeAspect="1"/>
          </p:cNvGraphicFramePr>
          <p:nvPr/>
        </p:nvGraphicFramePr>
        <p:xfrm>
          <a:off x="883233" y="2162420"/>
          <a:ext cx="7679531" cy="272173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7" name="Afbeelding 16" descr="Afbeelding met Symmetrie, kunst, driehoek, ster&#10;&#10;Door AI gegenereerde inhoud is mogelijk onjuist.">
            <a:extLst>
              <a:ext uri="{FF2B5EF4-FFF2-40B4-BE49-F238E27FC236}">
                <a16:creationId xmlns:a16="http://schemas.microsoft.com/office/drawing/2014/main" id="{3DE393CD-E186-EC97-995E-EE50B14B49E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32726" y="2585311"/>
            <a:ext cx="615536" cy="646331"/>
          </a:xfrm>
          <a:prstGeom prst="rect">
            <a:avLst/>
          </a:prstGeom>
        </p:spPr>
      </p:pic>
      <p:pic>
        <p:nvPicPr>
          <p:cNvPr id="18" name="Afbeelding 17" descr="Afbeelding met schermopname, Graphics, symbool, ontwerp&#10;&#10;Door AI gegenereerde inhoud is mogelijk onjuist.">
            <a:extLst>
              <a:ext uri="{FF2B5EF4-FFF2-40B4-BE49-F238E27FC236}">
                <a16:creationId xmlns:a16="http://schemas.microsoft.com/office/drawing/2014/main" id="{5A4910B6-E152-F59B-3840-E5AFC5F697F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32726" y="3776034"/>
            <a:ext cx="615536" cy="646331"/>
          </a:xfrm>
          <a:prstGeom prst="rect">
            <a:avLst/>
          </a:prstGeom>
        </p:spPr>
      </p:pic>
      <p:sp>
        <p:nvSpPr>
          <p:cNvPr id="22" name="Tijdelijke aanduiding voor tekst 2">
            <a:extLst>
              <a:ext uri="{FF2B5EF4-FFF2-40B4-BE49-F238E27FC236}">
                <a16:creationId xmlns:a16="http://schemas.microsoft.com/office/drawing/2014/main" id="{8794C01C-10B2-EBD5-16E8-9EF2F2F4C582}"/>
              </a:ext>
            </a:extLst>
          </p:cNvPr>
          <p:cNvSpPr txBox="1">
            <a:spLocks/>
          </p:cNvSpPr>
          <p:nvPr/>
        </p:nvSpPr>
        <p:spPr>
          <a:xfrm>
            <a:off x="1889987" y="3231642"/>
            <a:ext cx="3699155" cy="3615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noProof="0">
                <a:sym typeface="Wingdings" pitchFamily="2" charset="2"/>
              </a:rPr>
              <a:t> e.g., Raspberry Pi, Nvidia Jetson, etc. </a:t>
            </a:r>
            <a:endParaRPr lang="en-GB" sz="1600" noProof="0"/>
          </a:p>
        </p:txBody>
      </p:sp>
      <p:sp>
        <p:nvSpPr>
          <p:cNvPr id="23" name="Tijdelijke aanduiding voor tekst 2">
            <a:extLst>
              <a:ext uri="{FF2B5EF4-FFF2-40B4-BE49-F238E27FC236}">
                <a16:creationId xmlns:a16="http://schemas.microsoft.com/office/drawing/2014/main" id="{443D8240-D114-F29E-6676-F117C350F7E6}"/>
              </a:ext>
            </a:extLst>
          </p:cNvPr>
          <p:cNvSpPr txBox="1">
            <a:spLocks/>
          </p:cNvSpPr>
          <p:nvPr/>
        </p:nvSpPr>
        <p:spPr>
          <a:xfrm>
            <a:off x="1889987" y="4381920"/>
            <a:ext cx="3699155" cy="3615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noProof="0">
                <a:sym typeface="Wingdings" pitchFamily="2" charset="2"/>
              </a:rPr>
              <a:t> e.g., Microcontroller, FPGA, etc. </a:t>
            </a:r>
            <a:endParaRPr lang="en-GB" sz="1600" noProof="0"/>
          </a:p>
        </p:txBody>
      </p:sp>
    </p:spTree>
    <p:extLst>
      <p:ext uri="{BB962C8B-B14F-4D97-AF65-F5344CB8AC3E}">
        <p14:creationId xmlns:p14="http://schemas.microsoft.com/office/powerpoint/2010/main" val="26562531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B9DD59-50AE-1ED7-DC29-4BA8EDE0E115}"/>
              </a:ext>
            </a:extLst>
          </p:cNvPr>
          <p:cNvSpPr>
            <a:spLocks noGrp="1"/>
          </p:cNvSpPr>
          <p:nvPr>
            <p:ph type="title"/>
          </p:nvPr>
        </p:nvSpPr>
        <p:spPr/>
        <p:txBody>
          <a:bodyPr/>
          <a:lstStyle/>
          <a:p>
            <a:r>
              <a:rPr lang="en-GB" noProof="0"/>
              <a:t>2. Choosing the right model and/or edge device</a:t>
            </a:r>
          </a:p>
        </p:txBody>
      </p:sp>
      <p:sp>
        <p:nvSpPr>
          <p:cNvPr id="3" name="Tijdelijke aanduiding voor tekst 2">
            <a:extLst>
              <a:ext uri="{FF2B5EF4-FFF2-40B4-BE49-F238E27FC236}">
                <a16:creationId xmlns:a16="http://schemas.microsoft.com/office/drawing/2014/main" id="{1678CB2C-6779-AB05-5789-96C1D31F0244}"/>
              </a:ext>
            </a:extLst>
          </p:cNvPr>
          <p:cNvSpPr>
            <a:spLocks noGrp="1"/>
          </p:cNvSpPr>
          <p:nvPr>
            <p:ph type="body" sz="quarter" idx="10"/>
          </p:nvPr>
        </p:nvSpPr>
        <p:spPr>
          <a:xfrm>
            <a:off x="895350" y="1668463"/>
            <a:ext cx="10401300" cy="1181063"/>
          </a:xfrm>
        </p:spPr>
        <p:txBody>
          <a:bodyPr>
            <a:normAutofit/>
          </a:bodyPr>
          <a:lstStyle/>
          <a:p>
            <a:r>
              <a:rPr lang="en-GB" sz="2400" noProof="0"/>
              <a:t>How do we balance model performance with hardware constrains?</a:t>
            </a:r>
          </a:p>
          <a:p>
            <a:pPr lvl="1"/>
            <a:r>
              <a:rPr lang="en-GB" sz="1800" noProof="0"/>
              <a:t>Important to match the model and device to application needs</a:t>
            </a:r>
          </a:p>
          <a:p>
            <a:pPr lvl="1"/>
            <a:r>
              <a:rPr lang="en-GB" sz="1800" noProof="0"/>
              <a:t>Consider both performance and hardware limitations</a:t>
            </a:r>
          </a:p>
        </p:txBody>
      </p:sp>
      <p:pic>
        <p:nvPicPr>
          <p:cNvPr id="7170" name="Picture 2">
            <a:extLst>
              <a:ext uri="{FF2B5EF4-FFF2-40B4-BE49-F238E27FC236}">
                <a16:creationId xmlns:a16="http://schemas.microsoft.com/office/drawing/2014/main" id="{BF777D06-F609-FD07-CFDB-4BAA78EBBC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7869" y="3442198"/>
            <a:ext cx="3686461" cy="2369867"/>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1497DD6B-3613-A227-7289-D8E68435CC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836" t="11513" r="15758" b="13243"/>
          <a:stretch/>
        </p:blipFill>
        <p:spPr bwMode="auto">
          <a:xfrm>
            <a:off x="5607620" y="3249717"/>
            <a:ext cx="633096" cy="68634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7343D34F-A974-04AB-D264-61705C1B41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533" t="11224" r="15061" b="13533"/>
          <a:stretch/>
        </p:blipFill>
        <p:spPr bwMode="auto">
          <a:xfrm>
            <a:off x="3285284" y="2969455"/>
            <a:ext cx="563873" cy="611302"/>
          </a:xfrm>
          <a:prstGeom prst="rect">
            <a:avLst/>
          </a:prstGeom>
          <a:noFill/>
          <a:extLst>
            <a:ext uri="{909E8E84-426E-40DD-AFC4-6F175D3DCCD1}">
              <a14:hiddenFill xmlns:a14="http://schemas.microsoft.com/office/drawing/2010/main">
                <a:solidFill>
                  <a:srgbClr val="FFFFFF"/>
                </a:solidFill>
              </a14:hiddenFill>
            </a:ext>
          </a:extLst>
        </p:spPr>
      </p:pic>
      <p:sp>
        <p:nvSpPr>
          <p:cNvPr id="8" name="Tekstvak 7">
            <a:extLst>
              <a:ext uri="{FF2B5EF4-FFF2-40B4-BE49-F238E27FC236}">
                <a16:creationId xmlns:a16="http://schemas.microsoft.com/office/drawing/2014/main" id="{663DCD6B-413E-FA5B-1AD0-991DA247370D}"/>
              </a:ext>
            </a:extLst>
          </p:cNvPr>
          <p:cNvSpPr txBox="1"/>
          <p:nvPr/>
        </p:nvSpPr>
        <p:spPr>
          <a:xfrm>
            <a:off x="2285858" y="4521558"/>
            <a:ext cx="1926336" cy="338554"/>
          </a:xfrm>
          <a:prstGeom prst="rect">
            <a:avLst/>
          </a:prstGeom>
          <a:noFill/>
        </p:spPr>
        <p:txBody>
          <a:bodyPr wrap="square" rtlCol="0">
            <a:spAutoFit/>
          </a:bodyPr>
          <a:lstStyle/>
          <a:p>
            <a:r>
              <a:rPr lang="en-GB" sz="1600" noProof="0">
                <a:solidFill>
                  <a:schemeClr val="accent4"/>
                </a:solidFill>
              </a:rPr>
              <a:t>Model performance</a:t>
            </a:r>
          </a:p>
        </p:txBody>
      </p:sp>
      <p:sp>
        <p:nvSpPr>
          <p:cNvPr id="9" name="Tekstvak 8">
            <a:extLst>
              <a:ext uri="{FF2B5EF4-FFF2-40B4-BE49-F238E27FC236}">
                <a16:creationId xmlns:a16="http://schemas.microsoft.com/office/drawing/2014/main" id="{48682B78-71A0-7EC5-5DB8-31B3B370BCF3}"/>
              </a:ext>
            </a:extLst>
          </p:cNvPr>
          <p:cNvSpPr txBox="1"/>
          <p:nvPr/>
        </p:nvSpPr>
        <p:spPr>
          <a:xfrm>
            <a:off x="5201094" y="4792141"/>
            <a:ext cx="2079244" cy="338554"/>
          </a:xfrm>
          <a:prstGeom prst="rect">
            <a:avLst/>
          </a:prstGeom>
          <a:noFill/>
        </p:spPr>
        <p:txBody>
          <a:bodyPr wrap="square" rtlCol="0">
            <a:spAutoFit/>
          </a:bodyPr>
          <a:lstStyle/>
          <a:p>
            <a:r>
              <a:rPr lang="en-GB" sz="1600" noProof="0">
                <a:solidFill>
                  <a:schemeClr val="accent4"/>
                </a:solidFill>
              </a:rPr>
              <a:t>Hardware constraints</a:t>
            </a:r>
          </a:p>
        </p:txBody>
      </p:sp>
      <p:pic>
        <p:nvPicPr>
          <p:cNvPr id="7182" name="Picture 14">
            <a:extLst>
              <a:ext uri="{FF2B5EF4-FFF2-40B4-BE49-F238E27FC236}">
                <a16:creationId xmlns:a16="http://schemas.microsoft.com/office/drawing/2014/main" id="{555779CA-8D5F-39F5-D877-B94099863B6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1701" b="12899"/>
          <a:stretch/>
        </p:blipFill>
        <p:spPr bwMode="auto">
          <a:xfrm>
            <a:off x="4477574" y="5626624"/>
            <a:ext cx="527050" cy="37029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a:extLst>
              <a:ext uri="{FF2B5EF4-FFF2-40B4-BE49-F238E27FC236}">
                <a16:creationId xmlns:a16="http://schemas.microsoft.com/office/drawing/2014/main" id="{C5F068E2-15B6-5CB2-FB31-539CF4CD53A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2627" b="26598"/>
          <a:stretch/>
        </p:blipFill>
        <p:spPr bwMode="auto">
          <a:xfrm rot="16200000">
            <a:off x="5889783" y="4598777"/>
            <a:ext cx="527050" cy="2796281"/>
          </a:xfrm>
          <a:prstGeom prst="rect">
            <a:avLst/>
          </a:prstGeom>
          <a:noFill/>
          <a:extLst>
            <a:ext uri="{909E8E84-426E-40DD-AFC4-6F175D3DCCD1}">
              <a14:hiddenFill xmlns:a14="http://schemas.microsoft.com/office/drawing/2010/main">
                <a:solidFill>
                  <a:srgbClr val="FFFFFF"/>
                </a:solidFill>
              </a14:hiddenFill>
            </a:ext>
          </a:extLst>
        </p:spPr>
      </p:pic>
      <p:sp>
        <p:nvSpPr>
          <p:cNvPr id="12" name="Tekstvak 11">
            <a:extLst>
              <a:ext uri="{FF2B5EF4-FFF2-40B4-BE49-F238E27FC236}">
                <a16:creationId xmlns:a16="http://schemas.microsoft.com/office/drawing/2014/main" id="{B36D7841-961F-9243-30D9-E72775AA1D0E}"/>
              </a:ext>
            </a:extLst>
          </p:cNvPr>
          <p:cNvSpPr txBox="1"/>
          <p:nvPr/>
        </p:nvSpPr>
        <p:spPr>
          <a:xfrm>
            <a:off x="8124018" y="5840561"/>
            <a:ext cx="1632506" cy="338554"/>
          </a:xfrm>
          <a:prstGeom prst="rect">
            <a:avLst/>
          </a:prstGeom>
          <a:noFill/>
        </p:spPr>
        <p:txBody>
          <a:bodyPr wrap="square" rtlCol="0">
            <a:spAutoFit/>
          </a:bodyPr>
          <a:lstStyle/>
          <a:p>
            <a:r>
              <a:rPr lang="en-GB" sz="1600" noProof="0">
                <a:solidFill>
                  <a:schemeClr val="accent4"/>
                </a:solidFill>
              </a:rPr>
              <a:t>Application Bias</a:t>
            </a:r>
          </a:p>
        </p:txBody>
      </p:sp>
      <p:pic>
        <p:nvPicPr>
          <p:cNvPr id="7184" name="Picture 16">
            <a:extLst>
              <a:ext uri="{FF2B5EF4-FFF2-40B4-BE49-F238E27FC236}">
                <a16:creationId xmlns:a16="http://schemas.microsoft.com/office/drawing/2014/main" id="{579F6F73-F0AE-5BFA-A327-9D98B72CF2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406" t="17222" r="20228" b="18378"/>
          <a:stretch/>
        </p:blipFill>
        <p:spPr bwMode="auto">
          <a:xfrm>
            <a:off x="7553852" y="5708950"/>
            <a:ext cx="570166" cy="579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50275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jdelijke aanduiding voor tekst 2">
            <a:extLst>
              <a:ext uri="{FF2B5EF4-FFF2-40B4-BE49-F238E27FC236}">
                <a16:creationId xmlns:a16="http://schemas.microsoft.com/office/drawing/2014/main" id="{E4019283-5BB9-6659-F4C6-3B5F7D85B407}"/>
              </a:ext>
            </a:extLst>
          </p:cNvPr>
          <p:cNvSpPr txBox="1">
            <a:spLocks/>
          </p:cNvSpPr>
          <p:nvPr/>
        </p:nvSpPr>
        <p:spPr>
          <a:xfrm>
            <a:off x="1173782" y="1393064"/>
            <a:ext cx="7983474" cy="36150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noProof="0"/>
              <a:t>2.1.  Both the model and the device are free to choose</a:t>
            </a:r>
          </a:p>
        </p:txBody>
      </p:sp>
      <p:graphicFrame>
        <p:nvGraphicFramePr>
          <p:cNvPr id="6" name="Diagram 5">
            <a:extLst>
              <a:ext uri="{FF2B5EF4-FFF2-40B4-BE49-F238E27FC236}">
                <a16:creationId xmlns:a16="http://schemas.microsoft.com/office/drawing/2014/main" id="{C42030EC-D18E-5194-9556-94417A8AF9B1}"/>
              </a:ext>
            </a:extLst>
          </p:cNvPr>
          <p:cNvGraphicFramePr/>
          <p:nvPr/>
        </p:nvGraphicFramePr>
        <p:xfrm>
          <a:off x="297259" y="1608606"/>
          <a:ext cx="4835284" cy="36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10">
            <a:extLst>
              <a:ext uri="{FF2B5EF4-FFF2-40B4-BE49-F238E27FC236}">
                <a16:creationId xmlns:a16="http://schemas.microsoft.com/office/drawing/2014/main" id="{C2650ADC-100E-597F-81E4-875EDFC4114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533" t="11224" r="15061" b="13533"/>
          <a:stretch/>
        </p:blipFill>
        <p:spPr bwMode="auto">
          <a:xfrm>
            <a:off x="2169087" y="2411572"/>
            <a:ext cx="334189" cy="362299"/>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a:extLst>
              <a:ext uri="{FF2B5EF4-FFF2-40B4-BE49-F238E27FC236}">
                <a16:creationId xmlns:a16="http://schemas.microsoft.com/office/drawing/2014/main" id="{4D0AA5BA-6985-84BA-F20F-626F906E03F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653" t="11783" r="12256" b="8978"/>
          <a:stretch/>
        </p:blipFill>
        <p:spPr bwMode="auto">
          <a:xfrm>
            <a:off x="1227570" y="3347718"/>
            <a:ext cx="334189" cy="362299"/>
          </a:xfrm>
          <a:prstGeom prst="rect">
            <a:avLst/>
          </a:prstGeom>
          <a:noFill/>
          <a:extLst>
            <a:ext uri="{909E8E84-426E-40DD-AFC4-6F175D3DCCD1}">
              <a14:hiddenFill xmlns:a14="http://schemas.microsoft.com/office/drawing/2010/main">
                <a:solidFill>
                  <a:srgbClr val="FFFFFF"/>
                </a:solidFill>
              </a14:hiddenFill>
            </a:ext>
          </a:extLst>
        </p:spPr>
      </p:pic>
      <p:sp>
        <p:nvSpPr>
          <p:cNvPr id="11" name="Titel 10">
            <a:extLst>
              <a:ext uri="{FF2B5EF4-FFF2-40B4-BE49-F238E27FC236}">
                <a16:creationId xmlns:a16="http://schemas.microsoft.com/office/drawing/2014/main" id="{83A50059-D775-23D5-428E-5C1E7C4CFC2F}"/>
              </a:ext>
            </a:extLst>
          </p:cNvPr>
          <p:cNvSpPr>
            <a:spLocks noGrp="1"/>
          </p:cNvSpPr>
          <p:nvPr>
            <p:ph type="title"/>
          </p:nvPr>
        </p:nvSpPr>
        <p:spPr/>
        <p:txBody>
          <a:bodyPr/>
          <a:lstStyle/>
          <a:p>
            <a:r>
              <a:rPr lang="en-GB" noProof="0"/>
              <a:t>2. Choosing the right model and/or edge device</a:t>
            </a:r>
          </a:p>
        </p:txBody>
      </p:sp>
      <p:graphicFrame>
        <p:nvGraphicFramePr>
          <p:cNvPr id="12" name="Diagram 11">
            <a:extLst>
              <a:ext uri="{FF2B5EF4-FFF2-40B4-BE49-F238E27FC236}">
                <a16:creationId xmlns:a16="http://schemas.microsoft.com/office/drawing/2014/main" id="{56449FFE-D751-B645-9481-1E9747800F22}"/>
              </a:ext>
            </a:extLst>
          </p:cNvPr>
          <p:cNvGraphicFramePr/>
          <p:nvPr/>
        </p:nvGraphicFramePr>
        <p:xfrm>
          <a:off x="5999746" y="2393255"/>
          <a:ext cx="6192254" cy="449990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8210" name="Picture 18">
            <a:extLst>
              <a:ext uri="{FF2B5EF4-FFF2-40B4-BE49-F238E27FC236}">
                <a16:creationId xmlns:a16="http://schemas.microsoft.com/office/drawing/2014/main" id="{C69A8D6D-0351-0209-6A21-C9A2C3B7B618}"/>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2372" t="16550" r="12350" b="13336"/>
          <a:stretch/>
        </p:blipFill>
        <p:spPr bwMode="auto">
          <a:xfrm>
            <a:off x="3859765" y="3355402"/>
            <a:ext cx="388979" cy="36229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a:extLst>
              <a:ext uri="{FF2B5EF4-FFF2-40B4-BE49-F238E27FC236}">
                <a16:creationId xmlns:a16="http://schemas.microsoft.com/office/drawing/2014/main" id="{B4639D13-B006-2AD1-DB1A-115729C47F77}"/>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4836" t="11513" r="15758" b="13243"/>
          <a:stretch/>
        </p:blipFill>
        <p:spPr bwMode="auto">
          <a:xfrm>
            <a:off x="8539848" y="2426936"/>
            <a:ext cx="373629" cy="405056"/>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a:extLst>
              <a:ext uri="{FF2B5EF4-FFF2-40B4-BE49-F238E27FC236}">
                <a16:creationId xmlns:a16="http://schemas.microsoft.com/office/drawing/2014/main" id="{25ED9376-083E-208B-732E-7417BA0ADCA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2479" t="16758" r="8729" b="17110"/>
          <a:stretch/>
        </p:blipFill>
        <p:spPr bwMode="auto">
          <a:xfrm>
            <a:off x="7453601" y="3350891"/>
            <a:ext cx="468638" cy="393343"/>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a:extLst>
              <a:ext uri="{FF2B5EF4-FFF2-40B4-BE49-F238E27FC236}">
                <a16:creationId xmlns:a16="http://schemas.microsoft.com/office/drawing/2014/main" id="{989406DF-0A83-8719-91A9-588E6B83894B}"/>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2826" t="12118" r="13103" b="14360"/>
          <a:stretch/>
        </p:blipFill>
        <p:spPr bwMode="auto">
          <a:xfrm>
            <a:off x="10308551" y="3334745"/>
            <a:ext cx="396280" cy="393343"/>
          </a:xfrm>
          <a:prstGeom prst="rect">
            <a:avLst/>
          </a:prstGeom>
          <a:noFill/>
          <a:extLst>
            <a:ext uri="{909E8E84-426E-40DD-AFC4-6F175D3DCCD1}">
              <a14:hiddenFill xmlns:a14="http://schemas.microsoft.com/office/drawing/2010/main">
                <a:solidFill>
                  <a:srgbClr val="FFFFFF"/>
                </a:solidFill>
              </a14:hiddenFill>
            </a:ext>
          </a:extLst>
        </p:spPr>
      </p:pic>
      <p:pic>
        <p:nvPicPr>
          <p:cNvPr id="8216" name="Picture 24">
            <a:extLst>
              <a:ext uri="{FF2B5EF4-FFF2-40B4-BE49-F238E27FC236}">
                <a16:creationId xmlns:a16="http://schemas.microsoft.com/office/drawing/2014/main" id="{CA1DA082-7CFA-1889-B77E-5D6432A3C1DD}"/>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3551" t="12752" r="13751" b="12653"/>
          <a:stretch/>
        </p:blipFill>
        <p:spPr bwMode="auto">
          <a:xfrm>
            <a:off x="7511763" y="5114025"/>
            <a:ext cx="341989" cy="350911"/>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a:extLst>
              <a:ext uri="{FF2B5EF4-FFF2-40B4-BE49-F238E27FC236}">
                <a16:creationId xmlns:a16="http://schemas.microsoft.com/office/drawing/2014/main" id="{3FEA86C1-5510-3C12-EE43-D9B783D890A8}"/>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13981" t="13371" r="13496" b="13013"/>
          <a:stretch/>
        </p:blipFill>
        <p:spPr bwMode="auto">
          <a:xfrm>
            <a:off x="10375907" y="5111327"/>
            <a:ext cx="345702" cy="350911"/>
          </a:xfrm>
          <a:prstGeom prst="rect">
            <a:avLst/>
          </a:prstGeom>
          <a:noFill/>
          <a:extLst>
            <a:ext uri="{909E8E84-426E-40DD-AFC4-6F175D3DCCD1}">
              <a14:hiddenFill xmlns:a14="http://schemas.microsoft.com/office/drawing/2010/main">
                <a:solidFill>
                  <a:srgbClr val="FFFFFF"/>
                </a:solidFill>
              </a14:hiddenFill>
            </a:ext>
          </a:extLst>
        </p:spPr>
      </p:pic>
      <p:sp>
        <p:nvSpPr>
          <p:cNvPr id="14" name="Pijl links en rechts 13">
            <a:extLst>
              <a:ext uri="{FF2B5EF4-FFF2-40B4-BE49-F238E27FC236}">
                <a16:creationId xmlns:a16="http://schemas.microsoft.com/office/drawing/2014/main" id="{3BE29887-CB78-89EC-F621-78035E4635EB}"/>
              </a:ext>
            </a:extLst>
          </p:cNvPr>
          <p:cNvSpPr/>
          <p:nvPr/>
        </p:nvSpPr>
        <p:spPr>
          <a:xfrm>
            <a:off x="4440264" y="2487478"/>
            <a:ext cx="2936929" cy="237738"/>
          </a:xfrm>
          <a:prstGeom prst="leftRightArrow">
            <a:avLst/>
          </a:prstGeom>
          <a:solidFill>
            <a:schemeClr val="accent5">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5" name="Rechthoek 14">
            <a:extLst>
              <a:ext uri="{FF2B5EF4-FFF2-40B4-BE49-F238E27FC236}">
                <a16:creationId xmlns:a16="http://schemas.microsoft.com/office/drawing/2014/main" id="{DE38F13F-E6C2-251E-EDE5-B8C9A91B9437}"/>
              </a:ext>
            </a:extLst>
          </p:cNvPr>
          <p:cNvSpPr/>
          <p:nvPr/>
        </p:nvSpPr>
        <p:spPr>
          <a:xfrm>
            <a:off x="1470392" y="5326161"/>
            <a:ext cx="2229154" cy="1283516"/>
          </a:xfrm>
          <a:prstGeom prst="rect">
            <a:avLst/>
          </a:prstGeom>
          <a:solidFill>
            <a:schemeClr val="tx2">
              <a:lumMod val="20000"/>
              <a:lumOff val="80000"/>
            </a:schemeClr>
          </a:solidFill>
          <a:ln w="25400">
            <a:solidFill>
              <a:schemeClr val="tx2"/>
            </a:solidFill>
          </a:ln>
          <a:effectLst>
            <a:outerShdw blurRad="50800" dist="38100" dir="2700000" sx="103665" sy="103665"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a:solidFill>
                <a:schemeClr val="accent4"/>
              </a:solidFill>
            </a:endParaRPr>
          </a:p>
          <a:p>
            <a:pPr algn="ctr"/>
            <a:endParaRPr lang="en-GB" sz="1600" noProof="0">
              <a:solidFill>
                <a:schemeClr val="accent4"/>
              </a:solidFill>
            </a:endParaRPr>
          </a:p>
          <a:p>
            <a:pPr algn="ctr"/>
            <a:endParaRPr lang="en-GB" sz="1600" noProof="0">
              <a:solidFill>
                <a:schemeClr val="accent4"/>
              </a:solidFill>
            </a:endParaRPr>
          </a:p>
          <a:p>
            <a:pPr algn="ctr"/>
            <a:r>
              <a:rPr lang="en-GB" sz="1600" noProof="0">
                <a:solidFill>
                  <a:schemeClr val="accent4"/>
                </a:solidFill>
              </a:rPr>
              <a:t>Evaluate the budget for both model </a:t>
            </a:r>
            <a:r>
              <a:rPr lang="en-GB" sz="1600" i="1" u="sng" noProof="0">
                <a:solidFill>
                  <a:schemeClr val="accent4"/>
                </a:solidFill>
              </a:rPr>
              <a:t>and</a:t>
            </a:r>
            <a:r>
              <a:rPr lang="en-GB" sz="1600" noProof="0">
                <a:solidFill>
                  <a:schemeClr val="accent4"/>
                </a:solidFill>
              </a:rPr>
              <a:t> device</a:t>
            </a:r>
          </a:p>
        </p:txBody>
      </p:sp>
      <p:sp>
        <p:nvSpPr>
          <p:cNvPr id="16" name="Tekstvak 15">
            <a:extLst>
              <a:ext uri="{FF2B5EF4-FFF2-40B4-BE49-F238E27FC236}">
                <a16:creationId xmlns:a16="http://schemas.microsoft.com/office/drawing/2014/main" id="{C12DBA1A-A169-5541-37E0-7B0BA4B7B640}"/>
              </a:ext>
            </a:extLst>
          </p:cNvPr>
          <p:cNvSpPr txBox="1"/>
          <p:nvPr/>
        </p:nvSpPr>
        <p:spPr>
          <a:xfrm>
            <a:off x="2211659" y="5726667"/>
            <a:ext cx="746620" cy="369332"/>
          </a:xfrm>
          <a:prstGeom prst="rect">
            <a:avLst/>
          </a:prstGeom>
          <a:noFill/>
        </p:spPr>
        <p:txBody>
          <a:bodyPr wrap="square" rtlCol="0">
            <a:spAutoFit/>
          </a:bodyPr>
          <a:lstStyle/>
          <a:p>
            <a:r>
              <a:rPr lang="en-GB" noProof="0">
                <a:solidFill>
                  <a:schemeClr val="accent4"/>
                </a:solidFill>
              </a:rPr>
              <a:t>Cost:</a:t>
            </a:r>
          </a:p>
        </p:txBody>
      </p:sp>
      <p:pic>
        <p:nvPicPr>
          <p:cNvPr id="8220" name="Picture 28">
            <a:extLst>
              <a:ext uri="{FF2B5EF4-FFF2-40B4-BE49-F238E27FC236}">
                <a16:creationId xmlns:a16="http://schemas.microsoft.com/office/drawing/2014/main" id="{FB839105-1C75-BF60-D1AA-59E257E5AC14}"/>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10932" t="12501" r="11750" b="12059"/>
          <a:stretch/>
        </p:blipFill>
        <p:spPr bwMode="auto">
          <a:xfrm>
            <a:off x="2370064" y="5363314"/>
            <a:ext cx="423470" cy="413179"/>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Gebogen verbindingslijn 17">
            <a:extLst>
              <a:ext uri="{FF2B5EF4-FFF2-40B4-BE49-F238E27FC236}">
                <a16:creationId xmlns:a16="http://schemas.microsoft.com/office/drawing/2014/main" id="{6DD349C8-ED3C-2E59-D235-F38BC7BD2B50}"/>
              </a:ext>
            </a:extLst>
          </p:cNvPr>
          <p:cNvCxnSpPr>
            <a:cxnSpLocks/>
            <a:stCxn id="15" idx="3"/>
            <a:endCxn id="14" idx="5"/>
          </p:cNvCxnSpPr>
          <p:nvPr/>
        </p:nvCxnSpPr>
        <p:spPr>
          <a:xfrm flipV="1">
            <a:off x="3699546" y="2665782"/>
            <a:ext cx="2209183" cy="3302137"/>
          </a:xfrm>
          <a:prstGeom prst="bentConnector2">
            <a:avLst/>
          </a:prstGeom>
          <a:ln w="22225">
            <a:solidFill>
              <a:schemeClr val="tx2"/>
            </a:solidFill>
            <a:prstDash val="dash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Tekstvak 23">
            <a:extLst>
              <a:ext uri="{FF2B5EF4-FFF2-40B4-BE49-F238E27FC236}">
                <a16:creationId xmlns:a16="http://schemas.microsoft.com/office/drawing/2014/main" id="{E9576583-BF0A-4D1C-A91E-750F8D6EF7FD}"/>
              </a:ext>
            </a:extLst>
          </p:cNvPr>
          <p:cNvSpPr txBox="1"/>
          <p:nvPr/>
        </p:nvSpPr>
        <p:spPr>
          <a:xfrm>
            <a:off x="5350789" y="2228895"/>
            <a:ext cx="1115878" cy="369332"/>
          </a:xfrm>
          <a:prstGeom prst="rect">
            <a:avLst/>
          </a:prstGeom>
          <a:noFill/>
        </p:spPr>
        <p:txBody>
          <a:bodyPr wrap="square" rtlCol="0">
            <a:spAutoFit/>
          </a:bodyPr>
          <a:lstStyle/>
          <a:p>
            <a:r>
              <a:rPr lang="en-GB" noProof="0">
                <a:solidFill>
                  <a:schemeClr val="accent5">
                    <a:lumMod val="40000"/>
                    <a:lumOff val="60000"/>
                  </a:schemeClr>
                </a:solidFill>
              </a:rPr>
              <a:t>Trade off</a:t>
            </a:r>
          </a:p>
        </p:txBody>
      </p:sp>
    </p:spTree>
    <p:extLst>
      <p:ext uri="{BB962C8B-B14F-4D97-AF65-F5344CB8AC3E}">
        <p14:creationId xmlns:p14="http://schemas.microsoft.com/office/powerpoint/2010/main" val="378619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7AAECE1-B4A3-4024-3A67-947779E7757E}"/>
            </a:ext>
          </a:extLst>
        </p:cNvPr>
        <p:cNvGrpSpPr/>
        <p:nvPr/>
      </p:nvGrpSpPr>
      <p:grpSpPr>
        <a:xfrm>
          <a:off x="0" y="0"/>
          <a:ext cx="0" cy="0"/>
          <a:chOff x="0" y="0"/>
          <a:chExt cx="0" cy="0"/>
        </a:xfrm>
      </p:grpSpPr>
      <p:sp>
        <p:nvSpPr>
          <p:cNvPr id="4" name="Tijdelijke aanduiding voor tekst 2">
            <a:extLst>
              <a:ext uri="{FF2B5EF4-FFF2-40B4-BE49-F238E27FC236}">
                <a16:creationId xmlns:a16="http://schemas.microsoft.com/office/drawing/2014/main" id="{12266F71-A1AE-7231-20F9-045E054DE8B0}"/>
              </a:ext>
            </a:extLst>
          </p:cNvPr>
          <p:cNvSpPr txBox="1">
            <a:spLocks/>
          </p:cNvSpPr>
          <p:nvPr/>
        </p:nvSpPr>
        <p:spPr>
          <a:xfrm>
            <a:off x="1173782" y="1393064"/>
            <a:ext cx="7983474" cy="36150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noProof="0"/>
              <a:t>2.2.  The model has been set</a:t>
            </a:r>
          </a:p>
        </p:txBody>
      </p:sp>
      <p:sp>
        <p:nvSpPr>
          <p:cNvPr id="11" name="Titel 10">
            <a:extLst>
              <a:ext uri="{FF2B5EF4-FFF2-40B4-BE49-F238E27FC236}">
                <a16:creationId xmlns:a16="http://schemas.microsoft.com/office/drawing/2014/main" id="{AFD8BAFF-A733-3884-5001-FE25E06D5894}"/>
              </a:ext>
            </a:extLst>
          </p:cNvPr>
          <p:cNvSpPr>
            <a:spLocks noGrp="1"/>
          </p:cNvSpPr>
          <p:nvPr>
            <p:ph type="title"/>
          </p:nvPr>
        </p:nvSpPr>
        <p:spPr/>
        <p:txBody>
          <a:bodyPr/>
          <a:lstStyle/>
          <a:p>
            <a:r>
              <a:rPr lang="en-GB" noProof="0"/>
              <a:t>2. Choosing the right model and/or edge device</a:t>
            </a:r>
          </a:p>
        </p:txBody>
      </p:sp>
      <p:sp>
        <p:nvSpPr>
          <p:cNvPr id="14" name="Pijl links en rechts 13">
            <a:extLst>
              <a:ext uri="{FF2B5EF4-FFF2-40B4-BE49-F238E27FC236}">
                <a16:creationId xmlns:a16="http://schemas.microsoft.com/office/drawing/2014/main" id="{1B212B11-49D0-B669-BF11-B099E5C8A0FE}"/>
              </a:ext>
            </a:extLst>
          </p:cNvPr>
          <p:cNvSpPr/>
          <p:nvPr/>
        </p:nvSpPr>
        <p:spPr>
          <a:xfrm>
            <a:off x="4390647" y="2487478"/>
            <a:ext cx="2936929" cy="237738"/>
          </a:xfrm>
          <a:prstGeom prst="leftRightArrow">
            <a:avLst/>
          </a:prstGeom>
          <a:solidFill>
            <a:schemeClr val="accent5">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2" name="Groep 11">
            <a:extLst>
              <a:ext uri="{FF2B5EF4-FFF2-40B4-BE49-F238E27FC236}">
                <a16:creationId xmlns:a16="http://schemas.microsoft.com/office/drawing/2014/main" id="{86624556-69C5-AD95-6958-7CBC8AE92FF9}"/>
              </a:ext>
            </a:extLst>
          </p:cNvPr>
          <p:cNvGrpSpPr/>
          <p:nvPr/>
        </p:nvGrpSpPr>
        <p:grpSpPr>
          <a:xfrm>
            <a:off x="4739828" y="5379096"/>
            <a:ext cx="2229154" cy="1283516"/>
            <a:chOff x="4794152" y="5487797"/>
            <a:chExt cx="2229154" cy="1283516"/>
          </a:xfrm>
        </p:grpSpPr>
        <p:sp>
          <p:nvSpPr>
            <p:cNvPr id="15" name="Rechthoek 14">
              <a:extLst>
                <a:ext uri="{FF2B5EF4-FFF2-40B4-BE49-F238E27FC236}">
                  <a16:creationId xmlns:a16="http://schemas.microsoft.com/office/drawing/2014/main" id="{809F33C3-B486-6459-653F-7EFBB3B28832}"/>
                </a:ext>
              </a:extLst>
            </p:cNvPr>
            <p:cNvSpPr/>
            <p:nvPr/>
          </p:nvSpPr>
          <p:spPr>
            <a:xfrm>
              <a:off x="4794152" y="5487797"/>
              <a:ext cx="2229154" cy="1283516"/>
            </a:xfrm>
            <a:prstGeom prst="rect">
              <a:avLst/>
            </a:prstGeom>
            <a:solidFill>
              <a:schemeClr val="tx2">
                <a:lumMod val="20000"/>
                <a:lumOff val="80000"/>
              </a:schemeClr>
            </a:solidFill>
            <a:ln w="25400">
              <a:solidFill>
                <a:schemeClr val="tx2"/>
              </a:solidFill>
            </a:ln>
            <a:effectLst>
              <a:outerShdw blurRad="50800" dist="38100" dir="2700000" sx="103665" sy="103665"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a:solidFill>
                  <a:schemeClr val="accent4"/>
                </a:solidFill>
              </a:endParaRPr>
            </a:p>
            <a:p>
              <a:pPr algn="ctr"/>
              <a:endParaRPr lang="en-GB" sz="1600" noProof="0">
                <a:solidFill>
                  <a:schemeClr val="accent4"/>
                </a:solidFill>
              </a:endParaRPr>
            </a:p>
            <a:p>
              <a:pPr algn="ctr"/>
              <a:endParaRPr lang="en-GB" sz="1600" noProof="0">
                <a:solidFill>
                  <a:schemeClr val="accent4"/>
                </a:solidFill>
              </a:endParaRPr>
            </a:p>
            <a:p>
              <a:pPr algn="ctr"/>
              <a:r>
                <a:rPr lang="en-GB" sz="1600" noProof="0">
                  <a:solidFill>
                    <a:schemeClr val="accent4"/>
                  </a:solidFill>
                </a:rPr>
                <a:t>Evaluate the budget for both model </a:t>
              </a:r>
              <a:r>
                <a:rPr lang="en-GB" sz="1600" i="1" u="sng" noProof="0">
                  <a:solidFill>
                    <a:schemeClr val="accent4"/>
                  </a:solidFill>
                </a:rPr>
                <a:t>and</a:t>
              </a:r>
              <a:r>
                <a:rPr lang="en-GB" sz="1600" noProof="0">
                  <a:solidFill>
                    <a:schemeClr val="accent4"/>
                  </a:solidFill>
                </a:rPr>
                <a:t> device</a:t>
              </a:r>
            </a:p>
          </p:txBody>
        </p:sp>
        <p:sp>
          <p:nvSpPr>
            <p:cNvPr id="16" name="Tekstvak 15">
              <a:extLst>
                <a:ext uri="{FF2B5EF4-FFF2-40B4-BE49-F238E27FC236}">
                  <a16:creationId xmlns:a16="http://schemas.microsoft.com/office/drawing/2014/main" id="{F1FB80B9-38A5-E60A-861D-F167667A8DF0}"/>
                </a:ext>
              </a:extLst>
            </p:cNvPr>
            <p:cNvSpPr txBox="1"/>
            <p:nvPr/>
          </p:nvSpPr>
          <p:spPr>
            <a:xfrm>
              <a:off x="5535419" y="5888303"/>
              <a:ext cx="746620" cy="369332"/>
            </a:xfrm>
            <a:prstGeom prst="rect">
              <a:avLst/>
            </a:prstGeom>
            <a:noFill/>
          </p:spPr>
          <p:txBody>
            <a:bodyPr wrap="square" rtlCol="0">
              <a:spAutoFit/>
            </a:bodyPr>
            <a:lstStyle/>
            <a:p>
              <a:r>
                <a:rPr lang="en-GB" noProof="0">
                  <a:solidFill>
                    <a:schemeClr val="accent4"/>
                  </a:solidFill>
                </a:rPr>
                <a:t>Cost:</a:t>
              </a:r>
            </a:p>
          </p:txBody>
        </p:sp>
        <p:pic>
          <p:nvPicPr>
            <p:cNvPr id="8220" name="Picture 28">
              <a:extLst>
                <a:ext uri="{FF2B5EF4-FFF2-40B4-BE49-F238E27FC236}">
                  <a16:creationId xmlns:a16="http://schemas.microsoft.com/office/drawing/2014/main" id="{DB60286B-978A-840F-B253-017DE0C8F1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32" t="12501" r="11750" b="12059"/>
            <a:stretch/>
          </p:blipFill>
          <p:spPr bwMode="auto">
            <a:xfrm>
              <a:off x="5693824" y="5524950"/>
              <a:ext cx="423470" cy="4131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Gebogen verbindingslijn 17">
            <a:extLst>
              <a:ext uri="{FF2B5EF4-FFF2-40B4-BE49-F238E27FC236}">
                <a16:creationId xmlns:a16="http://schemas.microsoft.com/office/drawing/2014/main" id="{4976D930-F390-6E0B-029A-8885DE2EDBF0}"/>
              </a:ext>
            </a:extLst>
          </p:cNvPr>
          <p:cNvCxnSpPr>
            <a:cxnSpLocks/>
            <a:endCxn id="14" idx="5"/>
          </p:cNvCxnSpPr>
          <p:nvPr/>
        </p:nvCxnSpPr>
        <p:spPr>
          <a:xfrm rot="5400000" flipH="1" flipV="1">
            <a:off x="4500101" y="4020086"/>
            <a:ext cx="2713314" cy="4707"/>
          </a:xfrm>
          <a:prstGeom prst="bentConnector3">
            <a:avLst>
              <a:gd name="adj1" fmla="val 50000"/>
            </a:avLst>
          </a:prstGeom>
          <a:ln w="22225">
            <a:solidFill>
              <a:schemeClr val="tx2"/>
            </a:solidFill>
            <a:prstDash val="dash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Tekstvak 23">
            <a:extLst>
              <a:ext uri="{FF2B5EF4-FFF2-40B4-BE49-F238E27FC236}">
                <a16:creationId xmlns:a16="http://schemas.microsoft.com/office/drawing/2014/main" id="{EBDD50E6-B39F-EC21-2712-09CF907D5525}"/>
              </a:ext>
            </a:extLst>
          </p:cNvPr>
          <p:cNvSpPr txBox="1"/>
          <p:nvPr/>
        </p:nvSpPr>
        <p:spPr>
          <a:xfrm>
            <a:off x="5301172" y="2228895"/>
            <a:ext cx="1115878" cy="369332"/>
          </a:xfrm>
          <a:prstGeom prst="rect">
            <a:avLst/>
          </a:prstGeom>
          <a:noFill/>
        </p:spPr>
        <p:txBody>
          <a:bodyPr wrap="square" rtlCol="0">
            <a:spAutoFit/>
          </a:bodyPr>
          <a:lstStyle/>
          <a:p>
            <a:r>
              <a:rPr lang="en-GB" noProof="0">
                <a:solidFill>
                  <a:schemeClr val="accent5">
                    <a:lumMod val="40000"/>
                    <a:lumOff val="60000"/>
                  </a:schemeClr>
                </a:solidFill>
              </a:rPr>
              <a:t>Trade off</a:t>
            </a:r>
          </a:p>
        </p:txBody>
      </p:sp>
      <p:sp>
        <p:nvSpPr>
          <p:cNvPr id="2" name="Rechthoek 1">
            <a:extLst>
              <a:ext uri="{FF2B5EF4-FFF2-40B4-BE49-F238E27FC236}">
                <a16:creationId xmlns:a16="http://schemas.microsoft.com/office/drawing/2014/main" id="{BD08AFB3-9B0A-F665-5E45-4EFA61570444}"/>
              </a:ext>
            </a:extLst>
          </p:cNvPr>
          <p:cNvSpPr/>
          <p:nvPr/>
        </p:nvSpPr>
        <p:spPr>
          <a:xfrm>
            <a:off x="2107005" y="2369755"/>
            <a:ext cx="1218518" cy="484622"/>
          </a:xfrm>
          <a:prstGeom prst="rect">
            <a:avLst/>
          </a:prstGeom>
          <a:solidFill>
            <a:schemeClr val="accent6">
              <a:lumMod val="40000"/>
              <a:lumOff val="60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noProof="0">
                <a:solidFill>
                  <a:schemeClr val="accent4"/>
                </a:solidFill>
              </a:rPr>
              <a:t>        </a:t>
            </a:r>
            <a:r>
              <a:rPr lang="en-GB" noProof="0">
                <a:solidFill>
                  <a:schemeClr val="accent4"/>
                </a:solidFill>
              </a:rPr>
              <a:t>Model</a:t>
            </a:r>
            <a:endParaRPr lang="en-GB" sz="1600" noProof="0">
              <a:solidFill>
                <a:schemeClr val="accent4"/>
              </a:solidFill>
            </a:endParaRPr>
          </a:p>
        </p:txBody>
      </p:sp>
      <p:pic>
        <p:nvPicPr>
          <p:cNvPr id="7" name="Picture 10">
            <a:extLst>
              <a:ext uri="{FF2B5EF4-FFF2-40B4-BE49-F238E27FC236}">
                <a16:creationId xmlns:a16="http://schemas.microsoft.com/office/drawing/2014/main" id="{DB0F7403-40FA-FC38-E463-5147B67AD85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533" t="11224" r="15061" b="13533"/>
          <a:stretch/>
        </p:blipFill>
        <p:spPr bwMode="auto">
          <a:xfrm>
            <a:off x="2169087" y="2411572"/>
            <a:ext cx="334189" cy="362299"/>
          </a:xfrm>
          <a:prstGeom prst="rect">
            <a:avLst/>
          </a:prstGeom>
          <a:noFill/>
          <a:extLst>
            <a:ext uri="{909E8E84-426E-40DD-AFC4-6F175D3DCCD1}">
              <a14:hiddenFill xmlns:a14="http://schemas.microsoft.com/office/drawing/2010/main">
                <a:solidFill>
                  <a:srgbClr val="FFFFFF"/>
                </a:solidFill>
              </a14:hiddenFill>
            </a:ext>
          </a:extLst>
        </p:spPr>
      </p:pic>
      <p:sp>
        <p:nvSpPr>
          <p:cNvPr id="3" name="Rechthoek 2">
            <a:extLst>
              <a:ext uri="{FF2B5EF4-FFF2-40B4-BE49-F238E27FC236}">
                <a16:creationId xmlns:a16="http://schemas.microsoft.com/office/drawing/2014/main" id="{E55DB188-374A-6B26-AAED-FF5E4DCEB5A4}"/>
              </a:ext>
            </a:extLst>
          </p:cNvPr>
          <p:cNvSpPr/>
          <p:nvPr/>
        </p:nvSpPr>
        <p:spPr>
          <a:xfrm>
            <a:off x="8524750" y="2394902"/>
            <a:ext cx="1218518" cy="484622"/>
          </a:xfrm>
          <a:prstGeom prst="rect">
            <a:avLst/>
          </a:prstGeom>
          <a:solidFill>
            <a:schemeClr val="accent6">
              <a:lumMod val="40000"/>
              <a:lumOff val="60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noProof="0">
                <a:solidFill>
                  <a:schemeClr val="accent4"/>
                </a:solidFill>
              </a:rPr>
              <a:t>        </a:t>
            </a:r>
            <a:r>
              <a:rPr lang="en-GB" noProof="0">
                <a:solidFill>
                  <a:schemeClr val="accent4"/>
                </a:solidFill>
              </a:rPr>
              <a:t>Device</a:t>
            </a:r>
            <a:endParaRPr lang="en-GB" sz="1600" noProof="0">
              <a:solidFill>
                <a:schemeClr val="accent4"/>
              </a:solidFill>
            </a:endParaRPr>
          </a:p>
        </p:txBody>
      </p:sp>
      <p:pic>
        <p:nvPicPr>
          <p:cNvPr id="13" name="Picture 8">
            <a:extLst>
              <a:ext uri="{FF2B5EF4-FFF2-40B4-BE49-F238E27FC236}">
                <a16:creationId xmlns:a16="http://schemas.microsoft.com/office/drawing/2014/main" id="{4C0661D9-FD69-E1C1-57FA-043A92306EA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836" t="11513" r="15758" b="13243"/>
          <a:stretch/>
        </p:blipFill>
        <p:spPr bwMode="auto">
          <a:xfrm>
            <a:off x="8539848" y="2426936"/>
            <a:ext cx="373629" cy="405056"/>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02A8E16E-8293-FD66-EF9C-7049C7D85BD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913" t="14318" r="13790" b="15528"/>
          <a:stretch/>
        </p:blipFill>
        <p:spPr bwMode="auto">
          <a:xfrm>
            <a:off x="2419933" y="3590718"/>
            <a:ext cx="586740" cy="59398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Rechte verbindingslijn met pijl 19">
            <a:extLst>
              <a:ext uri="{FF2B5EF4-FFF2-40B4-BE49-F238E27FC236}">
                <a16:creationId xmlns:a16="http://schemas.microsoft.com/office/drawing/2014/main" id="{C18898BF-FE7D-99F0-83BF-0E0B5A55521C}"/>
              </a:ext>
            </a:extLst>
          </p:cNvPr>
          <p:cNvCxnSpPr>
            <a:cxnSpLocks/>
            <a:stCxn id="2" idx="2"/>
            <a:endCxn id="11270" idx="0"/>
          </p:cNvCxnSpPr>
          <p:nvPr/>
        </p:nvCxnSpPr>
        <p:spPr>
          <a:xfrm flipH="1">
            <a:off x="2713303" y="2854377"/>
            <a:ext cx="2961" cy="736341"/>
          </a:xfrm>
          <a:prstGeom prst="straightConnector1">
            <a:avLst/>
          </a:prstGeom>
          <a:ln w="222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bogen verbindingslijn 26">
            <a:extLst>
              <a:ext uri="{FF2B5EF4-FFF2-40B4-BE49-F238E27FC236}">
                <a16:creationId xmlns:a16="http://schemas.microsoft.com/office/drawing/2014/main" id="{FE83EBC3-E94B-541A-D909-24B3DD2B279A}"/>
              </a:ext>
            </a:extLst>
          </p:cNvPr>
          <p:cNvCxnSpPr/>
          <p:nvPr/>
        </p:nvCxnSpPr>
        <p:spPr>
          <a:xfrm rot="5400000">
            <a:off x="2346614" y="3221067"/>
            <a:ext cx="736341" cy="2961"/>
          </a:xfrm>
          <a:prstGeom prst="bentConnector3">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Rechthoek 27">
            <a:extLst>
              <a:ext uri="{FF2B5EF4-FFF2-40B4-BE49-F238E27FC236}">
                <a16:creationId xmlns:a16="http://schemas.microsoft.com/office/drawing/2014/main" id="{931F8D5F-F511-67F2-91FB-2942C8FCF666}"/>
              </a:ext>
            </a:extLst>
          </p:cNvPr>
          <p:cNvSpPr/>
          <p:nvPr/>
        </p:nvSpPr>
        <p:spPr>
          <a:xfrm>
            <a:off x="7352202" y="3379157"/>
            <a:ext cx="3612072" cy="2037091"/>
          </a:xfrm>
          <a:prstGeom prst="rect">
            <a:avLst/>
          </a:prstGeom>
          <a:solidFill>
            <a:schemeClr val="tx2">
              <a:lumMod val="20000"/>
              <a:lumOff val="80000"/>
            </a:schemeClr>
          </a:soli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accent4"/>
              </a:solidFill>
            </a:endParaRPr>
          </a:p>
          <a:p>
            <a:pPr algn="ctr"/>
            <a:r>
              <a:rPr lang="en-GB" noProof="0">
                <a:solidFill>
                  <a:schemeClr val="accent4"/>
                </a:solidFill>
              </a:rPr>
              <a:t>Optimize such that:</a:t>
            </a:r>
          </a:p>
          <a:p>
            <a:pPr algn="ctr"/>
            <a:endParaRPr lang="en-GB" sz="1600" noProof="0">
              <a:solidFill>
                <a:schemeClr val="accent4"/>
              </a:solidFill>
            </a:endParaRPr>
          </a:p>
          <a:p>
            <a:pPr algn="ctr"/>
            <a:endParaRPr lang="en-GB" sz="1600" noProof="0">
              <a:solidFill>
                <a:schemeClr val="accent4"/>
              </a:solidFill>
            </a:endParaRPr>
          </a:p>
          <a:p>
            <a:pPr algn="ctr"/>
            <a:endParaRPr lang="en-GB" sz="1600" noProof="0">
              <a:solidFill>
                <a:schemeClr val="accent4"/>
              </a:solidFill>
            </a:endParaRPr>
          </a:p>
          <a:p>
            <a:pPr algn="ctr"/>
            <a:endParaRPr lang="en-GB" sz="1600" noProof="0">
              <a:solidFill>
                <a:schemeClr val="accent4"/>
              </a:solidFill>
            </a:endParaRPr>
          </a:p>
          <a:p>
            <a:pPr algn="ctr"/>
            <a:endParaRPr lang="en-GB" sz="1600" noProof="0">
              <a:solidFill>
                <a:schemeClr val="accent4"/>
              </a:solidFill>
            </a:endParaRPr>
          </a:p>
          <a:p>
            <a:pPr algn="ctr"/>
            <a:endParaRPr lang="en-GB" sz="1600" noProof="0">
              <a:solidFill>
                <a:schemeClr val="accent4"/>
              </a:solidFill>
            </a:endParaRPr>
          </a:p>
          <a:p>
            <a:pPr algn="ctr"/>
            <a:endParaRPr lang="en-GB" sz="1600" noProof="0">
              <a:solidFill>
                <a:schemeClr val="accent4"/>
              </a:solidFill>
            </a:endParaRPr>
          </a:p>
          <a:p>
            <a:pPr algn="ctr"/>
            <a:endParaRPr lang="en-GB" sz="1600" noProof="0">
              <a:solidFill>
                <a:schemeClr val="accent4"/>
              </a:solidFill>
            </a:endParaRPr>
          </a:p>
        </p:txBody>
      </p:sp>
      <p:pic>
        <p:nvPicPr>
          <p:cNvPr id="5" name="Picture 16">
            <a:extLst>
              <a:ext uri="{FF2B5EF4-FFF2-40B4-BE49-F238E27FC236}">
                <a16:creationId xmlns:a16="http://schemas.microsoft.com/office/drawing/2014/main" id="{6AA814EE-EAE0-9998-4E86-C9FDC189755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653" t="11783" r="12256" b="8978"/>
          <a:stretch/>
        </p:blipFill>
        <p:spPr bwMode="auto">
          <a:xfrm>
            <a:off x="7426660" y="3805459"/>
            <a:ext cx="334189" cy="362299"/>
          </a:xfrm>
          <a:prstGeom prst="rect">
            <a:avLst/>
          </a:prstGeom>
          <a:noFill/>
          <a:extLst>
            <a:ext uri="{909E8E84-426E-40DD-AFC4-6F175D3DCCD1}">
              <a14:hiddenFill xmlns:a14="http://schemas.microsoft.com/office/drawing/2010/main">
                <a:solidFill>
                  <a:srgbClr val="FFFFFF"/>
                </a:solidFill>
              </a14:hiddenFill>
            </a:ext>
          </a:extLst>
        </p:spPr>
      </p:pic>
      <p:sp>
        <p:nvSpPr>
          <p:cNvPr id="19" name="Tekstvak 18">
            <a:extLst>
              <a:ext uri="{FF2B5EF4-FFF2-40B4-BE49-F238E27FC236}">
                <a16:creationId xmlns:a16="http://schemas.microsoft.com/office/drawing/2014/main" id="{BE9E468E-47DD-9FB4-0B3E-45C150447DB1}"/>
              </a:ext>
            </a:extLst>
          </p:cNvPr>
          <p:cNvSpPr txBox="1"/>
          <p:nvPr/>
        </p:nvSpPr>
        <p:spPr>
          <a:xfrm>
            <a:off x="7760849" y="3723196"/>
            <a:ext cx="3191795" cy="584775"/>
          </a:xfrm>
          <a:prstGeom prst="rect">
            <a:avLst/>
          </a:prstGeom>
          <a:noFill/>
        </p:spPr>
        <p:txBody>
          <a:bodyPr wrap="square" rtlCol="0">
            <a:spAutoFit/>
          </a:bodyPr>
          <a:lstStyle/>
          <a:p>
            <a:r>
              <a:rPr lang="en-GB" sz="1600" noProof="0">
                <a:solidFill>
                  <a:schemeClr val="accent4"/>
                </a:solidFill>
              </a:rPr>
              <a:t>Device meets performance requirements</a:t>
            </a:r>
          </a:p>
        </p:txBody>
      </p:sp>
      <p:sp>
        <p:nvSpPr>
          <p:cNvPr id="22" name="Tekstvak 21">
            <a:extLst>
              <a:ext uri="{FF2B5EF4-FFF2-40B4-BE49-F238E27FC236}">
                <a16:creationId xmlns:a16="http://schemas.microsoft.com/office/drawing/2014/main" id="{FF2A598F-5C91-6F84-4CA4-51F54F5A3824}"/>
              </a:ext>
            </a:extLst>
          </p:cNvPr>
          <p:cNvSpPr txBox="1"/>
          <p:nvPr/>
        </p:nvSpPr>
        <p:spPr>
          <a:xfrm>
            <a:off x="7773968" y="4868134"/>
            <a:ext cx="3191795" cy="584775"/>
          </a:xfrm>
          <a:prstGeom prst="rect">
            <a:avLst/>
          </a:prstGeom>
          <a:noFill/>
        </p:spPr>
        <p:txBody>
          <a:bodyPr wrap="square" rtlCol="0">
            <a:spAutoFit/>
          </a:bodyPr>
          <a:lstStyle/>
          <a:p>
            <a:r>
              <a:rPr lang="en-GB" sz="1600" noProof="0">
                <a:solidFill>
                  <a:schemeClr val="accent4"/>
                </a:solidFill>
              </a:rPr>
              <a:t>While power consumption is minimized as much as possible.</a:t>
            </a:r>
          </a:p>
        </p:txBody>
      </p:sp>
      <p:pic>
        <p:nvPicPr>
          <p:cNvPr id="8212" name="Picture 20">
            <a:extLst>
              <a:ext uri="{FF2B5EF4-FFF2-40B4-BE49-F238E27FC236}">
                <a16:creationId xmlns:a16="http://schemas.microsoft.com/office/drawing/2014/main" id="{B44D32EF-9CA1-4C1E-D494-7229976967D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479" t="16758" r="8729" b="17110"/>
          <a:stretch/>
        </p:blipFill>
        <p:spPr bwMode="auto">
          <a:xfrm>
            <a:off x="7407909" y="4978825"/>
            <a:ext cx="434055" cy="364317"/>
          </a:xfrm>
          <a:prstGeom prst="rect">
            <a:avLst/>
          </a:prstGeom>
          <a:noFill/>
          <a:extLst>
            <a:ext uri="{909E8E84-426E-40DD-AFC4-6F175D3DCCD1}">
              <a14:hiddenFill xmlns:a14="http://schemas.microsoft.com/office/drawing/2010/main">
                <a:solidFill>
                  <a:srgbClr val="FFFFFF"/>
                </a:solidFill>
              </a14:hiddenFill>
            </a:ext>
          </a:extLst>
        </p:spPr>
      </p:pic>
      <p:sp>
        <p:nvSpPr>
          <p:cNvPr id="36" name="Gebogen pijl omhoog 35">
            <a:extLst>
              <a:ext uri="{FF2B5EF4-FFF2-40B4-BE49-F238E27FC236}">
                <a16:creationId xmlns:a16="http://schemas.microsoft.com/office/drawing/2014/main" id="{9FB6E978-BA64-A559-BCD8-5B9D3ED13188}"/>
              </a:ext>
            </a:extLst>
          </p:cNvPr>
          <p:cNvSpPr/>
          <p:nvPr/>
        </p:nvSpPr>
        <p:spPr>
          <a:xfrm rot="5400000">
            <a:off x="8030342" y="4327854"/>
            <a:ext cx="373056" cy="270938"/>
          </a:xfrm>
          <a:prstGeom prst="bentUpArrow">
            <a:avLst>
              <a:gd name="adj1" fmla="val 25000"/>
              <a:gd name="adj2" fmla="val 22482"/>
              <a:gd name="adj3" fmla="val 25000"/>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8214" name="Picture 22">
            <a:extLst>
              <a:ext uri="{FF2B5EF4-FFF2-40B4-BE49-F238E27FC236}">
                <a16:creationId xmlns:a16="http://schemas.microsoft.com/office/drawing/2014/main" id="{74519A2A-A6E8-5C61-5905-7A300655D6A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826" t="12118" r="13103" b="14360"/>
          <a:stretch/>
        </p:blipFill>
        <p:spPr bwMode="auto">
          <a:xfrm>
            <a:off x="8507286" y="4360871"/>
            <a:ext cx="396280" cy="393343"/>
          </a:xfrm>
          <a:prstGeom prst="rect">
            <a:avLst/>
          </a:prstGeom>
          <a:noFill/>
          <a:extLst>
            <a:ext uri="{909E8E84-426E-40DD-AFC4-6F175D3DCCD1}">
              <a14:hiddenFill xmlns:a14="http://schemas.microsoft.com/office/drawing/2010/main">
                <a:solidFill>
                  <a:srgbClr val="FFFFFF"/>
                </a:solidFill>
              </a14:hiddenFill>
            </a:ext>
          </a:extLst>
        </p:spPr>
      </p:pic>
      <p:pic>
        <p:nvPicPr>
          <p:cNvPr id="8216" name="Picture 24">
            <a:extLst>
              <a:ext uri="{FF2B5EF4-FFF2-40B4-BE49-F238E27FC236}">
                <a16:creationId xmlns:a16="http://schemas.microsoft.com/office/drawing/2014/main" id="{2A8A3348-7707-B453-2762-FAE34BDED3E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551" t="12752" r="13751" b="12653"/>
          <a:stretch/>
        </p:blipFill>
        <p:spPr bwMode="auto">
          <a:xfrm>
            <a:off x="9051425" y="4398174"/>
            <a:ext cx="341989" cy="350911"/>
          </a:xfrm>
          <a:prstGeom prst="rect">
            <a:avLst/>
          </a:prstGeom>
          <a:noFill/>
          <a:extLst>
            <a:ext uri="{909E8E84-426E-40DD-AFC4-6F175D3DCCD1}">
              <a14:hiddenFill xmlns:a14="http://schemas.microsoft.com/office/drawing/2010/main">
                <a:solidFill>
                  <a:srgbClr val="FFFFFF"/>
                </a:solidFill>
              </a14:hiddenFill>
            </a:ext>
          </a:extLst>
        </p:spPr>
      </p:pic>
      <p:pic>
        <p:nvPicPr>
          <p:cNvPr id="8218" name="Picture 26">
            <a:extLst>
              <a:ext uri="{FF2B5EF4-FFF2-40B4-BE49-F238E27FC236}">
                <a16:creationId xmlns:a16="http://schemas.microsoft.com/office/drawing/2014/main" id="{0E57E004-BEAA-FB4F-300A-C5A33575205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981" t="13371" r="13496" b="13013"/>
          <a:stretch/>
        </p:blipFill>
        <p:spPr bwMode="auto">
          <a:xfrm>
            <a:off x="9554752" y="4405255"/>
            <a:ext cx="345702" cy="35091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Gebogen verbindingslijn 40">
            <a:extLst>
              <a:ext uri="{FF2B5EF4-FFF2-40B4-BE49-F238E27FC236}">
                <a16:creationId xmlns:a16="http://schemas.microsoft.com/office/drawing/2014/main" id="{07025EDE-69E1-16FB-B6AA-7FA3127A907E}"/>
              </a:ext>
            </a:extLst>
          </p:cNvPr>
          <p:cNvCxnSpPr>
            <a:cxnSpLocks/>
          </p:cNvCxnSpPr>
          <p:nvPr/>
        </p:nvCxnSpPr>
        <p:spPr>
          <a:xfrm rot="16200000" flipH="1">
            <a:off x="8919339" y="3124534"/>
            <a:ext cx="475836" cy="1"/>
          </a:xfrm>
          <a:prstGeom prst="bentConnector3">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1173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F8688DB-D8A3-448C-46AA-6788AEBC0F8F}"/>
            </a:ext>
          </a:extLst>
        </p:cNvPr>
        <p:cNvGrpSpPr/>
        <p:nvPr/>
      </p:nvGrpSpPr>
      <p:grpSpPr>
        <a:xfrm>
          <a:off x="0" y="0"/>
          <a:ext cx="0" cy="0"/>
          <a:chOff x="0" y="0"/>
          <a:chExt cx="0" cy="0"/>
        </a:xfrm>
      </p:grpSpPr>
      <p:sp>
        <p:nvSpPr>
          <p:cNvPr id="4" name="Tijdelijke aanduiding voor tekst 2">
            <a:extLst>
              <a:ext uri="{FF2B5EF4-FFF2-40B4-BE49-F238E27FC236}">
                <a16:creationId xmlns:a16="http://schemas.microsoft.com/office/drawing/2014/main" id="{517E565E-8ADB-1745-48B6-9CE64145DD06}"/>
              </a:ext>
            </a:extLst>
          </p:cNvPr>
          <p:cNvSpPr txBox="1">
            <a:spLocks/>
          </p:cNvSpPr>
          <p:nvPr/>
        </p:nvSpPr>
        <p:spPr>
          <a:xfrm>
            <a:off x="1173782" y="1393064"/>
            <a:ext cx="7983474" cy="36150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noProof="0"/>
              <a:t>2.2.  The device has been set</a:t>
            </a:r>
          </a:p>
        </p:txBody>
      </p:sp>
      <p:sp>
        <p:nvSpPr>
          <p:cNvPr id="11" name="Titel 10">
            <a:extLst>
              <a:ext uri="{FF2B5EF4-FFF2-40B4-BE49-F238E27FC236}">
                <a16:creationId xmlns:a16="http://schemas.microsoft.com/office/drawing/2014/main" id="{D1DCBE19-0716-D374-9B49-2AE5B98CE8AF}"/>
              </a:ext>
            </a:extLst>
          </p:cNvPr>
          <p:cNvSpPr>
            <a:spLocks noGrp="1"/>
          </p:cNvSpPr>
          <p:nvPr>
            <p:ph type="title"/>
          </p:nvPr>
        </p:nvSpPr>
        <p:spPr/>
        <p:txBody>
          <a:bodyPr/>
          <a:lstStyle/>
          <a:p>
            <a:r>
              <a:rPr lang="en-GB" noProof="0"/>
              <a:t>2. Choosing the right model and/or edge device</a:t>
            </a:r>
          </a:p>
        </p:txBody>
      </p:sp>
      <p:sp>
        <p:nvSpPr>
          <p:cNvPr id="14" name="Pijl links en rechts 13">
            <a:extLst>
              <a:ext uri="{FF2B5EF4-FFF2-40B4-BE49-F238E27FC236}">
                <a16:creationId xmlns:a16="http://schemas.microsoft.com/office/drawing/2014/main" id="{3DD30673-A7A2-349D-23ED-50B628FA3841}"/>
              </a:ext>
            </a:extLst>
          </p:cNvPr>
          <p:cNvSpPr/>
          <p:nvPr/>
        </p:nvSpPr>
        <p:spPr>
          <a:xfrm>
            <a:off x="4390647" y="2487478"/>
            <a:ext cx="2936929" cy="237738"/>
          </a:xfrm>
          <a:prstGeom prst="leftRightArrow">
            <a:avLst/>
          </a:prstGeom>
          <a:solidFill>
            <a:schemeClr val="accent5">
              <a:lumMod val="40000"/>
              <a:lumOff val="60000"/>
            </a:schemeClr>
          </a:solid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grpSp>
        <p:nvGrpSpPr>
          <p:cNvPr id="12" name="Groep 11">
            <a:extLst>
              <a:ext uri="{FF2B5EF4-FFF2-40B4-BE49-F238E27FC236}">
                <a16:creationId xmlns:a16="http://schemas.microsoft.com/office/drawing/2014/main" id="{5C32A879-5B5B-F8CB-E1E8-1917987F31EF}"/>
              </a:ext>
            </a:extLst>
          </p:cNvPr>
          <p:cNvGrpSpPr/>
          <p:nvPr/>
        </p:nvGrpSpPr>
        <p:grpSpPr>
          <a:xfrm>
            <a:off x="4739828" y="5379096"/>
            <a:ext cx="2229154" cy="1283516"/>
            <a:chOff x="4794152" y="5487797"/>
            <a:chExt cx="2229154" cy="1283516"/>
          </a:xfrm>
        </p:grpSpPr>
        <p:sp>
          <p:nvSpPr>
            <p:cNvPr id="15" name="Rechthoek 14">
              <a:extLst>
                <a:ext uri="{FF2B5EF4-FFF2-40B4-BE49-F238E27FC236}">
                  <a16:creationId xmlns:a16="http://schemas.microsoft.com/office/drawing/2014/main" id="{A9262BD1-5519-325F-38F7-623CF62925F9}"/>
                </a:ext>
              </a:extLst>
            </p:cNvPr>
            <p:cNvSpPr/>
            <p:nvPr/>
          </p:nvSpPr>
          <p:spPr>
            <a:xfrm>
              <a:off x="4794152" y="5487797"/>
              <a:ext cx="2229154" cy="1283516"/>
            </a:xfrm>
            <a:prstGeom prst="rect">
              <a:avLst/>
            </a:prstGeom>
            <a:solidFill>
              <a:schemeClr val="tx2">
                <a:lumMod val="20000"/>
                <a:lumOff val="80000"/>
              </a:schemeClr>
            </a:solidFill>
            <a:ln w="25400">
              <a:solidFill>
                <a:schemeClr val="tx2"/>
              </a:solidFill>
            </a:ln>
            <a:effectLst>
              <a:outerShdw blurRad="50800" dist="38100" dir="2700000" sx="103665" sy="103665"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noProof="0">
                <a:solidFill>
                  <a:schemeClr val="accent4"/>
                </a:solidFill>
              </a:endParaRPr>
            </a:p>
            <a:p>
              <a:pPr algn="ctr"/>
              <a:endParaRPr lang="en-GB" sz="1600" noProof="0">
                <a:solidFill>
                  <a:schemeClr val="accent4"/>
                </a:solidFill>
              </a:endParaRPr>
            </a:p>
            <a:p>
              <a:pPr algn="ctr"/>
              <a:endParaRPr lang="en-GB" sz="1600" noProof="0">
                <a:solidFill>
                  <a:schemeClr val="accent4"/>
                </a:solidFill>
              </a:endParaRPr>
            </a:p>
            <a:p>
              <a:pPr algn="ctr"/>
              <a:r>
                <a:rPr lang="en-GB" sz="1600" noProof="0">
                  <a:solidFill>
                    <a:schemeClr val="accent4"/>
                  </a:solidFill>
                </a:rPr>
                <a:t>Evaluate the budget for both model </a:t>
              </a:r>
              <a:r>
                <a:rPr lang="en-GB" sz="1600" i="1" u="sng" noProof="0">
                  <a:solidFill>
                    <a:schemeClr val="accent4"/>
                  </a:solidFill>
                </a:rPr>
                <a:t>and</a:t>
              </a:r>
              <a:r>
                <a:rPr lang="en-GB" sz="1600" noProof="0">
                  <a:solidFill>
                    <a:schemeClr val="accent4"/>
                  </a:solidFill>
                </a:rPr>
                <a:t> device</a:t>
              </a:r>
            </a:p>
          </p:txBody>
        </p:sp>
        <p:sp>
          <p:nvSpPr>
            <p:cNvPr id="16" name="Tekstvak 15">
              <a:extLst>
                <a:ext uri="{FF2B5EF4-FFF2-40B4-BE49-F238E27FC236}">
                  <a16:creationId xmlns:a16="http://schemas.microsoft.com/office/drawing/2014/main" id="{40BB8C46-C55A-066E-5103-8935546584A2}"/>
                </a:ext>
              </a:extLst>
            </p:cNvPr>
            <p:cNvSpPr txBox="1"/>
            <p:nvPr/>
          </p:nvSpPr>
          <p:spPr>
            <a:xfrm>
              <a:off x="5535419" y="5888303"/>
              <a:ext cx="746620" cy="369332"/>
            </a:xfrm>
            <a:prstGeom prst="rect">
              <a:avLst/>
            </a:prstGeom>
            <a:noFill/>
          </p:spPr>
          <p:txBody>
            <a:bodyPr wrap="square" rtlCol="0">
              <a:spAutoFit/>
            </a:bodyPr>
            <a:lstStyle/>
            <a:p>
              <a:r>
                <a:rPr lang="en-GB" noProof="0">
                  <a:solidFill>
                    <a:schemeClr val="accent4"/>
                  </a:solidFill>
                </a:rPr>
                <a:t>Cost:</a:t>
              </a:r>
            </a:p>
          </p:txBody>
        </p:sp>
        <p:pic>
          <p:nvPicPr>
            <p:cNvPr id="8220" name="Picture 28">
              <a:extLst>
                <a:ext uri="{FF2B5EF4-FFF2-40B4-BE49-F238E27FC236}">
                  <a16:creationId xmlns:a16="http://schemas.microsoft.com/office/drawing/2014/main" id="{50BCAC61-ACC7-844C-C1AC-7C58FF8FED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32" t="12501" r="11750" b="12059"/>
            <a:stretch/>
          </p:blipFill>
          <p:spPr bwMode="auto">
            <a:xfrm>
              <a:off x="5693824" y="5524950"/>
              <a:ext cx="423470" cy="41317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 name="Gebogen verbindingslijn 17">
            <a:extLst>
              <a:ext uri="{FF2B5EF4-FFF2-40B4-BE49-F238E27FC236}">
                <a16:creationId xmlns:a16="http://schemas.microsoft.com/office/drawing/2014/main" id="{281315BD-C67E-AEF7-A453-0AF8F3578F11}"/>
              </a:ext>
            </a:extLst>
          </p:cNvPr>
          <p:cNvCxnSpPr>
            <a:cxnSpLocks/>
            <a:endCxn id="14" idx="5"/>
          </p:cNvCxnSpPr>
          <p:nvPr/>
        </p:nvCxnSpPr>
        <p:spPr>
          <a:xfrm rot="5400000" flipH="1" flipV="1">
            <a:off x="4500101" y="4020086"/>
            <a:ext cx="2713314" cy="4707"/>
          </a:xfrm>
          <a:prstGeom prst="bentConnector3">
            <a:avLst>
              <a:gd name="adj1" fmla="val 50000"/>
            </a:avLst>
          </a:prstGeom>
          <a:ln w="22225">
            <a:solidFill>
              <a:schemeClr val="tx2"/>
            </a:solidFill>
            <a:prstDash val="dashDot"/>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Tekstvak 23">
            <a:extLst>
              <a:ext uri="{FF2B5EF4-FFF2-40B4-BE49-F238E27FC236}">
                <a16:creationId xmlns:a16="http://schemas.microsoft.com/office/drawing/2014/main" id="{6F4969CE-6B7D-89A7-2D93-FE1D5E4B011D}"/>
              </a:ext>
            </a:extLst>
          </p:cNvPr>
          <p:cNvSpPr txBox="1"/>
          <p:nvPr/>
        </p:nvSpPr>
        <p:spPr>
          <a:xfrm>
            <a:off x="5301172" y="2228895"/>
            <a:ext cx="1115878" cy="369332"/>
          </a:xfrm>
          <a:prstGeom prst="rect">
            <a:avLst/>
          </a:prstGeom>
          <a:noFill/>
        </p:spPr>
        <p:txBody>
          <a:bodyPr wrap="square" rtlCol="0">
            <a:spAutoFit/>
          </a:bodyPr>
          <a:lstStyle/>
          <a:p>
            <a:r>
              <a:rPr lang="en-GB" noProof="0">
                <a:solidFill>
                  <a:schemeClr val="accent5">
                    <a:lumMod val="40000"/>
                    <a:lumOff val="60000"/>
                  </a:schemeClr>
                </a:solidFill>
              </a:rPr>
              <a:t>Trade off</a:t>
            </a:r>
          </a:p>
        </p:txBody>
      </p:sp>
      <p:pic>
        <p:nvPicPr>
          <p:cNvPr id="11270" name="Picture 6">
            <a:extLst>
              <a:ext uri="{FF2B5EF4-FFF2-40B4-BE49-F238E27FC236}">
                <a16:creationId xmlns:a16="http://schemas.microsoft.com/office/drawing/2014/main" id="{D7B11C60-8D9F-88A2-456B-E9A2179735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13" t="14318" r="13790" b="15528"/>
          <a:stretch/>
        </p:blipFill>
        <p:spPr bwMode="auto">
          <a:xfrm>
            <a:off x="2419933" y="3590718"/>
            <a:ext cx="586740" cy="59398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Rechte verbindingslijn met pijl 19">
            <a:extLst>
              <a:ext uri="{FF2B5EF4-FFF2-40B4-BE49-F238E27FC236}">
                <a16:creationId xmlns:a16="http://schemas.microsoft.com/office/drawing/2014/main" id="{54348A2F-E879-53D2-F747-96ECA2AB4334}"/>
              </a:ext>
            </a:extLst>
          </p:cNvPr>
          <p:cNvCxnSpPr>
            <a:cxnSpLocks/>
            <a:endCxn id="11270" idx="0"/>
          </p:cNvCxnSpPr>
          <p:nvPr/>
        </p:nvCxnSpPr>
        <p:spPr>
          <a:xfrm flipH="1">
            <a:off x="2713303" y="2854377"/>
            <a:ext cx="2961" cy="736341"/>
          </a:xfrm>
          <a:prstGeom prst="straightConnector1">
            <a:avLst/>
          </a:prstGeom>
          <a:ln w="2222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bogen verbindingslijn 26">
            <a:extLst>
              <a:ext uri="{FF2B5EF4-FFF2-40B4-BE49-F238E27FC236}">
                <a16:creationId xmlns:a16="http://schemas.microsoft.com/office/drawing/2014/main" id="{C82DF13C-D509-FF11-84AD-70A5C06B7AAA}"/>
              </a:ext>
            </a:extLst>
          </p:cNvPr>
          <p:cNvCxnSpPr/>
          <p:nvPr/>
        </p:nvCxnSpPr>
        <p:spPr>
          <a:xfrm rot="5400000">
            <a:off x="2346614" y="3221067"/>
            <a:ext cx="736341" cy="2961"/>
          </a:xfrm>
          <a:prstGeom prst="bentConnector3">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8" name="Rechthoek 27">
            <a:extLst>
              <a:ext uri="{FF2B5EF4-FFF2-40B4-BE49-F238E27FC236}">
                <a16:creationId xmlns:a16="http://schemas.microsoft.com/office/drawing/2014/main" id="{879EB808-EED6-F71A-219C-2E7B1E830D43}"/>
              </a:ext>
            </a:extLst>
          </p:cNvPr>
          <p:cNvSpPr/>
          <p:nvPr/>
        </p:nvSpPr>
        <p:spPr>
          <a:xfrm>
            <a:off x="7352202" y="3379157"/>
            <a:ext cx="3612072" cy="2037091"/>
          </a:xfrm>
          <a:prstGeom prst="rect">
            <a:avLst/>
          </a:prstGeom>
          <a:solidFill>
            <a:schemeClr val="tx2">
              <a:lumMod val="20000"/>
              <a:lumOff val="80000"/>
            </a:schemeClr>
          </a:solidFill>
          <a:ln w="254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solidFill>
                <a:schemeClr val="accent4"/>
              </a:solidFill>
            </a:endParaRPr>
          </a:p>
          <a:p>
            <a:pPr algn="ctr"/>
            <a:r>
              <a:rPr lang="en-GB" noProof="0">
                <a:solidFill>
                  <a:schemeClr val="accent4"/>
                </a:solidFill>
              </a:rPr>
              <a:t>Optimize such that:</a:t>
            </a:r>
          </a:p>
          <a:p>
            <a:pPr algn="ctr"/>
            <a:endParaRPr lang="en-GB" sz="1600" noProof="0">
              <a:solidFill>
                <a:schemeClr val="accent4"/>
              </a:solidFill>
            </a:endParaRPr>
          </a:p>
          <a:p>
            <a:pPr algn="ctr"/>
            <a:endParaRPr lang="en-GB" sz="1600" noProof="0">
              <a:solidFill>
                <a:schemeClr val="accent4"/>
              </a:solidFill>
            </a:endParaRPr>
          </a:p>
          <a:p>
            <a:pPr algn="ctr"/>
            <a:endParaRPr lang="en-GB" sz="1600" noProof="0">
              <a:solidFill>
                <a:schemeClr val="accent4"/>
              </a:solidFill>
            </a:endParaRPr>
          </a:p>
          <a:p>
            <a:pPr algn="ctr"/>
            <a:endParaRPr lang="en-GB" sz="1600" noProof="0">
              <a:solidFill>
                <a:schemeClr val="accent4"/>
              </a:solidFill>
            </a:endParaRPr>
          </a:p>
          <a:p>
            <a:pPr algn="ctr"/>
            <a:endParaRPr lang="en-GB" sz="1600" noProof="0">
              <a:solidFill>
                <a:schemeClr val="accent4"/>
              </a:solidFill>
            </a:endParaRPr>
          </a:p>
          <a:p>
            <a:pPr algn="ctr"/>
            <a:endParaRPr lang="en-GB" sz="1600" noProof="0">
              <a:solidFill>
                <a:schemeClr val="accent4"/>
              </a:solidFill>
            </a:endParaRPr>
          </a:p>
          <a:p>
            <a:pPr algn="ctr"/>
            <a:endParaRPr lang="en-GB" sz="1600" noProof="0">
              <a:solidFill>
                <a:schemeClr val="accent4"/>
              </a:solidFill>
            </a:endParaRPr>
          </a:p>
          <a:p>
            <a:pPr algn="ctr"/>
            <a:endParaRPr lang="en-GB" sz="1600" noProof="0">
              <a:solidFill>
                <a:schemeClr val="accent4"/>
              </a:solidFill>
            </a:endParaRPr>
          </a:p>
        </p:txBody>
      </p:sp>
      <p:pic>
        <p:nvPicPr>
          <p:cNvPr id="5" name="Picture 16">
            <a:extLst>
              <a:ext uri="{FF2B5EF4-FFF2-40B4-BE49-F238E27FC236}">
                <a16:creationId xmlns:a16="http://schemas.microsoft.com/office/drawing/2014/main" id="{39CA714A-086C-8456-9A3D-084629F30D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653" t="11783" r="12256" b="8978"/>
          <a:stretch/>
        </p:blipFill>
        <p:spPr bwMode="auto">
          <a:xfrm>
            <a:off x="7426660" y="3805459"/>
            <a:ext cx="334189" cy="362299"/>
          </a:xfrm>
          <a:prstGeom prst="rect">
            <a:avLst/>
          </a:prstGeom>
          <a:noFill/>
          <a:extLst>
            <a:ext uri="{909E8E84-426E-40DD-AFC4-6F175D3DCCD1}">
              <a14:hiddenFill xmlns:a14="http://schemas.microsoft.com/office/drawing/2010/main">
                <a:solidFill>
                  <a:srgbClr val="FFFFFF"/>
                </a:solidFill>
              </a14:hiddenFill>
            </a:ext>
          </a:extLst>
        </p:spPr>
      </p:pic>
      <p:sp>
        <p:nvSpPr>
          <p:cNvPr id="22" name="Tekstvak 21">
            <a:extLst>
              <a:ext uri="{FF2B5EF4-FFF2-40B4-BE49-F238E27FC236}">
                <a16:creationId xmlns:a16="http://schemas.microsoft.com/office/drawing/2014/main" id="{08AF40D4-7DEB-46D7-910F-67620548247F}"/>
              </a:ext>
            </a:extLst>
          </p:cNvPr>
          <p:cNvSpPr txBox="1"/>
          <p:nvPr/>
        </p:nvSpPr>
        <p:spPr>
          <a:xfrm>
            <a:off x="7773968" y="4868134"/>
            <a:ext cx="3191795" cy="584775"/>
          </a:xfrm>
          <a:prstGeom prst="rect">
            <a:avLst/>
          </a:prstGeom>
          <a:noFill/>
        </p:spPr>
        <p:txBody>
          <a:bodyPr wrap="square" rtlCol="0">
            <a:spAutoFit/>
          </a:bodyPr>
          <a:lstStyle/>
          <a:p>
            <a:endParaRPr lang="en-GB" sz="1600" noProof="0">
              <a:solidFill>
                <a:schemeClr val="accent4"/>
              </a:solidFill>
            </a:endParaRPr>
          </a:p>
          <a:p>
            <a:endParaRPr lang="en-GB" sz="1600" noProof="0">
              <a:solidFill>
                <a:schemeClr val="accent4"/>
              </a:solidFill>
            </a:endParaRPr>
          </a:p>
        </p:txBody>
      </p:sp>
      <p:pic>
        <p:nvPicPr>
          <p:cNvPr id="8212" name="Picture 20">
            <a:extLst>
              <a:ext uri="{FF2B5EF4-FFF2-40B4-BE49-F238E27FC236}">
                <a16:creationId xmlns:a16="http://schemas.microsoft.com/office/drawing/2014/main" id="{8788E10B-9D3E-E50D-60AC-A308751559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479" t="16758" r="8729" b="17110"/>
          <a:stretch/>
        </p:blipFill>
        <p:spPr bwMode="auto">
          <a:xfrm>
            <a:off x="7407909" y="4978825"/>
            <a:ext cx="434055" cy="364317"/>
          </a:xfrm>
          <a:prstGeom prst="rect">
            <a:avLst/>
          </a:prstGeom>
          <a:noFill/>
          <a:extLst>
            <a:ext uri="{909E8E84-426E-40DD-AFC4-6F175D3DCCD1}">
              <a14:hiddenFill xmlns:a14="http://schemas.microsoft.com/office/drawing/2010/main">
                <a:solidFill>
                  <a:srgbClr val="FFFFFF"/>
                </a:solidFill>
              </a14:hiddenFill>
            </a:ext>
          </a:extLst>
        </p:spPr>
      </p:pic>
      <p:sp>
        <p:nvSpPr>
          <p:cNvPr id="36" name="Gebogen pijl omhoog 35">
            <a:extLst>
              <a:ext uri="{FF2B5EF4-FFF2-40B4-BE49-F238E27FC236}">
                <a16:creationId xmlns:a16="http://schemas.microsoft.com/office/drawing/2014/main" id="{81270876-5EFC-A3F8-A9FF-157CCA8FA853}"/>
              </a:ext>
            </a:extLst>
          </p:cNvPr>
          <p:cNvSpPr/>
          <p:nvPr/>
        </p:nvSpPr>
        <p:spPr>
          <a:xfrm rot="5400000">
            <a:off x="8030342" y="4327854"/>
            <a:ext cx="373056" cy="270938"/>
          </a:xfrm>
          <a:prstGeom prst="bentUpArrow">
            <a:avLst>
              <a:gd name="adj1" fmla="val 25000"/>
              <a:gd name="adj2" fmla="val 22482"/>
              <a:gd name="adj3" fmla="val 25000"/>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noProof="0"/>
          </a:p>
        </p:txBody>
      </p:sp>
      <p:pic>
        <p:nvPicPr>
          <p:cNvPr id="8218" name="Picture 26">
            <a:extLst>
              <a:ext uri="{FF2B5EF4-FFF2-40B4-BE49-F238E27FC236}">
                <a16:creationId xmlns:a16="http://schemas.microsoft.com/office/drawing/2014/main" id="{86A5F04F-30CC-3D09-F096-D7B7D13193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981" t="13371" r="13496" b="13013"/>
          <a:stretch/>
        </p:blipFill>
        <p:spPr bwMode="auto">
          <a:xfrm>
            <a:off x="8984405" y="4397702"/>
            <a:ext cx="345702" cy="35091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Gebogen verbindingslijn 40">
            <a:extLst>
              <a:ext uri="{FF2B5EF4-FFF2-40B4-BE49-F238E27FC236}">
                <a16:creationId xmlns:a16="http://schemas.microsoft.com/office/drawing/2014/main" id="{B108E6E9-71E7-595C-1D6B-DE489B9C49BC}"/>
              </a:ext>
            </a:extLst>
          </p:cNvPr>
          <p:cNvCxnSpPr>
            <a:cxnSpLocks/>
          </p:cNvCxnSpPr>
          <p:nvPr/>
        </p:nvCxnSpPr>
        <p:spPr>
          <a:xfrm rot="16200000" flipH="1">
            <a:off x="8919339" y="3124534"/>
            <a:ext cx="475836" cy="1"/>
          </a:xfrm>
          <a:prstGeom prst="bentConnector3">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4" name="Rechthoek 43">
            <a:extLst>
              <a:ext uri="{FF2B5EF4-FFF2-40B4-BE49-F238E27FC236}">
                <a16:creationId xmlns:a16="http://schemas.microsoft.com/office/drawing/2014/main" id="{C7EA499D-3DE2-9347-2FB7-42A00EB55098}"/>
              </a:ext>
            </a:extLst>
          </p:cNvPr>
          <p:cNvSpPr/>
          <p:nvPr/>
        </p:nvSpPr>
        <p:spPr>
          <a:xfrm>
            <a:off x="8507286" y="2396808"/>
            <a:ext cx="1218518" cy="484622"/>
          </a:xfrm>
          <a:prstGeom prst="rect">
            <a:avLst/>
          </a:prstGeom>
          <a:solidFill>
            <a:schemeClr val="accent6">
              <a:lumMod val="40000"/>
              <a:lumOff val="60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noProof="0">
                <a:solidFill>
                  <a:schemeClr val="accent4"/>
                </a:solidFill>
              </a:rPr>
              <a:t>        </a:t>
            </a:r>
            <a:r>
              <a:rPr lang="en-GB" noProof="0">
                <a:solidFill>
                  <a:schemeClr val="accent4"/>
                </a:solidFill>
              </a:rPr>
              <a:t>Model</a:t>
            </a:r>
            <a:endParaRPr lang="en-GB" sz="1600" noProof="0">
              <a:solidFill>
                <a:schemeClr val="accent4"/>
              </a:solidFill>
            </a:endParaRPr>
          </a:p>
        </p:txBody>
      </p:sp>
      <p:pic>
        <p:nvPicPr>
          <p:cNvPr id="45" name="Picture 10">
            <a:extLst>
              <a:ext uri="{FF2B5EF4-FFF2-40B4-BE49-F238E27FC236}">
                <a16:creationId xmlns:a16="http://schemas.microsoft.com/office/drawing/2014/main" id="{D92080B1-A257-BF4A-0064-CC52B7F98C5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5533" t="11224" r="15061" b="13533"/>
          <a:stretch/>
        </p:blipFill>
        <p:spPr bwMode="auto">
          <a:xfrm>
            <a:off x="8569368" y="2438625"/>
            <a:ext cx="334189" cy="362299"/>
          </a:xfrm>
          <a:prstGeom prst="rect">
            <a:avLst/>
          </a:prstGeom>
          <a:noFill/>
          <a:extLst>
            <a:ext uri="{909E8E84-426E-40DD-AFC4-6F175D3DCCD1}">
              <a14:hiddenFill xmlns:a14="http://schemas.microsoft.com/office/drawing/2010/main">
                <a:solidFill>
                  <a:srgbClr val="FFFFFF"/>
                </a:solidFill>
              </a14:hiddenFill>
            </a:ext>
          </a:extLst>
        </p:spPr>
      </p:pic>
      <p:sp>
        <p:nvSpPr>
          <p:cNvPr id="46" name="Rechthoek 45">
            <a:extLst>
              <a:ext uri="{FF2B5EF4-FFF2-40B4-BE49-F238E27FC236}">
                <a16:creationId xmlns:a16="http://schemas.microsoft.com/office/drawing/2014/main" id="{7A1CEB2D-5983-A90C-EC5A-FA7919D54357}"/>
              </a:ext>
            </a:extLst>
          </p:cNvPr>
          <p:cNvSpPr/>
          <p:nvPr/>
        </p:nvSpPr>
        <p:spPr>
          <a:xfrm>
            <a:off x="2062259" y="2374607"/>
            <a:ext cx="1218518" cy="484622"/>
          </a:xfrm>
          <a:prstGeom prst="rect">
            <a:avLst/>
          </a:prstGeom>
          <a:solidFill>
            <a:schemeClr val="accent6">
              <a:lumMod val="40000"/>
              <a:lumOff val="60000"/>
            </a:schemeClr>
          </a:solidFill>
          <a:ln w="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noProof="0">
                <a:solidFill>
                  <a:schemeClr val="accent4"/>
                </a:solidFill>
              </a:rPr>
              <a:t>        </a:t>
            </a:r>
            <a:r>
              <a:rPr lang="en-GB" noProof="0">
                <a:solidFill>
                  <a:schemeClr val="accent4"/>
                </a:solidFill>
              </a:rPr>
              <a:t>Device</a:t>
            </a:r>
            <a:endParaRPr lang="en-GB" sz="1600" noProof="0">
              <a:solidFill>
                <a:schemeClr val="accent4"/>
              </a:solidFill>
            </a:endParaRPr>
          </a:p>
        </p:txBody>
      </p:sp>
      <p:pic>
        <p:nvPicPr>
          <p:cNvPr id="47" name="Picture 8">
            <a:extLst>
              <a:ext uri="{FF2B5EF4-FFF2-40B4-BE49-F238E27FC236}">
                <a16:creationId xmlns:a16="http://schemas.microsoft.com/office/drawing/2014/main" id="{4C34894A-0E73-7563-B113-F9393FE3975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836" t="11513" r="15758" b="13243"/>
          <a:stretch/>
        </p:blipFill>
        <p:spPr bwMode="auto">
          <a:xfrm>
            <a:off x="2077357" y="2406641"/>
            <a:ext cx="373629" cy="40505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8">
            <a:extLst>
              <a:ext uri="{FF2B5EF4-FFF2-40B4-BE49-F238E27FC236}">
                <a16:creationId xmlns:a16="http://schemas.microsoft.com/office/drawing/2014/main" id="{82E3017E-58A6-EC8E-3551-DE6DE5A7AE6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2372" t="16550" r="12350" b="13336"/>
          <a:stretch/>
        </p:blipFill>
        <p:spPr bwMode="auto">
          <a:xfrm>
            <a:off x="8440492" y="4370407"/>
            <a:ext cx="388979" cy="36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05522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085ED-1215-D3BE-F14F-BC994E5FA1B2}"/>
            </a:ext>
          </a:extLst>
        </p:cNvPr>
        <p:cNvGrpSpPr/>
        <p:nvPr/>
      </p:nvGrpSpPr>
      <p:grpSpPr>
        <a:xfrm>
          <a:off x="0" y="0"/>
          <a:ext cx="0" cy="0"/>
          <a:chOff x="0" y="0"/>
          <a:chExt cx="0" cy="0"/>
        </a:xfrm>
      </p:grpSpPr>
      <p:sp>
        <p:nvSpPr>
          <p:cNvPr id="11" name="Rechthoek: afgeronde hoeken 10">
            <a:extLst>
              <a:ext uri="{FF2B5EF4-FFF2-40B4-BE49-F238E27FC236}">
                <a16:creationId xmlns:a16="http://schemas.microsoft.com/office/drawing/2014/main" id="{19FE4580-B172-1D12-82F3-E3EEFC334E31}"/>
              </a:ext>
            </a:extLst>
          </p:cNvPr>
          <p:cNvSpPr/>
          <p:nvPr/>
        </p:nvSpPr>
        <p:spPr>
          <a:xfrm>
            <a:off x="345107" y="1302063"/>
            <a:ext cx="3508068" cy="1371951"/>
          </a:xfrm>
          <a:prstGeom prst="roundRect">
            <a:avLst/>
          </a:prstGeom>
          <a:solidFill>
            <a:schemeClr val="bg1">
              <a:alpha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 name="Afbeelding 8">
            <a:extLst>
              <a:ext uri="{FF2B5EF4-FFF2-40B4-BE49-F238E27FC236}">
                <a16:creationId xmlns:a16="http://schemas.microsoft.com/office/drawing/2014/main" id="{FDB9E17D-5897-7242-5908-B2DECFE406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357" y="3505488"/>
            <a:ext cx="3178508" cy="1133980"/>
          </a:xfrm>
          <a:prstGeom prst="rect">
            <a:avLst/>
          </a:prstGeom>
        </p:spPr>
      </p:pic>
      <p:pic>
        <p:nvPicPr>
          <p:cNvPr id="3" name="Afbeelding 9">
            <a:extLst>
              <a:ext uri="{FF2B5EF4-FFF2-40B4-BE49-F238E27FC236}">
                <a16:creationId xmlns:a16="http://schemas.microsoft.com/office/drawing/2014/main" id="{4D1EB22B-CFAF-8733-5FED-1A2B1C7CE68E}"/>
              </a:ext>
            </a:extLst>
          </p:cNvPr>
          <p:cNvPicPr>
            <a:picLocks noChangeAspect="1"/>
          </p:cNvPicPr>
          <p:nvPr/>
        </p:nvPicPr>
        <p:blipFill>
          <a:blip r:embed="rId3"/>
          <a:stretch>
            <a:fillRect/>
          </a:stretch>
        </p:blipFill>
        <p:spPr>
          <a:xfrm>
            <a:off x="9747000" y="282436"/>
            <a:ext cx="2281555" cy="884627"/>
          </a:xfrm>
          <a:prstGeom prst="rect">
            <a:avLst/>
          </a:prstGeom>
        </p:spPr>
      </p:pic>
      <p:pic>
        <p:nvPicPr>
          <p:cNvPr id="4" name="Afbeelding 8" descr="Afbeelding met tekst, illustratie&#10;&#10;Automatisch gegenereerde beschrijving">
            <a:extLst>
              <a:ext uri="{FF2B5EF4-FFF2-40B4-BE49-F238E27FC236}">
                <a16:creationId xmlns:a16="http://schemas.microsoft.com/office/drawing/2014/main" id="{0CEE730A-7287-51F6-2177-4ACB1BD7B264}"/>
              </a:ext>
            </a:extLst>
          </p:cNvPr>
          <p:cNvPicPr>
            <a:picLocks noChangeAspect="1"/>
          </p:cNvPicPr>
          <p:nvPr/>
        </p:nvPicPr>
        <p:blipFill>
          <a:blip r:embed="rId4"/>
          <a:stretch>
            <a:fillRect/>
          </a:stretch>
        </p:blipFill>
        <p:spPr>
          <a:xfrm>
            <a:off x="10972800" y="897063"/>
            <a:ext cx="1044569" cy="270000"/>
          </a:xfrm>
          <a:prstGeom prst="rect">
            <a:avLst/>
          </a:prstGeom>
        </p:spPr>
      </p:pic>
      <p:sp>
        <p:nvSpPr>
          <p:cNvPr id="9" name="Tekstvak 8">
            <a:extLst>
              <a:ext uri="{FF2B5EF4-FFF2-40B4-BE49-F238E27FC236}">
                <a16:creationId xmlns:a16="http://schemas.microsoft.com/office/drawing/2014/main" id="{6ADBBD75-073B-BE1B-D1E4-42BDDD484EFA}"/>
              </a:ext>
            </a:extLst>
          </p:cNvPr>
          <p:cNvSpPr txBox="1"/>
          <p:nvPr/>
        </p:nvSpPr>
        <p:spPr>
          <a:xfrm>
            <a:off x="500357" y="1302063"/>
            <a:ext cx="3781887" cy="155427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nl-BE" sz="1800" b="1" i="0" u="none" strike="noStrike" kern="1200" cap="none" spc="0" normalizeH="0" baseline="0" noProof="0" err="1">
                <a:ln>
                  <a:noFill/>
                </a:ln>
                <a:solidFill>
                  <a:prstClr val="black"/>
                </a:solidFill>
                <a:effectLst/>
                <a:uLnTx/>
                <a:uFillTx/>
                <a:latin typeface="Bierstadt"/>
                <a:ea typeface="+mn-ea"/>
                <a:cs typeface="+mn-cs"/>
              </a:rPr>
              <a:t>WiFi</a:t>
            </a:r>
            <a:r>
              <a:rPr kumimoji="0" lang="nl-BE" sz="1800" b="1" i="0" u="none" strike="noStrike" kern="1200" cap="none" spc="0" normalizeH="0" baseline="0" noProof="0">
                <a:ln>
                  <a:noFill/>
                </a:ln>
                <a:solidFill>
                  <a:prstClr val="black"/>
                </a:solidFill>
                <a:effectLst/>
                <a:uLnTx/>
                <a:uFillTx/>
                <a:latin typeface="Bierstadt"/>
                <a:ea typeface="+mn-ea"/>
                <a:cs typeface="+mn-cs"/>
              </a:rPr>
              <a:t>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nl-BE" spc="20">
                <a:solidFill>
                  <a:prstClr val="black"/>
                </a:solidFill>
                <a:latin typeface="Bierstadt"/>
              </a:rPr>
              <a:t>N</a:t>
            </a:r>
            <a:r>
              <a:rPr kumimoji="0" lang="nl-BE" sz="1800" b="0" i="0" u="none" strike="noStrike" kern="1200" cap="none" spc="20" normalizeH="0" baseline="0" noProof="0" err="1">
                <a:ln>
                  <a:noFill/>
                </a:ln>
                <a:solidFill>
                  <a:prstClr val="black"/>
                </a:solidFill>
                <a:effectLst/>
                <a:uLnTx/>
                <a:uFillTx/>
                <a:latin typeface="Bierstadt"/>
                <a:ea typeface="+mn-ea"/>
                <a:cs typeface="+mn-cs"/>
              </a:rPr>
              <a:t>etwork</a:t>
            </a:r>
            <a:r>
              <a:rPr kumimoji="0" lang="nl-BE" sz="1800" b="0" i="0" u="none" strike="noStrike" kern="1200" cap="none" spc="20" normalizeH="0" baseline="0" noProof="0">
                <a:ln>
                  <a:noFill/>
                </a:ln>
                <a:solidFill>
                  <a:prstClr val="black"/>
                </a:solidFill>
                <a:effectLst/>
                <a:uLnTx/>
                <a:uFillTx/>
                <a:latin typeface="Bierstadt"/>
                <a:ea typeface="+mn-ea"/>
                <a:cs typeface="+mn-cs"/>
              </a:rPr>
              <a:t>: Flanders Make </a:t>
            </a:r>
            <a:r>
              <a:rPr kumimoji="0" lang="nl-BE" sz="1800" b="0" i="0" u="none" strike="noStrike" kern="1200" cap="none" spc="20" normalizeH="0" baseline="0" noProof="0" err="1">
                <a:ln>
                  <a:noFill/>
                </a:ln>
                <a:solidFill>
                  <a:prstClr val="black"/>
                </a:solidFill>
                <a:effectLst/>
                <a:uLnTx/>
                <a:uFillTx/>
                <a:latin typeface="Bierstadt"/>
                <a:ea typeface="+mn-ea"/>
                <a:cs typeface="+mn-cs"/>
              </a:rPr>
              <a:t>Guest</a:t>
            </a:r>
            <a:br>
              <a:rPr kumimoji="0" lang="nl-BE" sz="1800" b="0" i="0" u="none" strike="noStrike" kern="1200" cap="none" spc="20" normalizeH="0" baseline="0" noProof="0">
                <a:ln>
                  <a:noFill/>
                </a:ln>
                <a:solidFill>
                  <a:prstClr val="black"/>
                </a:solidFill>
                <a:effectLst/>
                <a:uLnTx/>
                <a:uFillTx/>
                <a:latin typeface="Bierstadt"/>
                <a:ea typeface="+mn-ea"/>
                <a:cs typeface="+mn-cs"/>
              </a:rPr>
            </a:br>
            <a:r>
              <a:rPr kumimoji="0" lang="nl-BE" sz="1800" b="0" i="0" u="none" strike="noStrike" kern="1200" cap="none" spc="20" normalizeH="0" baseline="0" noProof="0">
                <a:ln>
                  <a:noFill/>
                </a:ln>
                <a:solidFill>
                  <a:prstClr val="black"/>
                </a:solidFill>
                <a:effectLst/>
                <a:uLnTx/>
                <a:uFillTx/>
                <a:latin typeface="Bierstadt"/>
                <a:ea typeface="+mn-ea"/>
                <a:cs typeface="+mn-cs"/>
              </a:rPr>
              <a:t>Login: </a:t>
            </a:r>
            <a:r>
              <a:rPr kumimoji="0" lang="nl-BE" sz="1800" b="0" i="0" u="none" strike="noStrike" kern="1200" cap="none" spc="20" normalizeH="0" baseline="0" noProof="0" err="1">
                <a:ln>
                  <a:noFill/>
                </a:ln>
                <a:solidFill>
                  <a:prstClr val="black"/>
                </a:solidFill>
                <a:effectLst/>
                <a:uLnTx/>
                <a:uFillTx/>
                <a:latin typeface="Bierstadt"/>
                <a:ea typeface="+mn-ea"/>
                <a:cs typeface="+mn-cs"/>
              </a:rPr>
              <a:t>Guest</a:t>
            </a:r>
            <a:br>
              <a:rPr kumimoji="0" lang="nl-BE" sz="1800" b="0" i="0" u="none" strike="noStrike" kern="1200" cap="none" spc="20" normalizeH="0" baseline="0" noProof="0">
                <a:ln>
                  <a:noFill/>
                </a:ln>
                <a:solidFill>
                  <a:prstClr val="black"/>
                </a:solidFill>
                <a:effectLst/>
                <a:uLnTx/>
                <a:uFillTx/>
                <a:latin typeface="Bierstadt"/>
                <a:ea typeface="+mn-ea"/>
                <a:cs typeface="+mn-cs"/>
              </a:rPr>
            </a:br>
            <a:r>
              <a:rPr kumimoji="0" lang="nl-BE" altLang="en-BE" sz="1800" b="0" i="0" u="none" strike="noStrike" kern="1200" cap="none" spc="20" normalizeH="0" baseline="0" noProof="0">
                <a:ln>
                  <a:noFill/>
                </a:ln>
                <a:solidFill>
                  <a:prstClr val="black"/>
                </a:solidFill>
                <a:effectLst/>
                <a:uLnTx/>
                <a:uFillTx/>
                <a:latin typeface="Arial" panose="020B0604020202020204" pitchFamily="34" charset="0"/>
                <a:ea typeface="+mn-ea"/>
                <a:cs typeface="+mn-cs"/>
              </a:rPr>
              <a:t>Password: LetsM4keIt</a:t>
            </a:r>
            <a:endParaRPr kumimoji="0" lang="en-BE" sz="1800" b="0" i="0" u="none" strike="noStrike" kern="1200" cap="none" spc="20" normalizeH="0" baseline="0" noProof="0">
              <a:ln>
                <a:noFill/>
              </a:ln>
              <a:solidFill>
                <a:prstClr val="black"/>
              </a:solidFill>
              <a:effectLst/>
              <a:uLnTx/>
              <a:uFillTx/>
              <a:latin typeface="Bierstadt"/>
              <a:ea typeface="+mn-ea"/>
              <a:cs typeface="+mn-cs"/>
            </a:endParaRPr>
          </a:p>
          <a:p>
            <a:endParaRPr lang="nl-NL"/>
          </a:p>
        </p:txBody>
      </p:sp>
      <p:pic>
        <p:nvPicPr>
          <p:cNvPr id="13" name="Afbeelding 12" descr="Afbeelding met Graphics, Lettertype, grafische vormgeving, logo&#10;&#10;Door AI gegenereerde inhoud is mogelijk onjuist.">
            <a:extLst>
              <a:ext uri="{FF2B5EF4-FFF2-40B4-BE49-F238E27FC236}">
                <a16:creationId xmlns:a16="http://schemas.microsoft.com/office/drawing/2014/main" id="{87AD0DE9-3A2B-53AD-8171-7ED9DEAA2A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8692" y="5333805"/>
            <a:ext cx="1933844" cy="1124787"/>
          </a:xfrm>
          <a:prstGeom prst="rect">
            <a:avLst/>
          </a:prstGeom>
        </p:spPr>
      </p:pic>
      <p:sp>
        <p:nvSpPr>
          <p:cNvPr id="14" name="Tekstvak 13">
            <a:extLst>
              <a:ext uri="{FF2B5EF4-FFF2-40B4-BE49-F238E27FC236}">
                <a16:creationId xmlns:a16="http://schemas.microsoft.com/office/drawing/2014/main" id="{E661976C-AF2B-7C65-0C19-AC04CFC3AD7C}"/>
              </a:ext>
            </a:extLst>
          </p:cNvPr>
          <p:cNvSpPr txBox="1"/>
          <p:nvPr/>
        </p:nvSpPr>
        <p:spPr>
          <a:xfrm>
            <a:off x="10514120" y="6319210"/>
            <a:ext cx="3781887" cy="6155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800" i="0" u="none" strike="noStrike" kern="1200" cap="none" spc="0" normalizeH="0" baseline="0" noProof="0">
                <a:ln>
                  <a:noFill/>
                </a:ln>
                <a:solidFill>
                  <a:prstClr val="black"/>
                </a:solidFill>
                <a:effectLst/>
                <a:uLnTx/>
                <a:uFillTx/>
                <a:latin typeface="Bierstadt"/>
                <a:ea typeface="+mn-ea"/>
                <a:cs typeface="+mn-cs"/>
              </a:rPr>
              <a:t>Declarative Languages &amp; </a:t>
            </a:r>
          </a:p>
          <a:p>
            <a:pPr marL="0" marR="0" lvl="0" indent="0" algn="l" defTabSz="914400" rtl="0" eaLnBrk="1" fontAlgn="auto" latinLnBrk="0" hangingPunct="1">
              <a:lnSpc>
                <a:spcPct val="100000"/>
              </a:lnSpc>
              <a:spcBef>
                <a:spcPts val="0"/>
              </a:spcBef>
              <a:spcAft>
                <a:spcPts val="600"/>
              </a:spcAft>
              <a:buClrTx/>
              <a:buSzTx/>
              <a:buFontTx/>
              <a:buNone/>
              <a:tabLst/>
              <a:defRPr/>
            </a:pPr>
            <a:r>
              <a:rPr lang="en-US" sz="800">
                <a:solidFill>
                  <a:prstClr val="black"/>
                </a:solidFill>
                <a:latin typeface="Bierstadt"/>
              </a:rPr>
              <a:t>Artificial Intelligence</a:t>
            </a:r>
            <a:endParaRPr kumimoji="0" lang="en-BE" sz="800" i="0" u="none" strike="noStrike" kern="1200" cap="none" spc="20" normalizeH="0" baseline="0" noProof="0">
              <a:ln>
                <a:noFill/>
              </a:ln>
              <a:solidFill>
                <a:prstClr val="black"/>
              </a:solidFill>
              <a:effectLst/>
              <a:uLnTx/>
              <a:uFillTx/>
              <a:latin typeface="Bierstadt"/>
              <a:ea typeface="+mn-ea"/>
              <a:cs typeface="+mn-cs"/>
            </a:endParaRPr>
          </a:p>
          <a:p>
            <a:endParaRPr lang="nl-NL" sz="800"/>
          </a:p>
        </p:txBody>
      </p:sp>
      <p:cxnSp>
        <p:nvCxnSpPr>
          <p:cNvPr id="17" name="Rechte verbindingslijn 16">
            <a:extLst>
              <a:ext uri="{FF2B5EF4-FFF2-40B4-BE49-F238E27FC236}">
                <a16:creationId xmlns:a16="http://schemas.microsoft.com/office/drawing/2014/main" id="{7886EE1B-95AF-6AED-4088-99A5AABA8F66}"/>
              </a:ext>
            </a:extLst>
          </p:cNvPr>
          <p:cNvCxnSpPr>
            <a:cxnSpLocks/>
          </p:cNvCxnSpPr>
          <p:nvPr/>
        </p:nvCxnSpPr>
        <p:spPr>
          <a:xfrm>
            <a:off x="10583693" y="6311114"/>
            <a:ext cx="123841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Afbeelding 14" descr="Afbeelding met Serveware, koffiebeker, theekopje, schotel&#10;&#10;Door AI gegenereerde inhoud is mogelijk onjuist.">
            <a:extLst>
              <a:ext uri="{FF2B5EF4-FFF2-40B4-BE49-F238E27FC236}">
                <a16:creationId xmlns:a16="http://schemas.microsoft.com/office/drawing/2014/main" id="{7BD4AE3D-B938-4716-D290-DBC975D907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7398" y="1988038"/>
            <a:ext cx="2271478" cy="2271478"/>
          </a:xfrm>
          <a:prstGeom prst="rect">
            <a:avLst/>
          </a:prstGeom>
          <a:ln w="19050">
            <a:solidFill>
              <a:schemeClr val="accent1"/>
            </a:solidFill>
          </a:ln>
        </p:spPr>
      </p:pic>
      <p:pic>
        <p:nvPicPr>
          <p:cNvPr id="5" name="Picture 4" descr="Logo's | VLAIO">
            <a:extLst>
              <a:ext uri="{FF2B5EF4-FFF2-40B4-BE49-F238E27FC236}">
                <a16:creationId xmlns:a16="http://schemas.microsoft.com/office/drawing/2014/main" id="{CB733EFA-DD80-8B4C-1BFF-E023D2F53E75}"/>
              </a:ext>
            </a:extLst>
          </p:cNvPr>
          <p:cNvPicPr>
            <a:picLocks noChangeAspect="1"/>
          </p:cNvPicPr>
          <p:nvPr/>
        </p:nvPicPr>
        <p:blipFill>
          <a:blip r:embed="rId7"/>
          <a:stretch>
            <a:fillRect/>
          </a:stretch>
        </p:blipFill>
        <p:spPr>
          <a:xfrm>
            <a:off x="8983223" y="253725"/>
            <a:ext cx="3041103" cy="1082236"/>
          </a:xfrm>
          <a:prstGeom prst="rect">
            <a:avLst/>
          </a:prstGeom>
        </p:spPr>
      </p:pic>
    </p:spTree>
    <p:extLst>
      <p:ext uri="{BB962C8B-B14F-4D97-AF65-F5344CB8AC3E}">
        <p14:creationId xmlns:p14="http://schemas.microsoft.com/office/powerpoint/2010/main" val="29351076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9C034-9F64-BFAD-CD28-0CB68B4A008A}"/>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B1C58BD0-A7ED-BDCC-AC94-6EB6B0869606}"/>
              </a:ext>
            </a:extLst>
          </p:cNvPr>
          <p:cNvSpPr>
            <a:spLocks noGrp="1"/>
          </p:cNvSpPr>
          <p:nvPr>
            <p:ph type="pic" sz="quarter" idx="10"/>
          </p:nvPr>
        </p:nvSpPr>
        <p:spPr/>
        <p:txBody>
          <a:bodyPr/>
          <a:lstStyle/>
          <a:p>
            <a:r>
              <a:rPr lang="en-BE">
                <a:solidFill>
                  <a:schemeClr val="bg1">
                    <a:lumMod val="95000"/>
                  </a:schemeClr>
                </a:solidFill>
              </a:rPr>
              <a:t>.</a:t>
            </a:r>
            <a:endParaRPr lang="en-US">
              <a:solidFill>
                <a:schemeClr val="bg1">
                  <a:lumMod val="95000"/>
                </a:schemeClr>
              </a:solidFill>
            </a:endParaRPr>
          </a:p>
        </p:txBody>
      </p:sp>
      <p:sp>
        <p:nvSpPr>
          <p:cNvPr id="3" name="Text Placeholder 2">
            <a:extLst>
              <a:ext uri="{FF2B5EF4-FFF2-40B4-BE49-F238E27FC236}">
                <a16:creationId xmlns:a16="http://schemas.microsoft.com/office/drawing/2014/main" id="{36F05EF2-FB89-F9D2-1EF3-2A2D5E2142DE}"/>
              </a:ext>
            </a:extLst>
          </p:cNvPr>
          <p:cNvSpPr>
            <a:spLocks noGrp="1"/>
          </p:cNvSpPr>
          <p:nvPr>
            <p:ph type="body" sz="quarter" idx="12"/>
          </p:nvPr>
        </p:nvSpPr>
        <p:spPr>
          <a:xfrm>
            <a:off x="1" y="8021"/>
            <a:ext cx="7553321" cy="6858000"/>
          </a:xfrm>
        </p:spPr>
        <p:txBody>
          <a:bodyPr/>
          <a:lstStyle/>
          <a:p>
            <a:endParaRPr lang="en-US">
              <a:solidFill>
                <a:schemeClr val="bg1">
                  <a:lumMod val="95000"/>
                </a:schemeClr>
              </a:solidFill>
            </a:endParaRPr>
          </a:p>
        </p:txBody>
      </p:sp>
      <p:sp>
        <p:nvSpPr>
          <p:cNvPr id="4" name="Title 3">
            <a:extLst>
              <a:ext uri="{FF2B5EF4-FFF2-40B4-BE49-F238E27FC236}">
                <a16:creationId xmlns:a16="http://schemas.microsoft.com/office/drawing/2014/main" id="{EF52C69B-A5C7-90D2-325E-775A3F9839B4}"/>
              </a:ext>
            </a:extLst>
          </p:cNvPr>
          <p:cNvSpPr>
            <a:spLocks noGrp="1"/>
          </p:cNvSpPr>
          <p:nvPr>
            <p:ph type="title"/>
          </p:nvPr>
        </p:nvSpPr>
        <p:spPr/>
        <p:txBody>
          <a:bodyPr/>
          <a:lstStyle/>
          <a:p>
            <a:r>
              <a:rPr lang="en-GB"/>
              <a:t>Agenda</a:t>
            </a:r>
            <a:endParaRPr lang="en-BE"/>
          </a:p>
        </p:txBody>
      </p:sp>
      <p:sp>
        <p:nvSpPr>
          <p:cNvPr id="5" name="Text Placeholder 4">
            <a:extLst>
              <a:ext uri="{FF2B5EF4-FFF2-40B4-BE49-F238E27FC236}">
                <a16:creationId xmlns:a16="http://schemas.microsoft.com/office/drawing/2014/main" id="{56CFCF11-35B8-972C-0B39-2D56A725E1E9}"/>
              </a:ext>
            </a:extLst>
          </p:cNvPr>
          <p:cNvSpPr>
            <a:spLocks noGrp="1"/>
          </p:cNvSpPr>
          <p:nvPr>
            <p:ph type="body" sz="quarter" idx="11"/>
          </p:nvPr>
        </p:nvSpPr>
        <p:spPr/>
        <p:txBody>
          <a:bodyPr/>
          <a:lstStyle/>
          <a:p>
            <a:endParaRPr lang="en-BE"/>
          </a:p>
        </p:txBody>
      </p:sp>
      <p:graphicFrame>
        <p:nvGraphicFramePr>
          <p:cNvPr id="6" name="Table 5">
            <a:extLst>
              <a:ext uri="{FF2B5EF4-FFF2-40B4-BE49-F238E27FC236}">
                <a16:creationId xmlns:a16="http://schemas.microsoft.com/office/drawing/2014/main" id="{CCA35B0F-3E3B-3B42-9069-F08480937BC7}"/>
              </a:ext>
            </a:extLst>
          </p:cNvPr>
          <p:cNvGraphicFramePr>
            <a:graphicFrameLocks noGrp="1"/>
          </p:cNvGraphicFramePr>
          <p:nvPr>
            <p:extLst>
              <p:ext uri="{D42A27DB-BD31-4B8C-83A1-F6EECF244321}">
                <p14:modId xmlns:p14="http://schemas.microsoft.com/office/powerpoint/2010/main" val="3058674074"/>
              </p:ext>
            </p:extLst>
          </p:nvPr>
        </p:nvGraphicFramePr>
        <p:xfrm>
          <a:off x="5565006" y="3096607"/>
          <a:ext cx="6516413" cy="3337559"/>
        </p:xfrm>
        <a:graphic>
          <a:graphicData uri="http://schemas.openxmlformats.org/drawingml/2006/table">
            <a:tbl>
              <a:tblPr firstRow="1" bandRow="1">
                <a:tableStyleId>{2D5ABB26-0587-4C30-8999-92F81FD0307C}</a:tableStyleId>
              </a:tblPr>
              <a:tblGrid>
                <a:gridCol w="1051034">
                  <a:extLst>
                    <a:ext uri="{9D8B030D-6E8A-4147-A177-3AD203B41FA5}">
                      <a16:colId xmlns:a16="http://schemas.microsoft.com/office/drawing/2014/main" val="3194071004"/>
                    </a:ext>
                  </a:extLst>
                </a:gridCol>
                <a:gridCol w="5465379">
                  <a:extLst>
                    <a:ext uri="{9D8B030D-6E8A-4147-A177-3AD203B41FA5}">
                      <a16:colId xmlns:a16="http://schemas.microsoft.com/office/drawing/2014/main" val="27274999"/>
                    </a:ext>
                  </a:extLst>
                </a:gridCol>
              </a:tblGrid>
              <a:tr h="370840">
                <a:tc>
                  <a:txBody>
                    <a:bodyPr/>
                    <a:lstStyle/>
                    <a:p>
                      <a:r>
                        <a:rPr lang="en-US"/>
                        <a:t>13u30</a:t>
                      </a:r>
                    </a:p>
                  </a:txBody>
                  <a:tcPr/>
                </a:tc>
                <a:tc>
                  <a:txBody>
                    <a:bodyPr/>
                    <a:lstStyle/>
                    <a:p>
                      <a:r>
                        <a:rPr lang="en-US"/>
                        <a:t>Welcome &amp; meeting objectives</a:t>
                      </a:r>
                    </a:p>
                  </a:txBody>
                  <a:tcPr/>
                </a:tc>
                <a:extLst>
                  <a:ext uri="{0D108BD9-81ED-4DB2-BD59-A6C34878D82A}">
                    <a16:rowId xmlns:a16="http://schemas.microsoft.com/office/drawing/2014/main" val="3932571861"/>
                  </a:ext>
                </a:extLst>
              </a:tr>
              <a:tr h="370840">
                <a:tc>
                  <a:txBody>
                    <a:bodyPr/>
                    <a:lstStyle/>
                    <a:p>
                      <a:r>
                        <a:rPr lang="en-US"/>
                        <a:t>13u40</a:t>
                      </a:r>
                    </a:p>
                  </a:txBody>
                  <a:tcPr/>
                </a:tc>
                <a:tc>
                  <a:txBody>
                    <a:bodyPr/>
                    <a:lstStyle/>
                    <a:p>
                      <a:r>
                        <a:rPr lang="en-US"/>
                        <a:t>Overall project goals</a:t>
                      </a:r>
                    </a:p>
                  </a:txBody>
                  <a:tcPr/>
                </a:tc>
                <a:extLst>
                  <a:ext uri="{0D108BD9-81ED-4DB2-BD59-A6C34878D82A}">
                    <a16:rowId xmlns:a16="http://schemas.microsoft.com/office/drawing/2014/main" val="1560138846"/>
                  </a:ext>
                </a:extLst>
              </a:tr>
              <a:tr h="370840">
                <a:tc>
                  <a:txBody>
                    <a:bodyPr/>
                    <a:lstStyle/>
                    <a:p>
                      <a:r>
                        <a:rPr lang="en-US"/>
                        <a:t>14u25</a:t>
                      </a:r>
                    </a:p>
                  </a:txBody>
                  <a:tcPr/>
                </a:tc>
                <a:tc>
                  <a:txBody>
                    <a:bodyPr/>
                    <a:lstStyle/>
                    <a:p>
                      <a:r>
                        <a:rPr lang="en-US"/>
                        <a:t>Tutorial : From pretrained model to edge deployment</a:t>
                      </a:r>
                    </a:p>
                  </a:txBody>
                  <a:tcPr/>
                </a:tc>
                <a:extLst>
                  <a:ext uri="{0D108BD9-81ED-4DB2-BD59-A6C34878D82A}">
                    <a16:rowId xmlns:a16="http://schemas.microsoft.com/office/drawing/2014/main" val="3183588842"/>
                  </a:ext>
                </a:extLst>
              </a:tr>
              <a:tr h="370840">
                <a:tc>
                  <a:txBody>
                    <a:bodyPr/>
                    <a:lstStyle/>
                    <a:p>
                      <a:r>
                        <a:rPr lang="en-US"/>
                        <a:t>14u55</a:t>
                      </a:r>
                    </a:p>
                  </a:txBody>
                  <a:tcPr/>
                </a:tc>
                <a:tc>
                  <a:txBody>
                    <a:bodyPr/>
                    <a:lstStyle/>
                    <a:p>
                      <a:r>
                        <a:rPr lang="en-US"/>
                        <a:t>Coffee break</a:t>
                      </a:r>
                    </a:p>
                  </a:txBody>
                  <a:tcPr/>
                </a:tc>
                <a:extLst>
                  <a:ext uri="{0D108BD9-81ED-4DB2-BD59-A6C34878D82A}">
                    <a16:rowId xmlns:a16="http://schemas.microsoft.com/office/drawing/2014/main" val="3918320848"/>
                  </a:ext>
                </a:extLst>
              </a:tr>
              <a:tr h="370839">
                <a:tc>
                  <a:txBody>
                    <a:bodyPr/>
                    <a:lstStyle/>
                    <a:p>
                      <a:pPr lvl="0">
                        <a:buNone/>
                      </a:pPr>
                      <a:r>
                        <a:rPr lang="en-US"/>
                        <a:t>15u05</a:t>
                      </a:r>
                    </a:p>
                  </a:txBody>
                  <a:tcPr/>
                </a:tc>
                <a:tc>
                  <a:txBody>
                    <a:bodyPr/>
                    <a:lstStyle/>
                    <a:p>
                      <a:pPr lvl="0">
                        <a:buNone/>
                      </a:pPr>
                      <a:r>
                        <a:rPr lang="en-US" sz="1800" b="1" i="0" u="none" strike="noStrike" noProof="0">
                          <a:solidFill>
                            <a:srgbClr val="212121"/>
                          </a:solidFill>
                          <a:latin typeface="Bierstadt"/>
                        </a:rPr>
                        <a:t>Demo's: Bearing failure monitoring &amp; edge tower</a:t>
                      </a:r>
                      <a:endParaRPr lang="en-US" sz="1800" b="1"/>
                    </a:p>
                  </a:txBody>
                  <a:tcPr/>
                </a:tc>
                <a:extLst>
                  <a:ext uri="{0D108BD9-81ED-4DB2-BD59-A6C34878D82A}">
                    <a16:rowId xmlns:a16="http://schemas.microsoft.com/office/drawing/2014/main" val="741364532"/>
                  </a:ext>
                </a:extLst>
              </a:tr>
              <a:tr h="370840">
                <a:tc>
                  <a:txBody>
                    <a:bodyPr/>
                    <a:lstStyle/>
                    <a:p>
                      <a:r>
                        <a:rPr lang="en-US"/>
                        <a:t>16u05</a:t>
                      </a:r>
                    </a:p>
                  </a:txBody>
                  <a:tcPr/>
                </a:tc>
                <a:tc>
                  <a:txBody>
                    <a:bodyPr/>
                    <a:lstStyle/>
                    <a:p>
                      <a:r>
                        <a:rPr lang="en-US"/>
                        <a:t>Knowledge transfer &amp; implementation</a:t>
                      </a:r>
                    </a:p>
                  </a:txBody>
                  <a:tcPr/>
                </a:tc>
                <a:extLst>
                  <a:ext uri="{0D108BD9-81ED-4DB2-BD59-A6C34878D82A}">
                    <a16:rowId xmlns:a16="http://schemas.microsoft.com/office/drawing/2014/main" val="4047452917"/>
                  </a:ext>
                </a:extLst>
              </a:tr>
              <a:tr h="370840">
                <a:tc>
                  <a:txBody>
                    <a:bodyPr/>
                    <a:lstStyle/>
                    <a:p>
                      <a:r>
                        <a:rPr lang="en-US"/>
                        <a:t>16u35</a:t>
                      </a:r>
                    </a:p>
                  </a:txBody>
                  <a:tcPr/>
                </a:tc>
                <a:tc>
                  <a:txBody>
                    <a:bodyPr/>
                    <a:lstStyle/>
                    <a:p>
                      <a:r>
                        <a:rPr lang="en-US"/>
                        <a:t>Planning &amp; next steps</a:t>
                      </a:r>
                    </a:p>
                  </a:txBody>
                  <a:tcPr/>
                </a:tc>
                <a:extLst>
                  <a:ext uri="{0D108BD9-81ED-4DB2-BD59-A6C34878D82A}">
                    <a16:rowId xmlns:a16="http://schemas.microsoft.com/office/drawing/2014/main" val="3372694988"/>
                  </a:ext>
                </a:extLst>
              </a:tr>
              <a:tr h="370840">
                <a:tc>
                  <a:txBody>
                    <a:bodyPr/>
                    <a:lstStyle/>
                    <a:p>
                      <a:r>
                        <a:rPr lang="en-US"/>
                        <a:t>16u50</a:t>
                      </a:r>
                    </a:p>
                  </a:txBody>
                  <a:tcPr/>
                </a:tc>
                <a:tc>
                  <a:txBody>
                    <a:bodyPr/>
                    <a:lstStyle/>
                    <a:p>
                      <a:r>
                        <a:rPr lang="en-US"/>
                        <a:t>Closing</a:t>
                      </a:r>
                    </a:p>
                  </a:txBody>
                  <a:tcPr/>
                </a:tc>
                <a:extLst>
                  <a:ext uri="{0D108BD9-81ED-4DB2-BD59-A6C34878D82A}">
                    <a16:rowId xmlns:a16="http://schemas.microsoft.com/office/drawing/2014/main" val="2674076453"/>
                  </a:ext>
                </a:extLst>
              </a:tr>
              <a:tr h="370840">
                <a:tc>
                  <a:txBody>
                    <a:bodyPr/>
                    <a:lstStyle/>
                    <a:p>
                      <a:r>
                        <a:rPr lang="en-US"/>
                        <a:t>17u</a:t>
                      </a:r>
                    </a:p>
                  </a:txBody>
                  <a:tcPr/>
                </a:tc>
                <a:tc>
                  <a:txBody>
                    <a:bodyPr/>
                    <a:lstStyle/>
                    <a:p>
                      <a:r>
                        <a:rPr lang="en-US"/>
                        <a:t>Reception</a:t>
                      </a:r>
                    </a:p>
                  </a:txBody>
                  <a:tcPr/>
                </a:tc>
                <a:extLst>
                  <a:ext uri="{0D108BD9-81ED-4DB2-BD59-A6C34878D82A}">
                    <a16:rowId xmlns:a16="http://schemas.microsoft.com/office/drawing/2014/main" val="1338390306"/>
                  </a:ext>
                </a:extLst>
              </a:tr>
            </a:tbl>
          </a:graphicData>
        </a:graphic>
      </p:graphicFrame>
    </p:spTree>
    <p:extLst>
      <p:ext uri="{BB962C8B-B14F-4D97-AF65-F5344CB8AC3E}">
        <p14:creationId xmlns:p14="http://schemas.microsoft.com/office/powerpoint/2010/main" val="31825483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F7ADC-555E-7E55-7B19-E0B6F37628AA}"/>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230A61F-50A7-0CBB-E56B-130A45F6B40C}"/>
              </a:ext>
            </a:extLst>
          </p:cNvPr>
          <p:cNvSpPr>
            <a:spLocks noGrp="1"/>
          </p:cNvSpPr>
          <p:nvPr>
            <p:ph type="title"/>
          </p:nvPr>
        </p:nvSpPr>
        <p:spPr>
          <a:xfrm>
            <a:off x="895425" y="181687"/>
            <a:ext cx="10401150" cy="646331"/>
          </a:xfrm>
        </p:spPr>
        <p:txBody>
          <a:bodyPr>
            <a:normAutofit/>
          </a:bodyPr>
          <a:lstStyle/>
          <a:p>
            <a:r>
              <a:rPr lang="en-US"/>
              <a:t>Time-series use case: Acoustic monitoring</a:t>
            </a:r>
            <a:endParaRPr lang="en-BE"/>
          </a:p>
        </p:txBody>
      </p:sp>
      <p:sp>
        <p:nvSpPr>
          <p:cNvPr id="2" name="TextBox 1">
            <a:extLst>
              <a:ext uri="{FF2B5EF4-FFF2-40B4-BE49-F238E27FC236}">
                <a16:creationId xmlns:a16="http://schemas.microsoft.com/office/drawing/2014/main" id="{E473A2CD-FCDC-621E-BB8E-260559C16740}"/>
              </a:ext>
            </a:extLst>
          </p:cNvPr>
          <p:cNvSpPr txBox="1"/>
          <p:nvPr/>
        </p:nvSpPr>
        <p:spPr>
          <a:xfrm>
            <a:off x="955931" y="905490"/>
            <a:ext cx="725384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accent1"/>
              </a:solidFill>
            </a:endParaRPr>
          </a:p>
          <a:p>
            <a:pPr marL="285750" indent="-285750">
              <a:buFont typeface="Arial"/>
              <a:buChar char="•"/>
            </a:pPr>
            <a:r>
              <a:rPr lang="en-US">
                <a:solidFill>
                  <a:schemeClr val="tx2"/>
                </a:solidFill>
              </a:rPr>
              <a:t>Accelerated lifetime tests (ALT) of ball bearings</a:t>
            </a:r>
          </a:p>
          <a:p>
            <a:pPr marL="285750" indent="-285750">
              <a:buFont typeface="Arial"/>
              <a:buChar char="•"/>
            </a:pPr>
            <a:r>
              <a:rPr lang="en-US">
                <a:solidFill>
                  <a:schemeClr val="tx2"/>
                </a:solidFill>
              </a:rPr>
              <a:t>66 bearings tested</a:t>
            </a:r>
          </a:p>
          <a:p>
            <a:pPr marL="742950" lvl="1" indent="-285750">
              <a:buFont typeface="Courier New"/>
              <a:buChar char="o"/>
            </a:pPr>
            <a:r>
              <a:rPr lang="en-US">
                <a:solidFill>
                  <a:schemeClr val="tx2"/>
                </a:solidFill>
              </a:rPr>
              <a:t>Some run until failure</a:t>
            </a:r>
          </a:p>
          <a:p>
            <a:pPr marL="742950" lvl="1" indent="-285750">
              <a:buFont typeface="Courier New"/>
              <a:buChar char="o"/>
            </a:pPr>
            <a:r>
              <a:rPr lang="en-US">
                <a:solidFill>
                  <a:schemeClr val="tx2"/>
                </a:solidFill>
              </a:rPr>
              <a:t>Some did not fail</a:t>
            </a:r>
          </a:p>
          <a:p>
            <a:pPr marL="742950" lvl="1" indent="-285750">
              <a:buFont typeface="Courier New"/>
              <a:buChar char="o"/>
            </a:pPr>
            <a:r>
              <a:rPr lang="en-US">
                <a:solidFill>
                  <a:schemeClr val="tx2"/>
                </a:solidFill>
              </a:rPr>
              <a:t>Some were completely healthy</a:t>
            </a:r>
          </a:p>
          <a:p>
            <a:pPr marL="285750" indent="-285750">
              <a:buFont typeface="Arial"/>
              <a:buChar char="•"/>
            </a:pPr>
            <a:r>
              <a:rPr lang="en-US">
                <a:solidFill>
                  <a:schemeClr val="tx2"/>
                </a:solidFill>
              </a:rPr>
              <a:t>Constant load</a:t>
            </a:r>
          </a:p>
          <a:p>
            <a:pPr marL="285750" indent="-285750">
              <a:buFont typeface="Arial"/>
              <a:buChar char="•"/>
            </a:pPr>
            <a:r>
              <a:rPr lang="en-US">
                <a:solidFill>
                  <a:schemeClr val="tx2"/>
                </a:solidFill>
              </a:rPr>
              <a:t>Vibrations, acoustics, temperatures, RPM</a:t>
            </a:r>
          </a:p>
          <a:p>
            <a:pPr marL="285750" indent="-285750">
              <a:buFont typeface="Arial"/>
              <a:buChar char="•"/>
            </a:pPr>
            <a:r>
              <a:rPr lang="en-US">
                <a:solidFill>
                  <a:schemeClr val="tx2"/>
                </a:solidFill>
              </a:rPr>
              <a:t>The microphones naturally pick up ambient noise, speech, …</a:t>
            </a:r>
            <a:endParaRPr lang="en-US">
              <a:solidFill>
                <a:srgbClr val="0096A9"/>
              </a:solidFill>
            </a:endParaRPr>
          </a:p>
        </p:txBody>
      </p:sp>
      <p:grpSp>
        <p:nvGrpSpPr>
          <p:cNvPr id="24" name="Group 23">
            <a:extLst>
              <a:ext uri="{FF2B5EF4-FFF2-40B4-BE49-F238E27FC236}">
                <a16:creationId xmlns:a16="http://schemas.microsoft.com/office/drawing/2014/main" id="{7D920C5C-9BFA-3BBD-B528-51F244750428}"/>
              </a:ext>
            </a:extLst>
          </p:cNvPr>
          <p:cNvGrpSpPr/>
          <p:nvPr/>
        </p:nvGrpSpPr>
        <p:grpSpPr>
          <a:xfrm>
            <a:off x="420608" y="4335667"/>
            <a:ext cx="10984824" cy="2129795"/>
            <a:chOff x="1013137" y="2112343"/>
            <a:chExt cx="10984824" cy="2129795"/>
          </a:xfrm>
        </p:grpSpPr>
        <p:sp>
          <p:nvSpPr>
            <p:cNvPr id="3" name="Rectangle 2">
              <a:extLst>
                <a:ext uri="{FF2B5EF4-FFF2-40B4-BE49-F238E27FC236}">
                  <a16:creationId xmlns:a16="http://schemas.microsoft.com/office/drawing/2014/main" id="{54CEDC1E-E80C-CD6F-2638-29B0373B6585}"/>
                </a:ext>
              </a:extLst>
            </p:cNvPr>
            <p:cNvSpPr/>
            <p:nvPr/>
          </p:nvSpPr>
          <p:spPr>
            <a:xfrm>
              <a:off x="4903288" y="2493440"/>
              <a:ext cx="1216800" cy="669600"/>
            </a:xfrm>
            <a:prstGeom prst="rect">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400"/>
                <a:t>BPFI &amp; RMS</a:t>
              </a:r>
            </a:p>
          </p:txBody>
        </p:sp>
        <p:sp>
          <p:nvSpPr>
            <p:cNvPr id="4" name="Rectangle 3">
              <a:extLst>
                <a:ext uri="{FF2B5EF4-FFF2-40B4-BE49-F238E27FC236}">
                  <a16:creationId xmlns:a16="http://schemas.microsoft.com/office/drawing/2014/main" id="{A0905502-A656-B7EB-8BC7-37449692C516}"/>
                </a:ext>
              </a:extLst>
            </p:cNvPr>
            <p:cNvSpPr/>
            <p:nvPr/>
          </p:nvSpPr>
          <p:spPr>
            <a:xfrm>
              <a:off x="2491288" y="2486927"/>
              <a:ext cx="2074800" cy="669600"/>
            </a:xfrm>
            <a:prstGeom prst="rect">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400"/>
                <a:t>Squared Envelope Spectrum</a:t>
              </a:r>
            </a:p>
          </p:txBody>
        </p:sp>
        <p:sp>
          <p:nvSpPr>
            <p:cNvPr id="5" name="Arrow: Right 4">
              <a:extLst>
                <a:ext uri="{FF2B5EF4-FFF2-40B4-BE49-F238E27FC236}">
                  <a16:creationId xmlns:a16="http://schemas.microsoft.com/office/drawing/2014/main" id="{B2967B71-05A3-65CA-B016-3EC79EC6D6C7}"/>
                </a:ext>
              </a:extLst>
            </p:cNvPr>
            <p:cNvSpPr/>
            <p:nvPr/>
          </p:nvSpPr>
          <p:spPr>
            <a:xfrm>
              <a:off x="4612818" y="2721366"/>
              <a:ext cx="243739" cy="200722"/>
            </a:xfrm>
            <a:prstGeom prst="rightArrow">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a:p>
          </p:txBody>
        </p:sp>
        <p:sp>
          <p:nvSpPr>
            <p:cNvPr id="7" name="Arrow: Right 6">
              <a:extLst>
                <a:ext uri="{FF2B5EF4-FFF2-40B4-BE49-F238E27FC236}">
                  <a16:creationId xmlns:a16="http://schemas.microsoft.com/office/drawing/2014/main" id="{D9A305E3-29B1-8EE0-83D2-531359FE2CD8}"/>
                </a:ext>
              </a:extLst>
            </p:cNvPr>
            <p:cNvSpPr/>
            <p:nvPr/>
          </p:nvSpPr>
          <p:spPr>
            <a:xfrm rot="2203146">
              <a:off x="6209986" y="2934380"/>
              <a:ext cx="576139" cy="209741"/>
            </a:xfrm>
            <a:prstGeom prst="rightArrow">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a:p>
          </p:txBody>
        </p:sp>
        <p:sp>
          <p:nvSpPr>
            <p:cNvPr id="8" name="Rectangle 7">
              <a:extLst>
                <a:ext uri="{FF2B5EF4-FFF2-40B4-BE49-F238E27FC236}">
                  <a16:creationId xmlns:a16="http://schemas.microsoft.com/office/drawing/2014/main" id="{B8D83099-9E4C-F092-1B37-054EC70980F0}"/>
                </a:ext>
              </a:extLst>
            </p:cNvPr>
            <p:cNvSpPr/>
            <p:nvPr/>
          </p:nvSpPr>
          <p:spPr>
            <a:xfrm>
              <a:off x="10781161" y="2938603"/>
              <a:ext cx="1216800" cy="669600"/>
            </a:xfrm>
            <a:prstGeom prst="rect">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400"/>
                <a:t>Decision making</a:t>
              </a:r>
            </a:p>
          </p:txBody>
        </p:sp>
        <p:sp>
          <p:nvSpPr>
            <p:cNvPr id="9" name="Rectangle 8">
              <a:extLst>
                <a:ext uri="{FF2B5EF4-FFF2-40B4-BE49-F238E27FC236}">
                  <a16:creationId xmlns:a16="http://schemas.microsoft.com/office/drawing/2014/main" id="{AE8E2694-68B0-48B5-9184-F1CE3173A0B9}"/>
                </a:ext>
              </a:extLst>
            </p:cNvPr>
            <p:cNvSpPr/>
            <p:nvPr/>
          </p:nvSpPr>
          <p:spPr>
            <a:xfrm>
              <a:off x="6905043" y="2924968"/>
              <a:ext cx="1216800" cy="669600"/>
            </a:xfrm>
            <a:prstGeom prst="rect">
              <a:avLst/>
            </a:prstGeom>
            <a:solidFill>
              <a:srgbClr val="ED7D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400"/>
                <a:t>Deep Neural Network</a:t>
              </a:r>
            </a:p>
          </p:txBody>
        </p:sp>
        <p:sp>
          <p:nvSpPr>
            <p:cNvPr id="10" name="Arrow: Right 9">
              <a:extLst>
                <a:ext uri="{FF2B5EF4-FFF2-40B4-BE49-F238E27FC236}">
                  <a16:creationId xmlns:a16="http://schemas.microsoft.com/office/drawing/2014/main" id="{9C021139-B318-C003-F0AC-39233CA84896}"/>
                </a:ext>
              </a:extLst>
            </p:cNvPr>
            <p:cNvSpPr/>
            <p:nvPr/>
          </p:nvSpPr>
          <p:spPr>
            <a:xfrm>
              <a:off x="9486183" y="3132433"/>
              <a:ext cx="576139" cy="209741"/>
            </a:xfrm>
            <a:prstGeom prst="rightArrow">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a:p>
          </p:txBody>
        </p:sp>
        <p:pic>
          <p:nvPicPr>
            <p:cNvPr id="11" name="Picture 10" descr="Microphones – Thomann België">
              <a:extLst>
                <a:ext uri="{FF2B5EF4-FFF2-40B4-BE49-F238E27FC236}">
                  <a16:creationId xmlns:a16="http://schemas.microsoft.com/office/drawing/2014/main" id="{C834A43A-D1DA-8BAC-CFA7-A2249FF5BB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3137" y="2873965"/>
              <a:ext cx="873034" cy="873034"/>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3B1E6040-B93A-E1CD-A548-A55A558D2EE4}"/>
                </a:ext>
              </a:extLst>
            </p:cNvPr>
            <p:cNvSpPr/>
            <p:nvPr/>
          </p:nvSpPr>
          <p:spPr>
            <a:xfrm rot="20062179">
              <a:off x="1922839" y="2951092"/>
              <a:ext cx="413619" cy="209741"/>
            </a:xfrm>
            <a:prstGeom prst="rightArrow">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a:p>
          </p:txBody>
        </p:sp>
        <p:sp>
          <p:nvSpPr>
            <p:cNvPr id="13" name="Arrow: Right 12">
              <a:extLst>
                <a:ext uri="{FF2B5EF4-FFF2-40B4-BE49-F238E27FC236}">
                  <a16:creationId xmlns:a16="http://schemas.microsoft.com/office/drawing/2014/main" id="{2DE8713A-EBBB-5B58-233A-DF60BB84DC6F}"/>
                </a:ext>
              </a:extLst>
            </p:cNvPr>
            <p:cNvSpPr/>
            <p:nvPr/>
          </p:nvSpPr>
          <p:spPr>
            <a:xfrm>
              <a:off x="8178644" y="3168533"/>
              <a:ext cx="576139" cy="209741"/>
            </a:xfrm>
            <a:prstGeom prst="rightArrow">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a:p>
          </p:txBody>
        </p:sp>
        <p:sp>
          <p:nvSpPr>
            <p:cNvPr id="14" name="Rectangle 13">
              <a:extLst>
                <a:ext uri="{FF2B5EF4-FFF2-40B4-BE49-F238E27FC236}">
                  <a16:creationId xmlns:a16="http://schemas.microsoft.com/office/drawing/2014/main" id="{070E5682-F1B9-AFCD-7E30-32F4C6E80AB4}"/>
                </a:ext>
              </a:extLst>
            </p:cNvPr>
            <p:cNvSpPr/>
            <p:nvPr/>
          </p:nvSpPr>
          <p:spPr>
            <a:xfrm>
              <a:off x="8802302" y="2871028"/>
              <a:ext cx="1288686" cy="827750"/>
            </a:xfrm>
            <a:prstGeom prst="rect">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400"/>
                <a:t>Noise-weighted Smoothing</a:t>
              </a:r>
            </a:p>
          </p:txBody>
        </p:sp>
        <p:sp>
          <p:nvSpPr>
            <p:cNvPr id="15" name="Arrow: Right 14">
              <a:extLst>
                <a:ext uri="{FF2B5EF4-FFF2-40B4-BE49-F238E27FC236}">
                  <a16:creationId xmlns:a16="http://schemas.microsoft.com/office/drawing/2014/main" id="{4B9AE74A-1E57-865D-6F60-EBA558ACFBC6}"/>
                </a:ext>
              </a:extLst>
            </p:cNvPr>
            <p:cNvSpPr/>
            <p:nvPr/>
          </p:nvSpPr>
          <p:spPr>
            <a:xfrm>
              <a:off x="10138607" y="3123813"/>
              <a:ext cx="576139" cy="209741"/>
            </a:xfrm>
            <a:prstGeom prst="rightArrow">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a:p>
          </p:txBody>
        </p:sp>
        <p:sp>
          <p:nvSpPr>
            <p:cNvPr id="16" name="Arrow: Right 15">
              <a:extLst>
                <a:ext uri="{FF2B5EF4-FFF2-40B4-BE49-F238E27FC236}">
                  <a16:creationId xmlns:a16="http://schemas.microsoft.com/office/drawing/2014/main" id="{1DF8649A-915E-C8FB-06A3-35F3F398CB64}"/>
                </a:ext>
              </a:extLst>
            </p:cNvPr>
            <p:cNvSpPr/>
            <p:nvPr/>
          </p:nvSpPr>
          <p:spPr>
            <a:xfrm rot="2189680">
              <a:off x="1922838" y="3301286"/>
              <a:ext cx="413619" cy="209741"/>
            </a:xfrm>
            <a:prstGeom prst="rightArrow">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a:p>
          </p:txBody>
        </p:sp>
        <p:sp>
          <p:nvSpPr>
            <p:cNvPr id="17" name="Rectangle 16">
              <a:extLst>
                <a:ext uri="{FF2B5EF4-FFF2-40B4-BE49-F238E27FC236}">
                  <a16:creationId xmlns:a16="http://schemas.microsoft.com/office/drawing/2014/main" id="{242B994C-81D3-D341-0463-5D61ADB0D6BE}"/>
                </a:ext>
              </a:extLst>
            </p:cNvPr>
            <p:cNvSpPr/>
            <p:nvPr/>
          </p:nvSpPr>
          <p:spPr>
            <a:xfrm>
              <a:off x="2491288" y="3252856"/>
              <a:ext cx="2074800" cy="669600"/>
            </a:xfrm>
            <a:prstGeom prst="rect">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400"/>
                <a:t>Mel spectrum </a:t>
              </a:r>
              <a:r>
                <a:rPr lang="en-US" sz="600"/>
                <a:t>64</a:t>
              </a:r>
            </a:p>
          </p:txBody>
        </p:sp>
        <p:sp>
          <p:nvSpPr>
            <p:cNvPr id="18" name="Arrow: Right 17">
              <a:extLst>
                <a:ext uri="{FF2B5EF4-FFF2-40B4-BE49-F238E27FC236}">
                  <a16:creationId xmlns:a16="http://schemas.microsoft.com/office/drawing/2014/main" id="{39E1D385-D97E-E475-F1ED-060DE5B19148}"/>
                </a:ext>
              </a:extLst>
            </p:cNvPr>
            <p:cNvSpPr/>
            <p:nvPr/>
          </p:nvSpPr>
          <p:spPr>
            <a:xfrm>
              <a:off x="4612817" y="3472715"/>
              <a:ext cx="243739" cy="200722"/>
            </a:xfrm>
            <a:prstGeom prst="rightArrow">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a:p>
          </p:txBody>
        </p:sp>
        <p:sp>
          <p:nvSpPr>
            <p:cNvPr id="19" name="Rectangle 18">
              <a:extLst>
                <a:ext uri="{FF2B5EF4-FFF2-40B4-BE49-F238E27FC236}">
                  <a16:creationId xmlns:a16="http://schemas.microsoft.com/office/drawing/2014/main" id="{253A33CE-0975-2E4E-5FAE-2967DE5C234F}"/>
                </a:ext>
              </a:extLst>
            </p:cNvPr>
            <p:cNvSpPr/>
            <p:nvPr/>
          </p:nvSpPr>
          <p:spPr>
            <a:xfrm>
              <a:off x="4903285" y="3286226"/>
              <a:ext cx="1216800" cy="669600"/>
            </a:xfrm>
            <a:prstGeom prst="rect">
              <a:avLst/>
            </a:prstGeom>
            <a:solidFill>
              <a:srgbClr val="ED7D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400"/>
                <a:t>Encoding </a:t>
              </a:r>
              <a:r>
                <a:rPr lang="en-US" sz="800"/>
                <a:t>8</a:t>
              </a:r>
              <a:endParaRPr lang="en-US" sz="1400"/>
            </a:p>
          </p:txBody>
        </p:sp>
        <p:sp>
          <p:nvSpPr>
            <p:cNvPr id="20" name="Arrow: Right 19">
              <a:extLst>
                <a:ext uri="{FF2B5EF4-FFF2-40B4-BE49-F238E27FC236}">
                  <a16:creationId xmlns:a16="http://schemas.microsoft.com/office/drawing/2014/main" id="{B832F1E4-F4BB-4289-AEBC-75E20BB9F92C}"/>
                </a:ext>
              </a:extLst>
            </p:cNvPr>
            <p:cNvSpPr/>
            <p:nvPr/>
          </p:nvSpPr>
          <p:spPr>
            <a:xfrm rot="19186318">
              <a:off x="6244334" y="3421008"/>
              <a:ext cx="576139" cy="209741"/>
            </a:xfrm>
            <a:prstGeom prst="rightArrow">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a:p>
          </p:txBody>
        </p:sp>
        <p:sp>
          <p:nvSpPr>
            <p:cNvPr id="21" name="Rectangle: Rounded Corners 20">
              <a:extLst>
                <a:ext uri="{FF2B5EF4-FFF2-40B4-BE49-F238E27FC236}">
                  <a16:creationId xmlns:a16="http://schemas.microsoft.com/office/drawing/2014/main" id="{A38D5BCD-0F04-D4CD-B691-B0B25E757B69}"/>
                </a:ext>
              </a:extLst>
            </p:cNvPr>
            <p:cNvSpPr/>
            <p:nvPr/>
          </p:nvSpPr>
          <p:spPr>
            <a:xfrm>
              <a:off x="2307535" y="2112343"/>
              <a:ext cx="3937204" cy="1086508"/>
            </a:xfrm>
            <a:prstGeom prst="roundRect">
              <a:avLst/>
            </a:prstGeom>
            <a:noFill/>
            <a:ln>
              <a:solidFill>
                <a:srgbClr val="BA408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400">
                  <a:solidFill>
                    <a:srgbClr val="BA4084"/>
                  </a:solidFill>
                </a:rPr>
                <a:t>Application specific feature</a:t>
              </a:r>
            </a:p>
          </p:txBody>
        </p:sp>
        <p:sp>
          <p:nvSpPr>
            <p:cNvPr id="23" name="Rectangle: Rounded Corners 22">
              <a:extLst>
                <a:ext uri="{FF2B5EF4-FFF2-40B4-BE49-F238E27FC236}">
                  <a16:creationId xmlns:a16="http://schemas.microsoft.com/office/drawing/2014/main" id="{872C04A6-DBA2-A52E-B217-6C5FFD0A3568}"/>
                </a:ext>
              </a:extLst>
            </p:cNvPr>
            <p:cNvSpPr/>
            <p:nvPr/>
          </p:nvSpPr>
          <p:spPr>
            <a:xfrm>
              <a:off x="2301624" y="3198849"/>
              <a:ext cx="3937204" cy="1043289"/>
            </a:xfrm>
            <a:prstGeom prst="roundRect">
              <a:avLst/>
            </a:prstGeom>
            <a:noFill/>
            <a:ln>
              <a:solidFill>
                <a:srgbClr val="BA408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400">
                  <a:solidFill>
                    <a:srgbClr val="BA4084"/>
                  </a:solidFill>
                </a:rPr>
                <a:t>AI based features</a:t>
              </a:r>
            </a:p>
          </p:txBody>
        </p:sp>
      </p:grpSp>
      <p:graphicFrame>
        <p:nvGraphicFramePr>
          <p:cNvPr id="27" name="Object 26">
            <a:extLst>
              <a:ext uri="{FF2B5EF4-FFF2-40B4-BE49-F238E27FC236}">
                <a16:creationId xmlns:a16="http://schemas.microsoft.com/office/drawing/2014/main" id="{527B79C1-1849-D1DF-7ABE-C8700B284ECD}"/>
              </a:ext>
            </a:extLst>
          </p:cNvPr>
          <p:cNvGraphicFramePr>
            <a:graphicFrameLocks noChangeAspect="1"/>
          </p:cNvGraphicFramePr>
          <p:nvPr>
            <p:extLst>
              <p:ext uri="{D42A27DB-BD31-4B8C-83A1-F6EECF244321}">
                <p14:modId xmlns:p14="http://schemas.microsoft.com/office/powerpoint/2010/main" val="3105398858"/>
              </p:ext>
            </p:extLst>
          </p:nvPr>
        </p:nvGraphicFramePr>
        <p:xfrm>
          <a:off x="7331643" y="861857"/>
          <a:ext cx="4641956" cy="1495955"/>
        </p:xfrm>
        <a:graphic>
          <a:graphicData uri="http://schemas.openxmlformats.org/presentationml/2006/ole">
            <mc:AlternateContent xmlns:mc="http://schemas.openxmlformats.org/markup-compatibility/2006">
              <mc:Choice xmlns:v="urn:schemas-microsoft-com:vml" Requires="v">
                <p:oleObj name="Bitmap Image" r:id="rId7" imgW="6886440" imgH="2219400" progId="PBrush">
                  <p:embed/>
                </p:oleObj>
              </mc:Choice>
              <mc:Fallback>
                <p:oleObj name="Bitmap Image" r:id="rId7" imgW="6886440" imgH="2219400" progId="PBrush">
                  <p:embed/>
                  <p:pic>
                    <p:nvPicPr>
                      <p:cNvPr id="27" name="Object 26">
                        <a:extLst>
                          <a:ext uri="{FF2B5EF4-FFF2-40B4-BE49-F238E27FC236}">
                            <a16:creationId xmlns:a16="http://schemas.microsoft.com/office/drawing/2014/main" id="{527B79C1-1849-D1DF-7ABE-C8700B284ECD}"/>
                          </a:ext>
                        </a:extLst>
                      </p:cNvPr>
                      <p:cNvPicPr/>
                      <p:nvPr/>
                    </p:nvPicPr>
                    <p:blipFill>
                      <a:blip r:embed="rId8"/>
                      <a:stretch>
                        <a:fillRect/>
                      </a:stretch>
                    </p:blipFill>
                    <p:spPr>
                      <a:xfrm>
                        <a:off x="7331643" y="861857"/>
                        <a:ext cx="4641956" cy="1495955"/>
                      </a:xfrm>
                      <a:prstGeom prst="rect">
                        <a:avLst/>
                      </a:prstGeom>
                      <a:ln w="19050">
                        <a:solidFill>
                          <a:schemeClr val="accent1"/>
                        </a:solidFill>
                      </a:ln>
                    </p:spPr>
                  </p:pic>
                </p:oleObj>
              </mc:Fallback>
            </mc:AlternateContent>
          </a:graphicData>
        </a:graphic>
      </p:graphicFrame>
      <p:sp>
        <p:nvSpPr>
          <p:cNvPr id="32" name="TextBox 11">
            <a:extLst>
              <a:ext uri="{FF2B5EF4-FFF2-40B4-BE49-F238E27FC236}">
                <a16:creationId xmlns:a16="http://schemas.microsoft.com/office/drawing/2014/main" id="{35E4A2EB-8507-3C63-69AC-7E17A61B1624}"/>
              </a:ext>
            </a:extLst>
          </p:cNvPr>
          <p:cNvSpPr txBox="1"/>
          <p:nvPr/>
        </p:nvSpPr>
        <p:spPr>
          <a:xfrm>
            <a:off x="4721485" y="2406739"/>
            <a:ext cx="99452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chemeClr val="accent1"/>
                </a:solidFill>
              </a:rPr>
              <a:t>ALT setup @ FM Leuven</a:t>
            </a:r>
          </a:p>
        </p:txBody>
      </p:sp>
      <p:pic>
        <p:nvPicPr>
          <p:cNvPr id="35" name="Faulty_Bearing_sound">
            <a:hlinkClick r:id="" action="ppaction://media"/>
            <a:extLst>
              <a:ext uri="{FF2B5EF4-FFF2-40B4-BE49-F238E27FC236}">
                <a16:creationId xmlns:a16="http://schemas.microsoft.com/office/drawing/2014/main" id="{A8810478-9A16-7E8D-FBEE-DC4B78ECD55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587356" y="2887446"/>
            <a:ext cx="609600" cy="609600"/>
          </a:xfrm>
          <a:prstGeom prst="rect">
            <a:avLst/>
          </a:prstGeom>
        </p:spPr>
      </p:pic>
      <p:sp>
        <p:nvSpPr>
          <p:cNvPr id="36" name="Tekstvak 35">
            <a:extLst>
              <a:ext uri="{FF2B5EF4-FFF2-40B4-BE49-F238E27FC236}">
                <a16:creationId xmlns:a16="http://schemas.microsoft.com/office/drawing/2014/main" id="{C3A1520E-8D04-0C8C-41DA-0F0BCE0BE102}"/>
              </a:ext>
            </a:extLst>
          </p:cNvPr>
          <p:cNvSpPr txBox="1"/>
          <p:nvPr/>
        </p:nvSpPr>
        <p:spPr>
          <a:xfrm>
            <a:off x="8516348" y="3504079"/>
            <a:ext cx="1282045" cy="369332"/>
          </a:xfrm>
          <a:prstGeom prst="rect">
            <a:avLst/>
          </a:prstGeom>
          <a:noFill/>
        </p:spPr>
        <p:txBody>
          <a:bodyPr wrap="square" rtlCol="0">
            <a:spAutoFit/>
          </a:bodyPr>
          <a:lstStyle/>
          <a:p>
            <a:r>
              <a:rPr lang="en-US" b="1">
                <a:solidFill>
                  <a:srgbClr val="5CBB73"/>
                </a:solidFill>
              </a:rPr>
              <a:t>Healthy</a:t>
            </a:r>
            <a:endParaRPr lang="nl-NL" b="1">
              <a:solidFill>
                <a:srgbClr val="5CBB73"/>
              </a:solidFill>
            </a:endParaRPr>
          </a:p>
        </p:txBody>
      </p:sp>
      <p:pic>
        <p:nvPicPr>
          <p:cNvPr id="37" name="Healthy_Bearing_sound">
            <a:hlinkClick r:id="" action="ppaction://media"/>
            <a:extLst>
              <a:ext uri="{FF2B5EF4-FFF2-40B4-BE49-F238E27FC236}">
                <a16:creationId xmlns:a16="http://schemas.microsoft.com/office/drawing/2014/main" id="{BBBF4EF4-449E-D949-7D29-8A5E365A91D7}"/>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8688482" y="2887446"/>
            <a:ext cx="609600" cy="609600"/>
          </a:xfrm>
          <a:prstGeom prst="rect">
            <a:avLst/>
          </a:prstGeom>
        </p:spPr>
      </p:pic>
      <p:sp>
        <p:nvSpPr>
          <p:cNvPr id="38" name="Tekstvak 37">
            <a:extLst>
              <a:ext uri="{FF2B5EF4-FFF2-40B4-BE49-F238E27FC236}">
                <a16:creationId xmlns:a16="http://schemas.microsoft.com/office/drawing/2014/main" id="{F3F31C34-CD0A-E937-E06F-D0A64847704A}"/>
              </a:ext>
            </a:extLst>
          </p:cNvPr>
          <p:cNvSpPr txBox="1"/>
          <p:nvPr/>
        </p:nvSpPr>
        <p:spPr>
          <a:xfrm>
            <a:off x="9460202" y="3504079"/>
            <a:ext cx="1282045" cy="369332"/>
          </a:xfrm>
          <a:prstGeom prst="rect">
            <a:avLst/>
          </a:prstGeom>
          <a:noFill/>
        </p:spPr>
        <p:txBody>
          <a:bodyPr wrap="square" rtlCol="0">
            <a:spAutoFit/>
          </a:bodyPr>
          <a:lstStyle/>
          <a:p>
            <a:r>
              <a:rPr lang="en-US" b="1">
                <a:solidFill>
                  <a:srgbClr val="FF0000"/>
                </a:solidFill>
              </a:rPr>
              <a:t>Faulty</a:t>
            </a:r>
            <a:endParaRPr lang="nl-NL" b="1">
              <a:solidFill>
                <a:srgbClr val="FF0000"/>
              </a:solidFill>
            </a:endParaRPr>
          </a:p>
        </p:txBody>
      </p:sp>
      <p:sp>
        <p:nvSpPr>
          <p:cNvPr id="26" name="Rechthoek: afgeronde hoeken 25">
            <a:extLst>
              <a:ext uri="{FF2B5EF4-FFF2-40B4-BE49-F238E27FC236}">
                <a16:creationId xmlns:a16="http://schemas.microsoft.com/office/drawing/2014/main" id="{891E0AB4-A943-148B-BF55-443CBA3F6051}"/>
              </a:ext>
            </a:extLst>
          </p:cNvPr>
          <p:cNvSpPr/>
          <p:nvPr/>
        </p:nvSpPr>
        <p:spPr>
          <a:xfrm>
            <a:off x="420607" y="4187321"/>
            <a:ext cx="11207969" cy="2585324"/>
          </a:xfrm>
          <a:prstGeom prst="roundRect">
            <a:avLst/>
          </a:prstGeom>
          <a:solidFill>
            <a:schemeClr val="accent1">
              <a:alpha val="10000"/>
            </a:schemeClr>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553540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10056" fill="hold"/>
                                        <p:tgtEl>
                                          <p:spTgt spid="37"/>
                                        </p:tgtEl>
                                      </p:cBhvr>
                                    </p:cmd>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mediacall" presetSubtype="0" fill="hold" nodeType="clickEffect">
                                  <p:stCondLst>
                                    <p:cond delay="0"/>
                                  </p:stCondLst>
                                  <p:childTnLst>
                                    <p:cmd type="call" cmd="playFrom(0.0)">
                                      <p:cBhvr>
                                        <p:cTn id="29" dur="10056" fill="hold"/>
                                        <p:tgtEl>
                                          <p:spTgt spid="35"/>
                                        </p:tgtEl>
                                      </p:cBhvr>
                                    </p:cmd>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38" fill="hold" display="0">
                  <p:stCondLst>
                    <p:cond delay="indefinite"/>
                  </p:stCondLst>
                  <p:endCondLst>
                    <p:cond evt="onStopAudio" delay="0">
                      <p:tgtEl>
                        <p:sldTgt/>
                      </p:tgtEl>
                    </p:cond>
                  </p:endCondLst>
                </p:cTn>
                <p:tgtEl>
                  <p:spTgt spid="35"/>
                </p:tgtEl>
              </p:cMediaNode>
            </p:audio>
            <p:audio>
              <p:cMediaNode vol="80000">
                <p:cTn id="39" fill="hold" display="0">
                  <p:stCondLst>
                    <p:cond delay="indefinite"/>
                  </p:stCondLst>
                  <p:endCondLst>
                    <p:cond evt="onStopAudio" delay="0">
                      <p:tgtEl>
                        <p:sldTgt/>
                      </p:tgtEl>
                    </p:cond>
                  </p:endCondLst>
                </p:cTn>
                <p:tgtEl>
                  <p:spTgt spid="37"/>
                </p:tgtEl>
              </p:cMediaNode>
            </p:audio>
          </p:childTnLst>
        </p:cTn>
      </p:par>
    </p:tnLst>
    <p:bldLst>
      <p:bldP spid="36" grpId="0"/>
      <p:bldP spid="38" grpId="0"/>
      <p:bldP spid="2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EB2A3-7ACF-8524-8A54-A0CA2621AD3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A3C1F53-FDC5-932B-358F-52ED6B13BB88}"/>
              </a:ext>
            </a:extLst>
          </p:cNvPr>
          <p:cNvSpPr>
            <a:spLocks noGrp="1"/>
          </p:cNvSpPr>
          <p:nvPr>
            <p:ph type="title"/>
          </p:nvPr>
        </p:nvSpPr>
        <p:spPr>
          <a:xfrm>
            <a:off x="895425" y="181687"/>
            <a:ext cx="10401150" cy="646331"/>
          </a:xfrm>
        </p:spPr>
        <p:txBody>
          <a:bodyPr>
            <a:normAutofit/>
          </a:bodyPr>
          <a:lstStyle/>
          <a:p>
            <a:r>
              <a:rPr lang="en-US"/>
              <a:t>Time-series use case: Acoustic monitoring</a:t>
            </a:r>
            <a:endParaRPr lang="en-BE"/>
          </a:p>
        </p:txBody>
      </p:sp>
      <p:grpSp>
        <p:nvGrpSpPr>
          <p:cNvPr id="24" name="Group 23">
            <a:extLst>
              <a:ext uri="{FF2B5EF4-FFF2-40B4-BE49-F238E27FC236}">
                <a16:creationId xmlns:a16="http://schemas.microsoft.com/office/drawing/2014/main" id="{06F96A34-350D-23A6-BC62-AF0A9A7BEEF1}"/>
              </a:ext>
            </a:extLst>
          </p:cNvPr>
          <p:cNvGrpSpPr/>
          <p:nvPr/>
        </p:nvGrpSpPr>
        <p:grpSpPr>
          <a:xfrm>
            <a:off x="420608" y="4335667"/>
            <a:ext cx="10984824" cy="2129795"/>
            <a:chOff x="1013137" y="2112343"/>
            <a:chExt cx="10984824" cy="2129795"/>
          </a:xfrm>
        </p:grpSpPr>
        <p:sp>
          <p:nvSpPr>
            <p:cNvPr id="3" name="Rectangle 2">
              <a:extLst>
                <a:ext uri="{FF2B5EF4-FFF2-40B4-BE49-F238E27FC236}">
                  <a16:creationId xmlns:a16="http://schemas.microsoft.com/office/drawing/2014/main" id="{5D78381E-1A08-1ABE-95ED-434BD19A52E3}"/>
                </a:ext>
              </a:extLst>
            </p:cNvPr>
            <p:cNvSpPr/>
            <p:nvPr/>
          </p:nvSpPr>
          <p:spPr>
            <a:xfrm>
              <a:off x="4903288" y="2493440"/>
              <a:ext cx="1216800" cy="669600"/>
            </a:xfrm>
            <a:prstGeom prst="rect">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400"/>
                <a:t>BPFI &amp; RMS</a:t>
              </a:r>
            </a:p>
          </p:txBody>
        </p:sp>
        <p:sp>
          <p:nvSpPr>
            <p:cNvPr id="4" name="Rectangle 3">
              <a:extLst>
                <a:ext uri="{FF2B5EF4-FFF2-40B4-BE49-F238E27FC236}">
                  <a16:creationId xmlns:a16="http://schemas.microsoft.com/office/drawing/2014/main" id="{2030188B-9E91-8246-FF4D-069B14954ACC}"/>
                </a:ext>
              </a:extLst>
            </p:cNvPr>
            <p:cNvSpPr/>
            <p:nvPr/>
          </p:nvSpPr>
          <p:spPr>
            <a:xfrm>
              <a:off x="2491288" y="2486927"/>
              <a:ext cx="2074800" cy="669600"/>
            </a:xfrm>
            <a:prstGeom prst="rect">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400"/>
                <a:t>Squared Envelope Spectrum</a:t>
              </a:r>
            </a:p>
          </p:txBody>
        </p:sp>
        <p:sp>
          <p:nvSpPr>
            <p:cNvPr id="5" name="Arrow: Right 4">
              <a:extLst>
                <a:ext uri="{FF2B5EF4-FFF2-40B4-BE49-F238E27FC236}">
                  <a16:creationId xmlns:a16="http://schemas.microsoft.com/office/drawing/2014/main" id="{472BA173-C43C-B585-3B8E-C865C66DA960}"/>
                </a:ext>
              </a:extLst>
            </p:cNvPr>
            <p:cNvSpPr/>
            <p:nvPr/>
          </p:nvSpPr>
          <p:spPr>
            <a:xfrm>
              <a:off x="4612818" y="2721366"/>
              <a:ext cx="243739" cy="200722"/>
            </a:xfrm>
            <a:prstGeom prst="rightArrow">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a:p>
          </p:txBody>
        </p:sp>
        <p:sp>
          <p:nvSpPr>
            <p:cNvPr id="7" name="Arrow: Right 6">
              <a:extLst>
                <a:ext uri="{FF2B5EF4-FFF2-40B4-BE49-F238E27FC236}">
                  <a16:creationId xmlns:a16="http://schemas.microsoft.com/office/drawing/2014/main" id="{8AD67CCC-4322-1D10-F377-E7420AC46AF9}"/>
                </a:ext>
              </a:extLst>
            </p:cNvPr>
            <p:cNvSpPr/>
            <p:nvPr/>
          </p:nvSpPr>
          <p:spPr>
            <a:xfrm rot="2203146">
              <a:off x="6209986" y="2934380"/>
              <a:ext cx="576139" cy="209741"/>
            </a:xfrm>
            <a:prstGeom prst="rightArrow">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a:p>
          </p:txBody>
        </p:sp>
        <p:sp>
          <p:nvSpPr>
            <p:cNvPr id="8" name="Rectangle 7">
              <a:extLst>
                <a:ext uri="{FF2B5EF4-FFF2-40B4-BE49-F238E27FC236}">
                  <a16:creationId xmlns:a16="http://schemas.microsoft.com/office/drawing/2014/main" id="{80E989F1-B111-3262-064A-7B3FE86E907F}"/>
                </a:ext>
              </a:extLst>
            </p:cNvPr>
            <p:cNvSpPr/>
            <p:nvPr/>
          </p:nvSpPr>
          <p:spPr>
            <a:xfrm>
              <a:off x="10781161" y="2938603"/>
              <a:ext cx="1216800" cy="669600"/>
            </a:xfrm>
            <a:prstGeom prst="rect">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400"/>
                <a:t>Decision making</a:t>
              </a:r>
            </a:p>
          </p:txBody>
        </p:sp>
        <p:sp>
          <p:nvSpPr>
            <p:cNvPr id="9" name="Rectangle 8">
              <a:extLst>
                <a:ext uri="{FF2B5EF4-FFF2-40B4-BE49-F238E27FC236}">
                  <a16:creationId xmlns:a16="http://schemas.microsoft.com/office/drawing/2014/main" id="{7BE2A8C3-AFD4-604A-4D59-9C4C27101A43}"/>
                </a:ext>
              </a:extLst>
            </p:cNvPr>
            <p:cNvSpPr/>
            <p:nvPr/>
          </p:nvSpPr>
          <p:spPr>
            <a:xfrm>
              <a:off x="6905043" y="2924968"/>
              <a:ext cx="1216800" cy="669600"/>
            </a:xfrm>
            <a:prstGeom prst="rect">
              <a:avLst/>
            </a:prstGeom>
            <a:solidFill>
              <a:srgbClr val="ED7D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400"/>
                <a:t>Deep Neural Network</a:t>
              </a:r>
            </a:p>
          </p:txBody>
        </p:sp>
        <p:sp>
          <p:nvSpPr>
            <p:cNvPr id="10" name="Arrow: Right 9">
              <a:extLst>
                <a:ext uri="{FF2B5EF4-FFF2-40B4-BE49-F238E27FC236}">
                  <a16:creationId xmlns:a16="http://schemas.microsoft.com/office/drawing/2014/main" id="{56429ABE-0DC4-2320-91FE-B8DA2A1D0AF8}"/>
                </a:ext>
              </a:extLst>
            </p:cNvPr>
            <p:cNvSpPr/>
            <p:nvPr/>
          </p:nvSpPr>
          <p:spPr>
            <a:xfrm>
              <a:off x="9486183" y="3132433"/>
              <a:ext cx="576139" cy="209741"/>
            </a:xfrm>
            <a:prstGeom prst="rightArrow">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a:p>
          </p:txBody>
        </p:sp>
        <p:pic>
          <p:nvPicPr>
            <p:cNvPr id="11" name="Picture 10" descr="Microphones – Thomann België">
              <a:extLst>
                <a:ext uri="{FF2B5EF4-FFF2-40B4-BE49-F238E27FC236}">
                  <a16:creationId xmlns:a16="http://schemas.microsoft.com/office/drawing/2014/main" id="{37EAF65B-87D6-8911-FF98-7B7AB38376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137" y="2873965"/>
              <a:ext cx="873034" cy="873034"/>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404CA2B3-5497-5E86-D173-628C8239C8E9}"/>
                </a:ext>
              </a:extLst>
            </p:cNvPr>
            <p:cNvSpPr/>
            <p:nvPr/>
          </p:nvSpPr>
          <p:spPr>
            <a:xfrm rot="20062179">
              <a:off x="1922839" y="2951092"/>
              <a:ext cx="413619" cy="209741"/>
            </a:xfrm>
            <a:prstGeom prst="rightArrow">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a:p>
          </p:txBody>
        </p:sp>
        <p:sp>
          <p:nvSpPr>
            <p:cNvPr id="13" name="Arrow: Right 12">
              <a:extLst>
                <a:ext uri="{FF2B5EF4-FFF2-40B4-BE49-F238E27FC236}">
                  <a16:creationId xmlns:a16="http://schemas.microsoft.com/office/drawing/2014/main" id="{28C81AC0-98E9-1428-862D-5F6E4AF93AFB}"/>
                </a:ext>
              </a:extLst>
            </p:cNvPr>
            <p:cNvSpPr/>
            <p:nvPr/>
          </p:nvSpPr>
          <p:spPr>
            <a:xfrm>
              <a:off x="8178644" y="3168533"/>
              <a:ext cx="576139" cy="209741"/>
            </a:xfrm>
            <a:prstGeom prst="rightArrow">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a:p>
          </p:txBody>
        </p:sp>
        <p:sp>
          <p:nvSpPr>
            <p:cNvPr id="14" name="Rectangle 13">
              <a:extLst>
                <a:ext uri="{FF2B5EF4-FFF2-40B4-BE49-F238E27FC236}">
                  <a16:creationId xmlns:a16="http://schemas.microsoft.com/office/drawing/2014/main" id="{6614BCF3-B071-C935-1C62-7E48D0CE3F69}"/>
                </a:ext>
              </a:extLst>
            </p:cNvPr>
            <p:cNvSpPr/>
            <p:nvPr/>
          </p:nvSpPr>
          <p:spPr>
            <a:xfrm>
              <a:off x="8802302" y="2871028"/>
              <a:ext cx="1288686" cy="827750"/>
            </a:xfrm>
            <a:prstGeom prst="rect">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400"/>
                <a:t>Noise-weighted Smoothing</a:t>
              </a:r>
            </a:p>
          </p:txBody>
        </p:sp>
        <p:sp>
          <p:nvSpPr>
            <p:cNvPr id="15" name="Arrow: Right 14">
              <a:extLst>
                <a:ext uri="{FF2B5EF4-FFF2-40B4-BE49-F238E27FC236}">
                  <a16:creationId xmlns:a16="http://schemas.microsoft.com/office/drawing/2014/main" id="{7505A0BD-B16E-8A9F-53EC-1CD9967FEC17}"/>
                </a:ext>
              </a:extLst>
            </p:cNvPr>
            <p:cNvSpPr/>
            <p:nvPr/>
          </p:nvSpPr>
          <p:spPr>
            <a:xfrm>
              <a:off x="10138607" y="3123813"/>
              <a:ext cx="576139" cy="209741"/>
            </a:xfrm>
            <a:prstGeom prst="rightArrow">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a:p>
          </p:txBody>
        </p:sp>
        <p:sp>
          <p:nvSpPr>
            <p:cNvPr id="16" name="Arrow: Right 15">
              <a:extLst>
                <a:ext uri="{FF2B5EF4-FFF2-40B4-BE49-F238E27FC236}">
                  <a16:creationId xmlns:a16="http://schemas.microsoft.com/office/drawing/2014/main" id="{568D614B-793F-0AB4-3FE3-DE358787AD9F}"/>
                </a:ext>
              </a:extLst>
            </p:cNvPr>
            <p:cNvSpPr/>
            <p:nvPr/>
          </p:nvSpPr>
          <p:spPr>
            <a:xfrm rot="2189680">
              <a:off x="1922838" y="3301286"/>
              <a:ext cx="413619" cy="209741"/>
            </a:xfrm>
            <a:prstGeom prst="rightArrow">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a:p>
          </p:txBody>
        </p:sp>
        <p:sp>
          <p:nvSpPr>
            <p:cNvPr id="17" name="Rectangle 16">
              <a:extLst>
                <a:ext uri="{FF2B5EF4-FFF2-40B4-BE49-F238E27FC236}">
                  <a16:creationId xmlns:a16="http://schemas.microsoft.com/office/drawing/2014/main" id="{AAE6F2DD-85A1-D478-D180-BC38ADDD65E2}"/>
                </a:ext>
              </a:extLst>
            </p:cNvPr>
            <p:cNvSpPr/>
            <p:nvPr/>
          </p:nvSpPr>
          <p:spPr>
            <a:xfrm>
              <a:off x="2491288" y="3252856"/>
              <a:ext cx="2074800" cy="669600"/>
            </a:xfrm>
            <a:prstGeom prst="rect">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400"/>
                <a:t>Mel spectrum </a:t>
              </a:r>
              <a:r>
                <a:rPr lang="en-US" sz="600"/>
                <a:t>64</a:t>
              </a:r>
            </a:p>
          </p:txBody>
        </p:sp>
        <p:sp>
          <p:nvSpPr>
            <p:cNvPr id="18" name="Arrow: Right 17">
              <a:extLst>
                <a:ext uri="{FF2B5EF4-FFF2-40B4-BE49-F238E27FC236}">
                  <a16:creationId xmlns:a16="http://schemas.microsoft.com/office/drawing/2014/main" id="{423451B5-6EC6-3278-D6C8-71F45CF06453}"/>
                </a:ext>
              </a:extLst>
            </p:cNvPr>
            <p:cNvSpPr/>
            <p:nvPr/>
          </p:nvSpPr>
          <p:spPr>
            <a:xfrm>
              <a:off x="4612817" y="3472715"/>
              <a:ext cx="243739" cy="200722"/>
            </a:xfrm>
            <a:prstGeom prst="rightArrow">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a:p>
          </p:txBody>
        </p:sp>
        <p:sp>
          <p:nvSpPr>
            <p:cNvPr id="19" name="Rectangle 18">
              <a:extLst>
                <a:ext uri="{FF2B5EF4-FFF2-40B4-BE49-F238E27FC236}">
                  <a16:creationId xmlns:a16="http://schemas.microsoft.com/office/drawing/2014/main" id="{861A3F7D-CCC5-336F-EE3F-0C357D4A4509}"/>
                </a:ext>
              </a:extLst>
            </p:cNvPr>
            <p:cNvSpPr/>
            <p:nvPr/>
          </p:nvSpPr>
          <p:spPr>
            <a:xfrm>
              <a:off x="4903285" y="3286226"/>
              <a:ext cx="1216800" cy="669600"/>
            </a:xfrm>
            <a:prstGeom prst="rect">
              <a:avLst/>
            </a:prstGeom>
            <a:solidFill>
              <a:srgbClr val="ED7D3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400"/>
                <a:t>Encoding </a:t>
              </a:r>
              <a:r>
                <a:rPr lang="en-US" sz="800"/>
                <a:t>8</a:t>
              </a:r>
              <a:endParaRPr lang="en-US" sz="1400"/>
            </a:p>
          </p:txBody>
        </p:sp>
        <p:sp>
          <p:nvSpPr>
            <p:cNvPr id="20" name="Arrow: Right 19">
              <a:extLst>
                <a:ext uri="{FF2B5EF4-FFF2-40B4-BE49-F238E27FC236}">
                  <a16:creationId xmlns:a16="http://schemas.microsoft.com/office/drawing/2014/main" id="{4A59945F-D4D5-BD13-9B7C-AE1539D8F092}"/>
                </a:ext>
              </a:extLst>
            </p:cNvPr>
            <p:cNvSpPr/>
            <p:nvPr/>
          </p:nvSpPr>
          <p:spPr>
            <a:xfrm rot="19186318">
              <a:off x="6244334" y="3421008"/>
              <a:ext cx="576139" cy="209741"/>
            </a:xfrm>
            <a:prstGeom prst="rightArrow">
              <a:avLst/>
            </a:prstGeom>
            <a:solidFill>
              <a:srgbClr val="0098A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sz="1400"/>
            </a:p>
          </p:txBody>
        </p:sp>
        <p:sp>
          <p:nvSpPr>
            <p:cNvPr id="21" name="Rectangle: Rounded Corners 20">
              <a:extLst>
                <a:ext uri="{FF2B5EF4-FFF2-40B4-BE49-F238E27FC236}">
                  <a16:creationId xmlns:a16="http://schemas.microsoft.com/office/drawing/2014/main" id="{92887079-71AF-1D5B-5412-11056BEFFF7A}"/>
                </a:ext>
              </a:extLst>
            </p:cNvPr>
            <p:cNvSpPr/>
            <p:nvPr/>
          </p:nvSpPr>
          <p:spPr>
            <a:xfrm>
              <a:off x="2307535" y="2112343"/>
              <a:ext cx="3937204" cy="1086508"/>
            </a:xfrm>
            <a:prstGeom prst="roundRect">
              <a:avLst/>
            </a:prstGeom>
            <a:noFill/>
            <a:ln>
              <a:solidFill>
                <a:srgbClr val="BA408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400">
                  <a:solidFill>
                    <a:srgbClr val="BA4084"/>
                  </a:solidFill>
                </a:rPr>
                <a:t>Application specific feature</a:t>
              </a:r>
            </a:p>
          </p:txBody>
        </p:sp>
        <p:sp>
          <p:nvSpPr>
            <p:cNvPr id="23" name="Rectangle: Rounded Corners 22">
              <a:extLst>
                <a:ext uri="{FF2B5EF4-FFF2-40B4-BE49-F238E27FC236}">
                  <a16:creationId xmlns:a16="http://schemas.microsoft.com/office/drawing/2014/main" id="{9945B027-29AF-1407-CA5B-79E69CF20B28}"/>
                </a:ext>
              </a:extLst>
            </p:cNvPr>
            <p:cNvSpPr/>
            <p:nvPr/>
          </p:nvSpPr>
          <p:spPr>
            <a:xfrm>
              <a:off x="2301624" y="3198849"/>
              <a:ext cx="3937204" cy="1043289"/>
            </a:xfrm>
            <a:prstGeom prst="roundRect">
              <a:avLst/>
            </a:prstGeom>
            <a:noFill/>
            <a:ln>
              <a:solidFill>
                <a:srgbClr val="BA4084"/>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400">
                  <a:solidFill>
                    <a:srgbClr val="BA4084"/>
                  </a:solidFill>
                </a:rPr>
                <a:t>AI based features</a:t>
              </a:r>
            </a:p>
          </p:txBody>
        </p:sp>
      </p:grpSp>
      <p:sp>
        <p:nvSpPr>
          <p:cNvPr id="25" name="Tijdelijke aanduiding voor tekst 2">
            <a:extLst>
              <a:ext uri="{FF2B5EF4-FFF2-40B4-BE49-F238E27FC236}">
                <a16:creationId xmlns:a16="http://schemas.microsoft.com/office/drawing/2014/main" id="{50FB7B0F-84BA-D2EE-7D31-1D50B270FA87}"/>
              </a:ext>
            </a:extLst>
          </p:cNvPr>
          <p:cNvSpPr>
            <a:spLocks noGrp="1"/>
          </p:cNvSpPr>
          <p:nvPr>
            <p:ph type="body" sz="quarter" idx="10"/>
          </p:nvPr>
        </p:nvSpPr>
        <p:spPr>
          <a:xfrm>
            <a:off x="960780" y="1174670"/>
            <a:ext cx="9516214" cy="4683125"/>
          </a:xfrm>
        </p:spPr>
        <p:txBody>
          <a:bodyPr/>
          <a:lstStyle/>
          <a:p>
            <a:r>
              <a:rPr lang="en-US" sz="1800"/>
              <a:t>Mel-spectrum calculation is not real-time</a:t>
            </a:r>
          </a:p>
          <a:p>
            <a:r>
              <a:rPr lang="en-US" sz="1800"/>
              <a:t>Two AI-models</a:t>
            </a:r>
          </a:p>
          <a:p>
            <a:r>
              <a:rPr lang="en-US" sz="1800"/>
              <a:t>Python logic required for orchestrating the models and postprocessing the estimates</a:t>
            </a:r>
          </a:p>
          <a:p>
            <a:r>
              <a:rPr lang="en-US" sz="1800"/>
              <a:t>Option: </a:t>
            </a:r>
            <a:r>
              <a:rPr lang="en-US" sz="1800" b="1"/>
              <a:t>Integrate feature calculations in model</a:t>
            </a:r>
          </a:p>
          <a:p>
            <a:pPr lvl="1"/>
            <a:r>
              <a:rPr lang="en-US" sz="1800"/>
              <a:t>Unified deployment, potential hardware acceleration, simplified maintenance</a:t>
            </a:r>
          </a:p>
          <a:p>
            <a:r>
              <a:rPr lang="en-US" sz="1800"/>
              <a:t>Option: </a:t>
            </a:r>
            <a:r>
              <a:rPr lang="en-US" sz="1800" b="1"/>
              <a:t>Separate optimized DSP</a:t>
            </a:r>
          </a:p>
          <a:p>
            <a:pPr lvl="1"/>
            <a:r>
              <a:rPr lang="en-US" sz="1400"/>
              <a:t>Preserved domain knowledge, minimal code changes, potentially leverage specialized CPU/DSP instructions</a:t>
            </a:r>
          </a:p>
        </p:txBody>
      </p:sp>
      <p:sp>
        <p:nvSpPr>
          <p:cNvPr id="26" name="Rechthoek: afgeronde hoeken 25">
            <a:extLst>
              <a:ext uri="{FF2B5EF4-FFF2-40B4-BE49-F238E27FC236}">
                <a16:creationId xmlns:a16="http://schemas.microsoft.com/office/drawing/2014/main" id="{05C8EF1A-7E92-F0F2-12D8-7E903D80F993}"/>
              </a:ext>
            </a:extLst>
          </p:cNvPr>
          <p:cNvSpPr/>
          <p:nvPr/>
        </p:nvSpPr>
        <p:spPr>
          <a:xfrm>
            <a:off x="420607" y="4187321"/>
            <a:ext cx="11207969" cy="2585324"/>
          </a:xfrm>
          <a:prstGeom prst="roundRect">
            <a:avLst/>
          </a:prstGeom>
          <a:solidFill>
            <a:schemeClr val="accent1">
              <a:alpha val="10000"/>
            </a:schemeClr>
          </a:solid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64863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xEl>
                                              <p:pRg st="1" end="1"/>
                                            </p:txEl>
                                          </p:spTgt>
                                        </p:tgtEl>
                                        <p:attrNameLst>
                                          <p:attrName>style.visibility</p:attrName>
                                        </p:attrNameLst>
                                      </p:cBhvr>
                                      <p:to>
                                        <p:strVal val="visible"/>
                                      </p:to>
                                    </p:set>
                                    <p:animEffect transition="in" filter="fade">
                                      <p:cBhvr>
                                        <p:cTn id="10" dur="500"/>
                                        <p:tgtEl>
                                          <p:spTgt spid="2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xEl>
                                              <p:pRg st="2" end="2"/>
                                            </p:txEl>
                                          </p:spTgt>
                                        </p:tgtEl>
                                        <p:attrNameLst>
                                          <p:attrName>style.visibility</p:attrName>
                                        </p:attrNameLst>
                                      </p:cBhvr>
                                      <p:to>
                                        <p:strVal val="visible"/>
                                      </p:to>
                                    </p:set>
                                    <p:animEffect transition="in" filter="fade">
                                      <p:cBhvr>
                                        <p:cTn id="13" dur="500"/>
                                        <p:tgtEl>
                                          <p:spTgt spid="2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xEl>
                                              <p:pRg st="3" end="3"/>
                                            </p:txEl>
                                          </p:spTgt>
                                        </p:tgtEl>
                                        <p:attrNameLst>
                                          <p:attrName>style.visibility</p:attrName>
                                        </p:attrNameLst>
                                      </p:cBhvr>
                                      <p:to>
                                        <p:strVal val="visible"/>
                                      </p:to>
                                    </p:set>
                                    <p:animEffect transition="in" filter="fade">
                                      <p:cBhvr>
                                        <p:cTn id="18" dur="500"/>
                                        <p:tgtEl>
                                          <p:spTgt spid="25">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xEl>
                                              <p:pRg st="4" end="4"/>
                                            </p:txEl>
                                          </p:spTgt>
                                        </p:tgtEl>
                                        <p:attrNameLst>
                                          <p:attrName>style.visibility</p:attrName>
                                        </p:attrNameLst>
                                      </p:cBhvr>
                                      <p:to>
                                        <p:strVal val="visible"/>
                                      </p:to>
                                    </p:set>
                                    <p:animEffect transition="in" filter="fade">
                                      <p:cBhvr>
                                        <p:cTn id="21" dur="500"/>
                                        <p:tgtEl>
                                          <p:spTgt spid="2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xEl>
                                              <p:pRg st="5" end="5"/>
                                            </p:txEl>
                                          </p:spTgt>
                                        </p:tgtEl>
                                        <p:attrNameLst>
                                          <p:attrName>style.visibility</p:attrName>
                                        </p:attrNameLst>
                                      </p:cBhvr>
                                      <p:to>
                                        <p:strVal val="visible"/>
                                      </p:to>
                                    </p:set>
                                    <p:animEffect transition="in" filter="fade">
                                      <p:cBhvr>
                                        <p:cTn id="26" dur="500"/>
                                        <p:tgtEl>
                                          <p:spTgt spid="25">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xEl>
                                              <p:pRg st="6" end="6"/>
                                            </p:txEl>
                                          </p:spTgt>
                                        </p:tgtEl>
                                        <p:attrNameLst>
                                          <p:attrName>style.visibility</p:attrName>
                                        </p:attrNameLst>
                                      </p:cBhvr>
                                      <p:to>
                                        <p:strVal val="visible"/>
                                      </p:to>
                                    </p:set>
                                    <p:animEffect transition="in" filter="fade">
                                      <p:cBhvr>
                                        <p:cTn id="29" dur="500"/>
                                        <p:tgtEl>
                                          <p:spTgt spid="2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A56D58-7243-7351-61D2-07B63FFDD69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B8BFE62-B06D-5F03-1225-851EBAC283DB}"/>
              </a:ext>
            </a:extLst>
          </p:cNvPr>
          <p:cNvSpPr>
            <a:spLocks noGrp="1"/>
          </p:cNvSpPr>
          <p:nvPr>
            <p:ph type="title"/>
          </p:nvPr>
        </p:nvSpPr>
        <p:spPr>
          <a:xfrm>
            <a:off x="895425" y="181687"/>
            <a:ext cx="10401150" cy="646331"/>
          </a:xfrm>
        </p:spPr>
        <p:txBody>
          <a:bodyPr>
            <a:normAutofit/>
          </a:bodyPr>
          <a:lstStyle/>
          <a:p>
            <a:r>
              <a:rPr lang="en-US"/>
              <a:t>User group input</a:t>
            </a:r>
            <a:endParaRPr lang="en-BE"/>
          </a:p>
        </p:txBody>
      </p:sp>
      <p:sp>
        <p:nvSpPr>
          <p:cNvPr id="25" name="Tijdelijke aanduiding voor tekst 2">
            <a:extLst>
              <a:ext uri="{FF2B5EF4-FFF2-40B4-BE49-F238E27FC236}">
                <a16:creationId xmlns:a16="http://schemas.microsoft.com/office/drawing/2014/main" id="{A3A7B85A-4C79-BD20-BA3E-A040C5A02EE5}"/>
              </a:ext>
            </a:extLst>
          </p:cNvPr>
          <p:cNvSpPr>
            <a:spLocks noGrp="1"/>
          </p:cNvSpPr>
          <p:nvPr>
            <p:ph type="body" sz="quarter" idx="10"/>
          </p:nvPr>
        </p:nvSpPr>
        <p:spPr>
          <a:xfrm>
            <a:off x="960780" y="1568715"/>
            <a:ext cx="9516214" cy="4683125"/>
          </a:xfrm>
        </p:spPr>
        <p:txBody>
          <a:bodyPr>
            <a:normAutofit/>
          </a:bodyPr>
          <a:lstStyle/>
          <a:p>
            <a:r>
              <a:rPr lang="en-US" sz="2400"/>
              <a:t>Challenges </a:t>
            </a:r>
          </a:p>
          <a:p>
            <a:endParaRPr lang="en-US" sz="2400"/>
          </a:p>
          <a:p>
            <a:r>
              <a:rPr lang="en-US" sz="2400"/>
              <a:t>Use case interests</a:t>
            </a:r>
          </a:p>
          <a:p>
            <a:endParaRPr lang="en-US" sz="2400"/>
          </a:p>
          <a:p>
            <a:r>
              <a:rPr lang="en-US" sz="2400"/>
              <a:t>KPI requirements</a:t>
            </a:r>
          </a:p>
          <a:p>
            <a:endParaRPr lang="en-US" sz="2400"/>
          </a:p>
          <a:p>
            <a:r>
              <a:rPr lang="en-US" sz="2400"/>
              <a:t>Frameworks</a:t>
            </a:r>
          </a:p>
          <a:p>
            <a:endParaRPr lang="en-US" sz="2400"/>
          </a:p>
          <a:p>
            <a:r>
              <a:rPr lang="en-US" sz="2400"/>
              <a:t>Devices</a:t>
            </a:r>
            <a:endParaRPr lang="nl-NL" sz="2400"/>
          </a:p>
        </p:txBody>
      </p:sp>
      <p:pic>
        <p:nvPicPr>
          <p:cNvPr id="22" name="Afbeelding 21">
            <a:extLst>
              <a:ext uri="{FF2B5EF4-FFF2-40B4-BE49-F238E27FC236}">
                <a16:creationId xmlns:a16="http://schemas.microsoft.com/office/drawing/2014/main" id="{9C63D9FA-4504-138B-2E1C-B67F8F3727D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91514" y="828018"/>
            <a:ext cx="4585480" cy="4585480"/>
          </a:xfrm>
          <a:prstGeom prst="rect">
            <a:avLst/>
          </a:prstGeom>
        </p:spPr>
      </p:pic>
      <p:sp>
        <p:nvSpPr>
          <p:cNvPr id="32" name="Tekstvak 31">
            <a:extLst>
              <a:ext uri="{FF2B5EF4-FFF2-40B4-BE49-F238E27FC236}">
                <a16:creationId xmlns:a16="http://schemas.microsoft.com/office/drawing/2014/main" id="{A7762591-2278-9354-A21E-DFDF5D7AAFA8}"/>
              </a:ext>
            </a:extLst>
          </p:cNvPr>
          <p:cNvSpPr txBox="1"/>
          <p:nvPr/>
        </p:nvSpPr>
        <p:spPr>
          <a:xfrm>
            <a:off x="4631287" y="5349129"/>
            <a:ext cx="6935680" cy="954107"/>
          </a:xfrm>
          <a:prstGeom prst="rect">
            <a:avLst/>
          </a:prstGeom>
          <a:solidFill>
            <a:schemeClr val="accent1">
              <a:alpha val="80000"/>
            </a:schemeClr>
          </a:solidFill>
        </p:spPr>
        <p:txBody>
          <a:bodyPr wrap="square">
            <a:spAutoFit/>
          </a:bodyPr>
          <a:lstStyle/>
          <a:p>
            <a:pPr algn="ctr"/>
            <a:r>
              <a:rPr lang="en-US" sz="2800">
                <a:solidFill>
                  <a:schemeClr val="bg1"/>
                </a:solidFill>
              </a:rPr>
              <a:t>Scan QR-code or </a:t>
            </a:r>
          </a:p>
          <a:p>
            <a:pPr algn="ctr"/>
            <a:r>
              <a:rPr lang="en-US" sz="2800">
                <a:solidFill>
                  <a:schemeClr val="bg1"/>
                </a:solidFill>
              </a:rPr>
              <a:t>join at menti.com w/ code 2587 9014</a:t>
            </a:r>
            <a:endParaRPr lang="nl-NL" sz="2800">
              <a:solidFill>
                <a:schemeClr val="bg1"/>
              </a:solidFill>
            </a:endParaRPr>
          </a:p>
        </p:txBody>
      </p:sp>
    </p:spTree>
    <p:extLst>
      <p:ext uri="{BB962C8B-B14F-4D97-AF65-F5344CB8AC3E}">
        <p14:creationId xmlns:p14="http://schemas.microsoft.com/office/powerpoint/2010/main" val="23416571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C75D4-C4FF-70B9-B600-AA0874680F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E3AC47-62E8-2BC6-BB65-792F0ECE93B9}"/>
              </a:ext>
            </a:extLst>
          </p:cNvPr>
          <p:cNvSpPr>
            <a:spLocks noGrp="1"/>
          </p:cNvSpPr>
          <p:nvPr>
            <p:ph type="title"/>
          </p:nvPr>
        </p:nvSpPr>
        <p:spPr/>
        <p:txBody>
          <a:bodyPr/>
          <a:lstStyle/>
          <a:p>
            <a:r>
              <a:rPr lang="en-BE"/>
              <a:t>What Makes Deep Learning Succesful?</a:t>
            </a:r>
          </a:p>
        </p:txBody>
      </p:sp>
      <p:pic>
        <p:nvPicPr>
          <p:cNvPr id="3" name="Picture 2" descr="Bottle of water">
            <a:extLst>
              <a:ext uri="{FF2B5EF4-FFF2-40B4-BE49-F238E27FC236}">
                <a16:creationId xmlns:a16="http://schemas.microsoft.com/office/drawing/2014/main" id="{A1A75E14-7063-44CB-7E8C-3C3953B1F4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009" y="2100897"/>
            <a:ext cx="1082880" cy="1624414"/>
          </a:xfrm>
          <a:prstGeom prst="rect">
            <a:avLst/>
          </a:prstGeom>
        </p:spPr>
      </p:pic>
      <p:sp>
        <p:nvSpPr>
          <p:cNvPr id="4" name="Right Arrow 3">
            <a:extLst>
              <a:ext uri="{FF2B5EF4-FFF2-40B4-BE49-F238E27FC236}">
                <a16:creationId xmlns:a16="http://schemas.microsoft.com/office/drawing/2014/main" id="{9727E348-8C5D-E886-50F4-81DB24AB0DD9}"/>
              </a:ext>
            </a:extLst>
          </p:cNvPr>
          <p:cNvSpPr/>
          <p:nvPr/>
        </p:nvSpPr>
        <p:spPr>
          <a:xfrm>
            <a:off x="2890596" y="2889536"/>
            <a:ext cx="583659" cy="440652"/>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5" name="Right Arrow 4">
            <a:extLst>
              <a:ext uri="{FF2B5EF4-FFF2-40B4-BE49-F238E27FC236}">
                <a16:creationId xmlns:a16="http://schemas.microsoft.com/office/drawing/2014/main" id="{A2A4C254-4CD0-03DD-3201-39A3B5CC1464}"/>
              </a:ext>
            </a:extLst>
          </p:cNvPr>
          <p:cNvSpPr/>
          <p:nvPr/>
        </p:nvSpPr>
        <p:spPr>
          <a:xfrm>
            <a:off x="5451757" y="2889536"/>
            <a:ext cx="583659" cy="440652"/>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6" name="Right Arrow 5">
            <a:extLst>
              <a:ext uri="{FF2B5EF4-FFF2-40B4-BE49-F238E27FC236}">
                <a16:creationId xmlns:a16="http://schemas.microsoft.com/office/drawing/2014/main" id="{D60C21DD-F7BE-260E-C568-F51EB71114EE}"/>
              </a:ext>
            </a:extLst>
          </p:cNvPr>
          <p:cNvSpPr/>
          <p:nvPr/>
        </p:nvSpPr>
        <p:spPr>
          <a:xfrm>
            <a:off x="7799437" y="2889536"/>
            <a:ext cx="583659" cy="440652"/>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7" name="TextBox 6">
            <a:extLst>
              <a:ext uri="{FF2B5EF4-FFF2-40B4-BE49-F238E27FC236}">
                <a16:creationId xmlns:a16="http://schemas.microsoft.com/office/drawing/2014/main" id="{E68A81E0-78FB-491B-DD0A-B3E0F3F1962B}"/>
              </a:ext>
            </a:extLst>
          </p:cNvPr>
          <p:cNvSpPr txBox="1"/>
          <p:nvPr/>
        </p:nvSpPr>
        <p:spPr>
          <a:xfrm>
            <a:off x="8725377" y="2771993"/>
            <a:ext cx="1369286" cy="646331"/>
          </a:xfrm>
          <a:prstGeom prst="rect">
            <a:avLst/>
          </a:prstGeom>
          <a:noFill/>
        </p:spPr>
        <p:txBody>
          <a:bodyPr wrap="none" rtlCol="0">
            <a:spAutoFit/>
          </a:bodyPr>
          <a:lstStyle/>
          <a:p>
            <a:pPr algn="ctr"/>
            <a:r>
              <a:rPr lang="en-BE">
                <a:solidFill>
                  <a:srgbClr val="009941"/>
                </a:solidFill>
              </a:rPr>
              <a:t>Bottle</a:t>
            </a:r>
          </a:p>
          <a:p>
            <a:pPr algn="ctr"/>
            <a:r>
              <a:rPr lang="en-BE">
                <a:solidFill>
                  <a:srgbClr val="FF0000"/>
                </a:solidFill>
              </a:rPr>
              <a:t>Not a bottle</a:t>
            </a:r>
          </a:p>
        </p:txBody>
      </p:sp>
      <p:cxnSp>
        <p:nvCxnSpPr>
          <p:cNvPr id="8" name="Straight Connector 7">
            <a:extLst>
              <a:ext uri="{FF2B5EF4-FFF2-40B4-BE49-F238E27FC236}">
                <a16:creationId xmlns:a16="http://schemas.microsoft.com/office/drawing/2014/main" id="{2C2B0260-4A66-EA8E-49CE-76B5C5FB4006}"/>
              </a:ext>
            </a:extLst>
          </p:cNvPr>
          <p:cNvCxnSpPr>
            <a:cxnSpLocks/>
          </p:cNvCxnSpPr>
          <p:nvPr/>
        </p:nvCxnSpPr>
        <p:spPr>
          <a:xfrm flipV="1">
            <a:off x="8598125" y="3096719"/>
            <a:ext cx="1721795"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B78C65D-6E53-B945-8DB7-A9366ADB9F62}"/>
              </a:ext>
            </a:extLst>
          </p:cNvPr>
          <p:cNvSpPr/>
          <p:nvPr/>
        </p:nvSpPr>
        <p:spPr>
          <a:xfrm>
            <a:off x="6250444" y="2311019"/>
            <a:ext cx="1330064" cy="1515883"/>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BE"/>
              <a:t>Classifier</a:t>
            </a:r>
          </a:p>
        </p:txBody>
      </p:sp>
      <p:sp>
        <p:nvSpPr>
          <p:cNvPr id="10" name="Rectangle 9">
            <a:extLst>
              <a:ext uri="{FF2B5EF4-FFF2-40B4-BE49-F238E27FC236}">
                <a16:creationId xmlns:a16="http://schemas.microsoft.com/office/drawing/2014/main" id="{06243968-1756-5696-6420-4E468AF8C55D}"/>
              </a:ext>
            </a:extLst>
          </p:cNvPr>
          <p:cNvSpPr/>
          <p:nvPr/>
        </p:nvSpPr>
        <p:spPr>
          <a:xfrm>
            <a:off x="3721711" y="2310392"/>
            <a:ext cx="1482590" cy="151588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Handcrafted</a:t>
            </a:r>
          </a:p>
          <a:p>
            <a:pPr algn="ctr"/>
            <a:r>
              <a:rPr lang="en-GB"/>
              <a:t>f</a:t>
            </a:r>
            <a:r>
              <a:rPr lang="en-BE"/>
              <a:t>eature </a:t>
            </a:r>
          </a:p>
          <a:p>
            <a:pPr algn="ctr"/>
            <a:r>
              <a:rPr lang="en-BE"/>
              <a:t>extraction</a:t>
            </a:r>
          </a:p>
        </p:txBody>
      </p:sp>
      <p:sp>
        <p:nvSpPr>
          <p:cNvPr id="11" name="Rectangle 10">
            <a:extLst>
              <a:ext uri="{FF2B5EF4-FFF2-40B4-BE49-F238E27FC236}">
                <a16:creationId xmlns:a16="http://schemas.microsoft.com/office/drawing/2014/main" id="{08BC3831-62A5-26AB-B599-F7DCED57DFD4}"/>
              </a:ext>
            </a:extLst>
          </p:cNvPr>
          <p:cNvSpPr/>
          <p:nvPr/>
        </p:nvSpPr>
        <p:spPr>
          <a:xfrm>
            <a:off x="9482565" y="1232864"/>
            <a:ext cx="725241" cy="369332"/>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12" name="TextBox 11">
            <a:extLst>
              <a:ext uri="{FF2B5EF4-FFF2-40B4-BE49-F238E27FC236}">
                <a16:creationId xmlns:a16="http://schemas.microsoft.com/office/drawing/2014/main" id="{0DC379C8-B800-2A7D-7C26-095F8F2397E8}"/>
              </a:ext>
            </a:extLst>
          </p:cNvPr>
          <p:cNvSpPr txBox="1"/>
          <p:nvPr/>
        </p:nvSpPr>
        <p:spPr>
          <a:xfrm>
            <a:off x="10207807" y="1232864"/>
            <a:ext cx="2034660" cy="369332"/>
          </a:xfrm>
          <a:prstGeom prst="rect">
            <a:avLst/>
          </a:prstGeom>
          <a:noFill/>
        </p:spPr>
        <p:txBody>
          <a:bodyPr wrap="none" rtlCol="0">
            <a:spAutoFit/>
          </a:bodyPr>
          <a:lstStyle/>
          <a:p>
            <a:r>
              <a:rPr lang="en-GB"/>
              <a:t>learned using data</a:t>
            </a:r>
            <a:endParaRPr lang="en-BE"/>
          </a:p>
        </p:txBody>
      </p:sp>
      <p:sp>
        <p:nvSpPr>
          <p:cNvPr id="13" name="Rectangle 12">
            <a:extLst>
              <a:ext uri="{FF2B5EF4-FFF2-40B4-BE49-F238E27FC236}">
                <a16:creationId xmlns:a16="http://schemas.microsoft.com/office/drawing/2014/main" id="{EC89DE26-D6B2-262F-4CF9-AD4CBCBDD9C9}"/>
              </a:ext>
            </a:extLst>
          </p:cNvPr>
          <p:cNvSpPr/>
          <p:nvPr/>
        </p:nvSpPr>
        <p:spPr>
          <a:xfrm>
            <a:off x="9482565" y="1731564"/>
            <a:ext cx="725241" cy="369333"/>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9250DA44-3912-F096-3E67-E52DE2241873}"/>
              </a:ext>
            </a:extLst>
          </p:cNvPr>
          <p:cNvSpPr txBox="1"/>
          <p:nvPr/>
        </p:nvSpPr>
        <p:spPr>
          <a:xfrm>
            <a:off x="10207807" y="1742256"/>
            <a:ext cx="1404167" cy="369332"/>
          </a:xfrm>
          <a:prstGeom prst="rect">
            <a:avLst/>
          </a:prstGeom>
          <a:noFill/>
        </p:spPr>
        <p:txBody>
          <a:bodyPr wrap="none" rtlCol="0">
            <a:spAutoFit/>
          </a:bodyPr>
          <a:lstStyle/>
          <a:p>
            <a:r>
              <a:rPr lang="en-GB"/>
              <a:t>handcrafted</a:t>
            </a:r>
            <a:endParaRPr lang="en-BE"/>
          </a:p>
        </p:txBody>
      </p:sp>
      <p:sp>
        <p:nvSpPr>
          <p:cNvPr id="16" name="TextBox 15">
            <a:extLst>
              <a:ext uri="{FF2B5EF4-FFF2-40B4-BE49-F238E27FC236}">
                <a16:creationId xmlns:a16="http://schemas.microsoft.com/office/drawing/2014/main" id="{C1731D68-4DF0-3DB4-4EFB-34274C0E11F7}"/>
              </a:ext>
            </a:extLst>
          </p:cNvPr>
          <p:cNvSpPr txBox="1"/>
          <p:nvPr/>
        </p:nvSpPr>
        <p:spPr>
          <a:xfrm>
            <a:off x="3776381" y="1577352"/>
            <a:ext cx="3934410" cy="461665"/>
          </a:xfrm>
          <a:prstGeom prst="rect">
            <a:avLst/>
          </a:prstGeom>
          <a:noFill/>
        </p:spPr>
        <p:txBody>
          <a:bodyPr wrap="none" rtlCol="0">
            <a:spAutoFit/>
          </a:bodyPr>
          <a:lstStyle/>
          <a:p>
            <a:r>
              <a:rPr lang="en-BE" sz="2400">
                <a:solidFill>
                  <a:schemeClr val="tx2"/>
                </a:solidFill>
              </a:rPr>
              <a:t>traditional</a:t>
            </a:r>
            <a:r>
              <a:rPr lang="en-BE">
                <a:solidFill>
                  <a:srgbClr val="002060"/>
                </a:solidFill>
              </a:rPr>
              <a:t> </a:t>
            </a:r>
            <a:r>
              <a:rPr lang="en-BE" sz="2400">
                <a:solidFill>
                  <a:schemeClr val="tx2"/>
                </a:solidFill>
              </a:rPr>
              <a:t>machine learning</a:t>
            </a:r>
          </a:p>
        </p:txBody>
      </p:sp>
      <p:cxnSp>
        <p:nvCxnSpPr>
          <p:cNvPr id="18" name="Straight Connector 17">
            <a:extLst>
              <a:ext uri="{FF2B5EF4-FFF2-40B4-BE49-F238E27FC236}">
                <a16:creationId xmlns:a16="http://schemas.microsoft.com/office/drawing/2014/main" id="{7467230A-1EED-9060-6B08-AB1B5FA21F6D}"/>
              </a:ext>
            </a:extLst>
          </p:cNvPr>
          <p:cNvCxnSpPr/>
          <p:nvPr/>
        </p:nvCxnSpPr>
        <p:spPr>
          <a:xfrm>
            <a:off x="1430054" y="4271375"/>
            <a:ext cx="9331891"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9" name="Picture 18" descr="Bottle of water">
            <a:extLst>
              <a:ext uri="{FF2B5EF4-FFF2-40B4-BE49-F238E27FC236}">
                <a16:creationId xmlns:a16="http://schemas.microsoft.com/office/drawing/2014/main" id="{34E52929-74DD-4050-0829-D42CE919D2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9009" y="4868078"/>
            <a:ext cx="1082880" cy="1624414"/>
          </a:xfrm>
          <a:prstGeom prst="rect">
            <a:avLst/>
          </a:prstGeom>
        </p:spPr>
      </p:pic>
      <p:sp>
        <p:nvSpPr>
          <p:cNvPr id="20" name="Right Arrow 19">
            <a:extLst>
              <a:ext uri="{FF2B5EF4-FFF2-40B4-BE49-F238E27FC236}">
                <a16:creationId xmlns:a16="http://schemas.microsoft.com/office/drawing/2014/main" id="{D8D6E5BB-90C6-5CE9-4AF3-4E7CAFE8FD4E}"/>
              </a:ext>
            </a:extLst>
          </p:cNvPr>
          <p:cNvSpPr/>
          <p:nvPr/>
        </p:nvSpPr>
        <p:spPr>
          <a:xfrm>
            <a:off x="2890596" y="5586247"/>
            <a:ext cx="583659" cy="440652"/>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1" name="Right Arrow 20">
            <a:extLst>
              <a:ext uri="{FF2B5EF4-FFF2-40B4-BE49-F238E27FC236}">
                <a16:creationId xmlns:a16="http://schemas.microsoft.com/office/drawing/2014/main" id="{27E5E9E4-E2A8-3633-1847-22590A3ACB06}"/>
              </a:ext>
            </a:extLst>
          </p:cNvPr>
          <p:cNvSpPr/>
          <p:nvPr/>
        </p:nvSpPr>
        <p:spPr>
          <a:xfrm>
            <a:off x="7854673" y="5433300"/>
            <a:ext cx="583659" cy="440652"/>
          </a:xfrm>
          <a:prstGeom prst="rightArrow">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E"/>
          </a:p>
        </p:txBody>
      </p:sp>
      <p:sp>
        <p:nvSpPr>
          <p:cNvPr id="22" name="TextBox 21">
            <a:extLst>
              <a:ext uri="{FF2B5EF4-FFF2-40B4-BE49-F238E27FC236}">
                <a16:creationId xmlns:a16="http://schemas.microsoft.com/office/drawing/2014/main" id="{4D8489D9-B6DF-7D0D-6E30-F93F08028AC8}"/>
              </a:ext>
            </a:extLst>
          </p:cNvPr>
          <p:cNvSpPr txBox="1"/>
          <p:nvPr/>
        </p:nvSpPr>
        <p:spPr>
          <a:xfrm>
            <a:off x="8725377" y="5330461"/>
            <a:ext cx="1369286" cy="646331"/>
          </a:xfrm>
          <a:prstGeom prst="rect">
            <a:avLst/>
          </a:prstGeom>
          <a:noFill/>
        </p:spPr>
        <p:txBody>
          <a:bodyPr wrap="none" rtlCol="0">
            <a:spAutoFit/>
          </a:bodyPr>
          <a:lstStyle/>
          <a:p>
            <a:pPr algn="ctr"/>
            <a:r>
              <a:rPr lang="en-BE">
                <a:solidFill>
                  <a:srgbClr val="009941"/>
                </a:solidFill>
              </a:rPr>
              <a:t>Bottle</a:t>
            </a:r>
          </a:p>
          <a:p>
            <a:pPr algn="ctr"/>
            <a:r>
              <a:rPr lang="en-BE">
                <a:solidFill>
                  <a:srgbClr val="FF0000"/>
                </a:solidFill>
              </a:rPr>
              <a:t>Not a bottle</a:t>
            </a:r>
          </a:p>
        </p:txBody>
      </p:sp>
      <p:cxnSp>
        <p:nvCxnSpPr>
          <p:cNvPr id="23" name="Straight Connector 22">
            <a:extLst>
              <a:ext uri="{FF2B5EF4-FFF2-40B4-BE49-F238E27FC236}">
                <a16:creationId xmlns:a16="http://schemas.microsoft.com/office/drawing/2014/main" id="{07DCE948-3805-7485-F25D-D7709FDB7006}"/>
              </a:ext>
            </a:extLst>
          </p:cNvPr>
          <p:cNvCxnSpPr>
            <a:cxnSpLocks/>
          </p:cNvCxnSpPr>
          <p:nvPr/>
        </p:nvCxnSpPr>
        <p:spPr>
          <a:xfrm flipV="1">
            <a:off x="8598125" y="5655187"/>
            <a:ext cx="1721795"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C545190-20C4-CE00-EE51-97C4C5A9924B}"/>
              </a:ext>
            </a:extLst>
          </p:cNvPr>
          <p:cNvSpPr/>
          <p:nvPr/>
        </p:nvSpPr>
        <p:spPr>
          <a:xfrm>
            <a:off x="3681242" y="4933084"/>
            <a:ext cx="3899266" cy="1515883"/>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t>F</a:t>
            </a:r>
            <a:r>
              <a:rPr lang="en-BE"/>
              <a:t>eature extractor + classifier</a:t>
            </a:r>
          </a:p>
        </p:txBody>
      </p:sp>
      <p:sp>
        <p:nvSpPr>
          <p:cNvPr id="25" name="TextBox 24">
            <a:extLst>
              <a:ext uri="{FF2B5EF4-FFF2-40B4-BE49-F238E27FC236}">
                <a16:creationId xmlns:a16="http://schemas.microsoft.com/office/drawing/2014/main" id="{69C08AE8-E304-32B7-A7D4-13BB773BA189}"/>
              </a:ext>
            </a:extLst>
          </p:cNvPr>
          <p:cNvSpPr txBox="1"/>
          <p:nvPr/>
        </p:nvSpPr>
        <p:spPr>
          <a:xfrm>
            <a:off x="4746421" y="4445961"/>
            <a:ext cx="1994329" cy="461665"/>
          </a:xfrm>
          <a:prstGeom prst="rect">
            <a:avLst/>
          </a:prstGeom>
          <a:noFill/>
        </p:spPr>
        <p:txBody>
          <a:bodyPr wrap="none" rtlCol="0">
            <a:spAutoFit/>
          </a:bodyPr>
          <a:lstStyle/>
          <a:p>
            <a:r>
              <a:rPr lang="en-BE" sz="2400">
                <a:solidFill>
                  <a:schemeClr val="tx2"/>
                </a:solidFill>
              </a:rPr>
              <a:t>deep learning</a:t>
            </a:r>
          </a:p>
        </p:txBody>
      </p:sp>
    </p:spTree>
    <p:extLst>
      <p:ext uri="{BB962C8B-B14F-4D97-AF65-F5344CB8AC3E}">
        <p14:creationId xmlns:p14="http://schemas.microsoft.com/office/powerpoint/2010/main" val="30613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P spid="24" grpId="0" animBg="1"/>
      <p:bldP spid="2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6CDC5-BAF1-E6BC-8036-F6E992CA63E7}"/>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7B74D52-A89D-E85B-188E-96014C92BC92}"/>
              </a:ext>
            </a:extLst>
          </p:cNvPr>
          <p:cNvSpPr>
            <a:spLocks noGrp="1"/>
          </p:cNvSpPr>
          <p:nvPr>
            <p:ph type="pic" sz="quarter" idx="10"/>
          </p:nvPr>
        </p:nvSpPr>
        <p:spPr/>
        <p:txBody>
          <a:bodyPr/>
          <a:lstStyle/>
          <a:p>
            <a:r>
              <a:rPr lang="en-BE">
                <a:solidFill>
                  <a:schemeClr val="bg1">
                    <a:lumMod val="95000"/>
                  </a:schemeClr>
                </a:solidFill>
              </a:rPr>
              <a:t>.</a:t>
            </a:r>
            <a:endParaRPr lang="en-US">
              <a:solidFill>
                <a:schemeClr val="bg1">
                  <a:lumMod val="95000"/>
                </a:schemeClr>
              </a:solidFill>
            </a:endParaRPr>
          </a:p>
        </p:txBody>
      </p:sp>
      <p:sp>
        <p:nvSpPr>
          <p:cNvPr id="3" name="Text Placeholder 2">
            <a:extLst>
              <a:ext uri="{FF2B5EF4-FFF2-40B4-BE49-F238E27FC236}">
                <a16:creationId xmlns:a16="http://schemas.microsoft.com/office/drawing/2014/main" id="{03D308D1-918C-8F58-BDC2-1A6AA8B3A0B3}"/>
              </a:ext>
            </a:extLst>
          </p:cNvPr>
          <p:cNvSpPr>
            <a:spLocks noGrp="1"/>
          </p:cNvSpPr>
          <p:nvPr>
            <p:ph type="body" sz="quarter" idx="12"/>
          </p:nvPr>
        </p:nvSpPr>
        <p:spPr>
          <a:xfrm>
            <a:off x="1" y="8021"/>
            <a:ext cx="7553321" cy="6858000"/>
          </a:xfrm>
        </p:spPr>
        <p:txBody>
          <a:bodyPr/>
          <a:lstStyle/>
          <a:p>
            <a:endParaRPr lang="en-US">
              <a:solidFill>
                <a:schemeClr val="bg1">
                  <a:lumMod val="95000"/>
                </a:schemeClr>
              </a:solidFill>
            </a:endParaRPr>
          </a:p>
        </p:txBody>
      </p:sp>
      <p:sp>
        <p:nvSpPr>
          <p:cNvPr id="4" name="Title 3">
            <a:extLst>
              <a:ext uri="{FF2B5EF4-FFF2-40B4-BE49-F238E27FC236}">
                <a16:creationId xmlns:a16="http://schemas.microsoft.com/office/drawing/2014/main" id="{DE9DBC62-4E76-0447-E9DC-01367B2D4551}"/>
              </a:ext>
            </a:extLst>
          </p:cNvPr>
          <p:cNvSpPr>
            <a:spLocks noGrp="1"/>
          </p:cNvSpPr>
          <p:nvPr>
            <p:ph type="title"/>
          </p:nvPr>
        </p:nvSpPr>
        <p:spPr/>
        <p:txBody>
          <a:bodyPr/>
          <a:lstStyle/>
          <a:p>
            <a:r>
              <a:rPr lang="en-GB"/>
              <a:t>Agenda</a:t>
            </a:r>
            <a:endParaRPr lang="en-BE"/>
          </a:p>
        </p:txBody>
      </p:sp>
      <p:sp>
        <p:nvSpPr>
          <p:cNvPr id="5" name="Text Placeholder 4">
            <a:extLst>
              <a:ext uri="{FF2B5EF4-FFF2-40B4-BE49-F238E27FC236}">
                <a16:creationId xmlns:a16="http://schemas.microsoft.com/office/drawing/2014/main" id="{97DD1CDD-F489-1A5D-DB19-3FF67ABE5B15}"/>
              </a:ext>
            </a:extLst>
          </p:cNvPr>
          <p:cNvSpPr>
            <a:spLocks noGrp="1"/>
          </p:cNvSpPr>
          <p:nvPr>
            <p:ph type="body" sz="quarter" idx="11"/>
          </p:nvPr>
        </p:nvSpPr>
        <p:spPr/>
        <p:txBody>
          <a:bodyPr/>
          <a:lstStyle/>
          <a:p>
            <a:endParaRPr lang="en-BE"/>
          </a:p>
        </p:txBody>
      </p:sp>
      <p:graphicFrame>
        <p:nvGraphicFramePr>
          <p:cNvPr id="6" name="Table 5">
            <a:extLst>
              <a:ext uri="{FF2B5EF4-FFF2-40B4-BE49-F238E27FC236}">
                <a16:creationId xmlns:a16="http://schemas.microsoft.com/office/drawing/2014/main" id="{FA044635-F842-73A2-05E8-49B4CF88B268}"/>
              </a:ext>
            </a:extLst>
          </p:cNvPr>
          <p:cNvGraphicFramePr>
            <a:graphicFrameLocks noGrp="1"/>
          </p:cNvGraphicFramePr>
          <p:nvPr>
            <p:extLst>
              <p:ext uri="{D42A27DB-BD31-4B8C-83A1-F6EECF244321}">
                <p14:modId xmlns:p14="http://schemas.microsoft.com/office/powerpoint/2010/main" val="548477184"/>
              </p:ext>
            </p:extLst>
          </p:nvPr>
        </p:nvGraphicFramePr>
        <p:xfrm>
          <a:off x="5565006" y="3096607"/>
          <a:ext cx="6516413" cy="3337559"/>
        </p:xfrm>
        <a:graphic>
          <a:graphicData uri="http://schemas.openxmlformats.org/drawingml/2006/table">
            <a:tbl>
              <a:tblPr firstRow="1" bandRow="1">
                <a:tableStyleId>{2D5ABB26-0587-4C30-8999-92F81FD0307C}</a:tableStyleId>
              </a:tblPr>
              <a:tblGrid>
                <a:gridCol w="1051034">
                  <a:extLst>
                    <a:ext uri="{9D8B030D-6E8A-4147-A177-3AD203B41FA5}">
                      <a16:colId xmlns:a16="http://schemas.microsoft.com/office/drawing/2014/main" val="3194071004"/>
                    </a:ext>
                  </a:extLst>
                </a:gridCol>
                <a:gridCol w="5465379">
                  <a:extLst>
                    <a:ext uri="{9D8B030D-6E8A-4147-A177-3AD203B41FA5}">
                      <a16:colId xmlns:a16="http://schemas.microsoft.com/office/drawing/2014/main" val="27274999"/>
                    </a:ext>
                  </a:extLst>
                </a:gridCol>
              </a:tblGrid>
              <a:tr h="370840">
                <a:tc>
                  <a:txBody>
                    <a:bodyPr/>
                    <a:lstStyle/>
                    <a:p>
                      <a:r>
                        <a:rPr lang="en-US"/>
                        <a:t>13u30</a:t>
                      </a:r>
                    </a:p>
                  </a:txBody>
                  <a:tcPr/>
                </a:tc>
                <a:tc>
                  <a:txBody>
                    <a:bodyPr/>
                    <a:lstStyle/>
                    <a:p>
                      <a:r>
                        <a:rPr lang="en-US"/>
                        <a:t>Welcome &amp; meeting objectives</a:t>
                      </a:r>
                    </a:p>
                  </a:txBody>
                  <a:tcPr/>
                </a:tc>
                <a:extLst>
                  <a:ext uri="{0D108BD9-81ED-4DB2-BD59-A6C34878D82A}">
                    <a16:rowId xmlns:a16="http://schemas.microsoft.com/office/drawing/2014/main" val="3932571861"/>
                  </a:ext>
                </a:extLst>
              </a:tr>
              <a:tr h="370840">
                <a:tc>
                  <a:txBody>
                    <a:bodyPr/>
                    <a:lstStyle/>
                    <a:p>
                      <a:r>
                        <a:rPr lang="en-US"/>
                        <a:t>13u40</a:t>
                      </a:r>
                    </a:p>
                  </a:txBody>
                  <a:tcPr/>
                </a:tc>
                <a:tc>
                  <a:txBody>
                    <a:bodyPr/>
                    <a:lstStyle/>
                    <a:p>
                      <a:r>
                        <a:rPr lang="en-US"/>
                        <a:t>Overall project goals</a:t>
                      </a:r>
                    </a:p>
                  </a:txBody>
                  <a:tcPr/>
                </a:tc>
                <a:extLst>
                  <a:ext uri="{0D108BD9-81ED-4DB2-BD59-A6C34878D82A}">
                    <a16:rowId xmlns:a16="http://schemas.microsoft.com/office/drawing/2014/main" val="1560138846"/>
                  </a:ext>
                </a:extLst>
              </a:tr>
              <a:tr h="370840">
                <a:tc>
                  <a:txBody>
                    <a:bodyPr/>
                    <a:lstStyle/>
                    <a:p>
                      <a:r>
                        <a:rPr lang="en-US"/>
                        <a:t>14u25</a:t>
                      </a:r>
                    </a:p>
                  </a:txBody>
                  <a:tcPr/>
                </a:tc>
                <a:tc>
                  <a:txBody>
                    <a:bodyPr/>
                    <a:lstStyle/>
                    <a:p>
                      <a:r>
                        <a:rPr lang="en-US"/>
                        <a:t>Tutorial : From pretrained model to edge deployment</a:t>
                      </a:r>
                    </a:p>
                  </a:txBody>
                  <a:tcPr/>
                </a:tc>
                <a:extLst>
                  <a:ext uri="{0D108BD9-81ED-4DB2-BD59-A6C34878D82A}">
                    <a16:rowId xmlns:a16="http://schemas.microsoft.com/office/drawing/2014/main" val="3183588842"/>
                  </a:ext>
                </a:extLst>
              </a:tr>
              <a:tr h="370840">
                <a:tc>
                  <a:txBody>
                    <a:bodyPr/>
                    <a:lstStyle/>
                    <a:p>
                      <a:r>
                        <a:rPr lang="en-US"/>
                        <a:t>14u55</a:t>
                      </a:r>
                    </a:p>
                  </a:txBody>
                  <a:tcPr/>
                </a:tc>
                <a:tc>
                  <a:txBody>
                    <a:bodyPr/>
                    <a:lstStyle/>
                    <a:p>
                      <a:r>
                        <a:rPr lang="en-US"/>
                        <a:t>Coffee break</a:t>
                      </a:r>
                    </a:p>
                  </a:txBody>
                  <a:tcPr/>
                </a:tc>
                <a:extLst>
                  <a:ext uri="{0D108BD9-81ED-4DB2-BD59-A6C34878D82A}">
                    <a16:rowId xmlns:a16="http://schemas.microsoft.com/office/drawing/2014/main" val="3918320848"/>
                  </a:ext>
                </a:extLst>
              </a:tr>
              <a:tr h="370839">
                <a:tc>
                  <a:txBody>
                    <a:bodyPr/>
                    <a:lstStyle/>
                    <a:p>
                      <a:pPr lvl="0">
                        <a:buNone/>
                      </a:pPr>
                      <a:r>
                        <a:rPr lang="en-US"/>
                        <a:t>15u05</a:t>
                      </a:r>
                    </a:p>
                  </a:txBody>
                  <a:tcPr/>
                </a:tc>
                <a:tc>
                  <a:txBody>
                    <a:bodyPr/>
                    <a:lstStyle/>
                    <a:p>
                      <a:pPr lvl="0">
                        <a:buNone/>
                      </a:pPr>
                      <a:r>
                        <a:rPr lang="en-US" sz="1800" b="0" i="0" u="none" strike="noStrike" noProof="0">
                          <a:solidFill>
                            <a:srgbClr val="212121"/>
                          </a:solidFill>
                          <a:latin typeface="Bierstadt"/>
                        </a:rPr>
                        <a:t>Demo's: Bearing failure monitoring &amp; edge tower</a:t>
                      </a:r>
                      <a:endParaRPr lang="en-US" sz="1800"/>
                    </a:p>
                  </a:txBody>
                  <a:tcPr/>
                </a:tc>
                <a:extLst>
                  <a:ext uri="{0D108BD9-81ED-4DB2-BD59-A6C34878D82A}">
                    <a16:rowId xmlns:a16="http://schemas.microsoft.com/office/drawing/2014/main" val="741364532"/>
                  </a:ext>
                </a:extLst>
              </a:tr>
              <a:tr h="370840">
                <a:tc>
                  <a:txBody>
                    <a:bodyPr/>
                    <a:lstStyle/>
                    <a:p>
                      <a:r>
                        <a:rPr lang="en-US"/>
                        <a:t>16u05</a:t>
                      </a:r>
                    </a:p>
                  </a:txBody>
                  <a:tcPr/>
                </a:tc>
                <a:tc>
                  <a:txBody>
                    <a:bodyPr/>
                    <a:lstStyle/>
                    <a:p>
                      <a:r>
                        <a:rPr lang="en-US" b="1"/>
                        <a:t>Knowledge transfer &amp; implementation</a:t>
                      </a:r>
                    </a:p>
                  </a:txBody>
                  <a:tcPr/>
                </a:tc>
                <a:extLst>
                  <a:ext uri="{0D108BD9-81ED-4DB2-BD59-A6C34878D82A}">
                    <a16:rowId xmlns:a16="http://schemas.microsoft.com/office/drawing/2014/main" val="4047452917"/>
                  </a:ext>
                </a:extLst>
              </a:tr>
              <a:tr h="370840">
                <a:tc>
                  <a:txBody>
                    <a:bodyPr/>
                    <a:lstStyle/>
                    <a:p>
                      <a:r>
                        <a:rPr lang="en-US"/>
                        <a:t>16u35</a:t>
                      </a:r>
                    </a:p>
                  </a:txBody>
                  <a:tcPr/>
                </a:tc>
                <a:tc>
                  <a:txBody>
                    <a:bodyPr/>
                    <a:lstStyle/>
                    <a:p>
                      <a:r>
                        <a:rPr lang="en-US"/>
                        <a:t>Planning &amp; next steps</a:t>
                      </a:r>
                    </a:p>
                  </a:txBody>
                  <a:tcPr/>
                </a:tc>
                <a:extLst>
                  <a:ext uri="{0D108BD9-81ED-4DB2-BD59-A6C34878D82A}">
                    <a16:rowId xmlns:a16="http://schemas.microsoft.com/office/drawing/2014/main" val="3372694988"/>
                  </a:ext>
                </a:extLst>
              </a:tr>
              <a:tr h="370840">
                <a:tc>
                  <a:txBody>
                    <a:bodyPr/>
                    <a:lstStyle/>
                    <a:p>
                      <a:r>
                        <a:rPr lang="en-US"/>
                        <a:t>16u50</a:t>
                      </a:r>
                    </a:p>
                  </a:txBody>
                  <a:tcPr/>
                </a:tc>
                <a:tc>
                  <a:txBody>
                    <a:bodyPr/>
                    <a:lstStyle/>
                    <a:p>
                      <a:r>
                        <a:rPr lang="en-US"/>
                        <a:t>Closing</a:t>
                      </a:r>
                    </a:p>
                  </a:txBody>
                  <a:tcPr/>
                </a:tc>
                <a:extLst>
                  <a:ext uri="{0D108BD9-81ED-4DB2-BD59-A6C34878D82A}">
                    <a16:rowId xmlns:a16="http://schemas.microsoft.com/office/drawing/2014/main" val="2674076453"/>
                  </a:ext>
                </a:extLst>
              </a:tr>
              <a:tr h="370840">
                <a:tc>
                  <a:txBody>
                    <a:bodyPr/>
                    <a:lstStyle/>
                    <a:p>
                      <a:r>
                        <a:rPr lang="en-US"/>
                        <a:t>17u</a:t>
                      </a:r>
                    </a:p>
                  </a:txBody>
                  <a:tcPr/>
                </a:tc>
                <a:tc>
                  <a:txBody>
                    <a:bodyPr/>
                    <a:lstStyle/>
                    <a:p>
                      <a:r>
                        <a:rPr lang="en-US"/>
                        <a:t>Reception</a:t>
                      </a:r>
                    </a:p>
                  </a:txBody>
                  <a:tcPr/>
                </a:tc>
                <a:extLst>
                  <a:ext uri="{0D108BD9-81ED-4DB2-BD59-A6C34878D82A}">
                    <a16:rowId xmlns:a16="http://schemas.microsoft.com/office/drawing/2014/main" val="1338390306"/>
                  </a:ext>
                </a:extLst>
              </a:tr>
            </a:tbl>
          </a:graphicData>
        </a:graphic>
      </p:graphicFrame>
    </p:spTree>
    <p:extLst>
      <p:ext uri="{BB962C8B-B14F-4D97-AF65-F5344CB8AC3E}">
        <p14:creationId xmlns:p14="http://schemas.microsoft.com/office/powerpoint/2010/main" val="35591157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485469-40B2-CCCF-B006-70A7B16880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33E048-A2FC-4CFF-C338-454857AF642F}"/>
              </a:ext>
            </a:extLst>
          </p:cNvPr>
          <p:cNvSpPr>
            <a:spLocks noGrp="1"/>
          </p:cNvSpPr>
          <p:nvPr>
            <p:ph type="title"/>
          </p:nvPr>
        </p:nvSpPr>
        <p:spPr/>
        <p:txBody>
          <a:bodyPr/>
          <a:lstStyle/>
          <a:p>
            <a:endParaRPr lang="en-BE"/>
          </a:p>
        </p:txBody>
      </p:sp>
      <p:sp>
        <p:nvSpPr>
          <p:cNvPr id="3" name="Text Placeholder 2">
            <a:extLst>
              <a:ext uri="{FF2B5EF4-FFF2-40B4-BE49-F238E27FC236}">
                <a16:creationId xmlns:a16="http://schemas.microsoft.com/office/drawing/2014/main" id="{7C136361-C99F-0851-4C98-D4D12B06A567}"/>
              </a:ext>
            </a:extLst>
          </p:cNvPr>
          <p:cNvSpPr>
            <a:spLocks noGrp="1"/>
          </p:cNvSpPr>
          <p:nvPr>
            <p:ph type="body" sz="quarter" idx="10"/>
          </p:nvPr>
        </p:nvSpPr>
        <p:spPr/>
        <p:txBody>
          <a:bodyPr vert="horz" lIns="91440" tIns="45720" rIns="91440" bIns="45720" rtlCol="0" anchor="t">
            <a:normAutofit/>
          </a:bodyPr>
          <a:lstStyle/>
          <a:p>
            <a:r>
              <a:rPr lang="en-BE" err="1"/>
              <a:t>Vlaio</a:t>
            </a:r>
            <a:r>
              <a:rPr lang="en-BE"/>
              <a:t> expectations</a:t>
            </a:r>
          </a:p>
          <a:p>
            <a:r>
              <a:rPr lang="en-BE"/>
              <a:t>2 generic use cases that should be relevant for all companies</a:t>
            </a:r>
          </a:p>
          <a:p>
            <a:r>
              <a:rPr lang="en-BE"/>
              <a:t>Collect requirements/expectations of UG</a:t>
            </a:r>
          </a:p>
        </p:txBody>
      </p:sp>
    </p:spTree>
    <p:extLst>
      <p:ext uri="{BB962C8B-B14F-4D97-AF65-F5344CB8AC3E}">
        <p14:creationId xmlns:p14="http://schemas.microsoft.com/office/powerpoint/2010/main" val="38796533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EA37C-5012-0D15-46D0-52CD7F5BF863}"/>
              </a:ext>
            </a:extLst>
          </p:cNvPr>
          <p:cNvSpPr>
            <a:spLocks noGrp="1"/>
          </p:cNvSpPr>
          <p:nvPr>
            <p:ph type="title"/>
          </p:nvPr>
        </p:nvSpPr>
        <p:spPr/>
        <p:txBody>
          <a:bodyPr vert="horz" lIns="121920" tIns="60960" rIns="121920" bIns="60960" rtlCol="0" anchor="ctr">
            <a:normAutofit/>
          </a:bodyPr>
          <a:lstStyle>
            <a:defPPr>
              <a:defRPr lang="en-US"/>
            </a:defPPr>
            <a:lvl1pPr marL="0" algn="l" defTabSz="609547" rtl="0" eaLnBrk="1" latinLnBrk="0" hangingPunct="1">
              <a:defRPr sz="2400" kern="1200">
                <a:solidFill>
                  <a:schemeClr val="tx1"/>
                </a:solidFill>
                <a:latin typeface="+mn-lt"/>
                <a:ea typeface="+mn-ea"/>
                <a:cs typeface="+mn-cs"/>
              </a:defRPr>
            </a:lvl1pPr>
            <a:lvl2pPr marL="609547" algn="l" defTabSz="609547" rtl="0" eaLnBrk="1" latinLnBrk="0" hangingPunct="1">
              <a:defRPr sz="2400" kern="1200">
                <a:solidFill>
                  <a:schemeClr val="tx1"/>
                </a:solidFill>
                <a:latin typeface="+mn-lt"/>
                <a:ea typeface="+mn-ea"/>
                <a:cs typeface="+mn-cs"/>
              </a:defRPr>
            </a:lvl2pPr>
            <a:lvl3pPr marL="1219094" algn="l" defTabSz="609547" rtl="0" eaLnBrk="1" latinLnBrk="0" hangingPunct="1">
              <a:defRPr sz="2400" kern="1200">
                <a:solidFill>
                  <a:schemeClr val="tx1"/>
                </a:solidFill>
                <a:latin typeface="+mn-lt"/>
                <a:ea typeface="+mn-ea"/>
                <a:cs typeface="+mn-cs"/>
              </a:defRPr>
            </a:lvl3pPr>
            <a:lvl4pPr marL="1828640" algn="l" defTabSz="609547" rtl="0" eaLnBrk="1" latinLnBrk="0" hangingPunct="1">
              <a:defRPr sz="2400" kern="1200">
                <a:solidFill>
                  <a:schemeClr val="tx1"/>
                </a:solidFill>
                <a:latin typeface="+mn-lt"/>
                <a:ea typeface="+mn-ea"/>
                <a:cs typeface="+mn-cs"/>
              </a:defRPr>
            </a:lvl4pPr>
            <a:lvl5pPr marL="2438187" algn="l" defTabSz="609547" rtl="0" eaLnBrk="1" latinLnBrk="0" hangingPunct="1">
              <a:defRPr sz="2400" kern="1200">
                <a:solidFill>
                  <a:schemeClr val="tx1"/>
                </a:solidFill>
                <a:latin typeface="+mn-lt"/>
                <a:ea typeface="+mn-ea"/>
                <a:cs typeface="+mn-cs"/>
              </a:defRPr>
            </a:lvl5pPr>
            <a:lvl6pPr marL="3047733" algn="l" defTabSz="609547" rtl="0" eaLnBrk="1" latinLnBrk="0" hangingPunct="1">
              <a:defRPr sz="2400" kern="1200">
                <a:solidFill>
                  <a:schemeClr val="tx1"/>
                </a:solidFill>
                <a:latin typeface="+mn-lt"/>
                <a:ea typeface="+mn-ea"/>
                <a:cs typeface="+mn-cs"/>
              </a:defRPr>
            </a:lvl6pPr>
            <a:lvl7pPr marL="3657281" algn="l" defTabSz="609547" rtl="0" eaLnBrk="1" latinLnBrk="0" hangingPunct="1">
              <a:defRPr sz="2400" kern="1200">
                <a:solidFill>
                  <a:schemeClr val="tx1"/>
                </a:solidFill>
                <a:latin typeface="+mn-lt"/>
                <a:ea typeface="+mn-ea"/>
                <a:cs typeface="+mn-cs"/>
              </a:defRPr>
            </a:lvl7pPr>
            <a:lvl8pPr marL="4266827" algn="l" defTabSz="609547" rtl="0" eaLnBrk="1" latinLnBrk="0" hangingPunct="1">
              <a:defRPr sz="2400" kern="1200">
                <a:solidFill>
                  <a:schemeClr val="tx1"/>
                </a:solidFill>
                <a:latin typeface="+mn-lt"/>
                <a:ea typeface="+mn-ea"/>
                <a:cs typeface="+mn-cs"/>
              </a:defRPr>
            </a:lvl8pPr>
            <a:lvl9pPr marL="4876373" algn="l" defTabSz="609547" rtl="0" eaLnBrk="1" latinLnBrk="0" hangingPunct="1">
              <a:defRPr sz="2400" kern="1200">
                <a:solidFill>
                  <a:schemeClr val="tx1"/>
                </a:solidFill>
                <a:latin typeface="+mn-lt"/>
                <a:ea typeface="+mn-ea"/>
                <a:cs typeface="+mn-cs"/>
              </a:defRPr>
            </a:lvl9pPr>
          </a:lstStyle>
          <a:p>
            <a:r>
              <a:rPr lang="en-US" sz="2800"/>
              <a:t>COOCK+     </a:t>
            </a:r>
            <a:r>
              <a:rPr lang="en-US" sz="2800">
                <a:hlinkClick r:id="rId2"/>
              </a:rPr>
              <a:t>Collectief O&amp;O en Collectieve Kennisverspreiding</a:t>
            </a:r>
            <a:endParaRPr lang="en-US" sz="2800"/>
          </a:p>
          <a:p>
            <a:endParaRPr lang="en-US" sz="2800"/>
          </a:p>
        </p:txBody>
      </p:sp>
      <p:sp>
        <p:nvSpPr>
          <p:cNvPr id="14" name="Footer Placeholder 6">
            <a:extLst>
              <a:ext uri="{FF2B5EF4-FFF2-40B4-BE49-F238E27FC236}">
                <a16:creationId xmlns:a16="http://schemas.microsoft.com/office/drawing/2014/main" id="{63C0C581-9CBC-FCBD-F70A-EF25046B84AC}"/>
              </a:ext>
            </a:extLst>
          </p:cNvPr>
          <p:cNvSpPr>
            <a:spLocks noGrp="1"/>
          </p:cNvSpPr>
          <p:nvPr>
            <p:ph type="ftr" sz="quarter" idx="15"/>
          </p:nvPr>
        </p:nvSpPr>
        <p:spPr/>
        <p:txBody>
          <a:bodyPr/>
          <a:lstStyle>
            <a:defPPr>
              <a:defRPr lang="en-US"/>
            </a:defPPr>
            <a:lvl1pPr marL="0" algn="l" defTabSz="812709" rtl="0" eaLnBrk="1" latinLnBrk="0" hangingPunct="1">
              <a:defRPr sz="3200" kern="1200">
                <a:solidFill>
                  <a:schemeClr val="tx1"/>
                </a:solidFill>
                <a:latin typeface="+mn-lt"/>
                <a:ea typeface="+mn-ea"/>
                <a:cs typeface="+mn-cs"/>
              </a:defRPr>
            </a:lvl1pPr>
            <a:lvl2pPr marL="812709" algn="l" defTabSz="812709" rtl="0" eaLnBrk="1" latinLnBrk="0" hangingPunct="1">
              <a:defRPr sz="3200" kern="1200">
                <a:solidFill>
                  <a:schemeClr val="tx1"/>
                </a:solidFill>
                <a:latin typeface="+mn-lt"/>
                <a:ea typeface="+mn-ea"/>
                <a:cs typeface="+mn-cs"/>
              </a:defRPr>
            </a:lvl2pPr>
            <a:lvl3pPr marL="1625418" algn="l" defTabSz="812709" rtl="0" eaLnBrk="1" latinLnBrk="0" hangingPunct="1">
              <a:defRPr sz="3200" kern="1200">
                <a:solidFill>
                  <a:schemeClr val="tx1"/>
                </a:solidFill>
                <a:latin typeface="+mn-lt"/>
                <a:ea typeface="+mn-ea"/>
                <a:cs typeface="+mn-cs"/>
              </a:defRPr>
            </a:lvl3pPr>
            <a:lvl4pPr marL="2438126" algn="l" defTabSz="812709" rtl="0" eaLnBrk="1" latinLnBrk="0" hangingPunct="1">
              <a:defRPr sz="3200" kern="1200">
                <a:solidFill>
                  <a:schemeClr val="tx1"/>
                </a:solidFill>
                <a:latin typeface="+mn-lt"/>
                <a:ea typeface="+mn-ea"/>
                <a:cs typeface="+mn-cs"/>
              </a:defRPr>
            </a:lvl4pPr>
            <a:lvl5pPr marL="3250835" algn="l" defTabSz="812709" rtl="0" eaLnBrk="1" latinLnBrk="0" hangingPunct="1">
              <a:defRPr sz="3200" kern="1200">
                <a:solidFill>
                  <a:schemeClr val="tx1"/>
                </a:solidFill>
                <a:latin typeface="+mn-lt"/>
                <a:ea typeface="+mn-ea"/>
                <a:cs typeface="+mn-cs"/>
              </a:defRPr>
            </a:lvl5pPr>
            <a:lvl6pPr marL="4063542" algn="l" defTabSz="812709" rtl="0" eaLnBrk="1" latinLnBrk="0" hangingPunct="1">
              <a:defRPr sz="3200" kern="1200">
                <a:solidFill>
                  <a:schemeClr val="tx1"/>
                </a:solidFill>
                <a:latin typeface="+mn-lt"/>
                <a:ea typeface="+mn-ea"/>
                <a:cs typeface="+mn-cs"/>
              </a:defRPr>
            </a:lvl6pPr>
            <a:lvl7pPr marL="4876253" algn="l" defTabSz="812709" rtl="0" eaLnBrk="1" latinLnBrk="0" hangingPunct="1">
              <a:defRPr sz="3200" kern="1200">
                <a:solidFill>
                  <a:schemeClr val="tx1"/>
                </a:solidFill>
                <a:latin typeface="+mn-lt"/>
                <a:ea typeface="+mn-ea"/>
                <a:cs typeface="+mn-cs"/>
              </a:defRPr>
            </a:lvl7pPr>
            <a:lvl8pPr marL="5688960" algn="l" defTabSz="812709" rtl="0" eaLnBrk="1" latinLnBrk="0" hangingPunct="1">
              <a:defRPr sz="3200" kern="1200">
                <a:solidFill>
                  <a:schemeClr val="tx1"/>
                </a:solidFill>
                <a:latin typeface="+mn-lt"/>
                <a:ea typeface="+mn-ea"/>
                <a:cs typeface="+mn-cs"/>
              </a:defRPr>
            </a:lvl8pPr>
            <a:lvl9pPr marL="6501668" algn="l" defTabSz="812709" rtl="0" eaLnBrk="1" latinLnBrk="0" hangingPunct="1">
              <a:defRPr sz="3200" kern="1200">
                <a:solidFill>
                  <a:schemeClr val="tx1"/>
                </a:solidFill>
                <a:latin typeface="+mn-lt"/>
                <a:ea typeface="+mn-ea"/>
                <a:cs typeface="+mn-cs"/>
              </a:defRPr>
            </a:lvl9pPr>
          </a:lstStyle>
          <a:p>
            <a:endParaRPr lang="nl-NL"/>
          </a:p>
        </p:txBody>
      </p:sp>
      <p:sp>
        <p:nvSpPr>
          <p:cNvPr id="4" name="Rectangle 3">
            <a:extLst>
              <a:ext uri="{FF2B5EF4-FFF2-40B4-BE49-F238E27FC236}">
                <a16:creationId xmlns:a16="http://schemas.microsoft.com/office/drawing/2014/main" id="{DE0F6A0C-9E9D-F86B-6B7B-C37EA72E416A}"/>
              </a:ext>
            </a:extLst>
          </p:cNvPr>
          <p:cNvSpPr/>
          <p:nvPr/>
        </p:nvSpPr>
        <p:spPr>
          <a:xfrm>
            <a:off x="884540" y="1071697"/>
            <a:ext cx="10416518" cy="152234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121920" tIns="60960" rIns="121920" bIns="60960" rtlCol="0" anchor="ctr">
            <a:noAutofit/>
          </a:bodyPr>
          <a:lstStyle>
            <a:defPPr>
              <a:defRPr lang="en-US"/>
            </a:defPPr>
            <a:lvl1pPr marL="0" algn="l" defTabSz="609547" rtl="0" eaLnBrk="1" latinLnBrk="0" hangingPunct="1">
              <a:defRPr sz="2400" kern="1200">
                <a:solidFill>
                  <a:schemeClr val="tx1"/>
                </a:solidFill>
                <a:latin typeface="+mn-lt"/>
                <a:ea typeface="+mn-ea"/>
                <a:cs typeface="+mn-cs"/>
              </a:defRPr>
            </a:lvl1pPr>
            <a:lvl2pPr marL="609547" algn="l" defTabSz="609547" rtl="0" eaLnBrk="1" latinLnBrk="0" hangingPunct="1">
              <a:defRPr sz="2400" kern="1200">
                <a:solidFill>
                  <a:schemeClr val="tx1"/>
                </a:solidFill>
                <a:latin typeface="+mn-lt"/>
                <a:ea typeface="+mn-ea"/>
                <a:cs typeface="+mn-cs"/>
              </a:defRPr>
            </a:lvl2pPr>
            <a:lvl3pPr marL="1219094" algn="l" defTabSz="609547" rtl="0" eaLnBrk="1" latinLnBrk="0" hangingPunct="1">
              <a:defRPr sz="2400" kern="1200">
                <a:solidFill>
                  <a:schemeClr val="tx1"/>
                </a:solidFill>
                <a:latin typeface="+mn-lt"/>
                <a:ea typeface="+mn-ea"/>
                <a:cs typeface="+mn-cs"/>
              </a:defRPr>
            </a:lvl3pPr>
            <a:lvl4pPr marL="1828640" algn="l" defTabSz="609547" rtl="0" eaLnBrk="1" latinLnBrk="0" hangingPunct="1">
              <a:defRPr sz="2400" kern="1200">
                <a:solidFill>
                  <a:schemeClr val="tx1"/>
                </a:solidFill>
                <a:latin typeface="+mn-lt"/>
                <a:ea typeface="+mn-ea"/>
                <a:cs typeface="+mn-cs"/>
              </a:defRPr>
            </a:lvl4pPr>
            <a:lvl5pPr marL="2438187" algn="l" defTabSz="609547" rtl="0" eaLnBrk="1" latinLnBrk="0" hangingPunct="1">
              <a:defRPr sz="2400" kern="1200">
                <a:solidFill>
                  <a:schemeClr val="tx1"/>
                </a:solidFill>
                <a:latin typeface="+mn-lt"/>
                <a:ea typeface="+mn-ea"/>
                <a:cs typeface="+mn-cs"/>
              </a:defRPr>
            </a:lvl5pPr>
            <a:lvl6pPr marL="3047733" algn="l" defTabSz="609547" rtl="0" eaLnBrk="1" latinLnBrk="0" hangingPunct="1">
              <a:defRPr sz="2400" kern="1200">
                <a:solidFill>
                  <a:schemeClr val="tx1"/>
                </a:solidFill>
                <a:latin typeface="+mn-lt"/>
                <a:ea typeface="+mn-ea"/>
                <a:cs typeface="+mn-cs"/>
              </a:defRPr>
            </a:lvl6pPr>
            <a:lvl7pPr marL="3657281" algn="l" defTabSz="609547" rtl="0" eaLnBrk="1" latinLnBrk="0" hangingPunct="1">
              <a:defRPr sz="2400" kern="1200">
                <a:solidFill>
                  <a:schemeClr val="tx1"/>
                </a:solidFill>
                <a:latin typeface="+mn-lt"/>
                <a:ea typeface="+mn-ea"/>
                <a:cs typeface="+mn-cs"/>
              </a:defRPr>
            </a:lvl7pPr>
            <a:lvl8pPr marL="4266827" algn="l" defTabSz="609547" rtl="0" eaLnBrk="1" latinLnBrk="0" hangingPunct="1">
              <a:defRPr sz="2400" kern="1200">
                <a:solidFill>
                  <a:schemeClr val="tx1"/>
                </a:solidFill>
                <a:latin typeface="+mn-lt"/>
                <a:ea typeface="+mn-ea"/>
                <a:cs typeface="+mn-cs"/>
              </a:defRPr>
            </a:lvl8pPr>
            <a:lvl9pPr marL="4876373" algn="l" defTabSz="609547" rtl="0" eaLnBrk="1" latinLnBrk="0" hangingPunct="1">
              <a:defRPr sz="2400" kern="1200">
                <a:solidFill>
                  <a:schemeClr val="tx1"/>
                </a:solidFill>
                <a:latin typeface="+mn-lt"/>
                <a:ea typeface="+mn-ea"/>
                <a:cs typeface="+mn-cs"/>
              </a:defRPr>
            </a:lvl9pPr>
          </a:lstStyle>
          <a:p>
            <a:pPr algn="ctr" defTabSz="914377">
              <a:lnSpc>
                <a:spcPct val="90000"/>
              </a:lnSpc>
              <a:spcBef>
                <a:spcPts val="1000"/>
              </a:spcBef>
            </a:pPr>
            <a:r>
              <a:rPr lang="en-GB" b="1">
                <a:solidFill>
                  <a:schemeClr val="tx2">
                    <a:lumMod val="50000"/>
                  </a:schemeClr>
                </a:solidFill>
              </a:rPr>
              <a:t>Een </a:t>
            </a:r>
            <a:r>
              <a:rPr lang="en-GB" b="1" err="1">
                <a:solidFill>
                  <a:schemeClr val="tx2">
                    <a:lumMod val="50000"/>
                  </a:schemeClr>
                </a:solidFill>
              </a:rPr>
              <a:t>actieve</a:t>
            </a:r>
            <a:r>
              <a:rPr lang="en-GB" b="1">
                <a:solidFill>
                  <a:schemeClr val="tx2">
                    <a:lumMod val="50000"/>
                  </a:schemeClr>
                </a:solidFill>
              </a:rPr>
              <a:t> </a:t>
            </a:r>
            <a:r>
              <a:rPr lang="en-GB" b="1" err="1">
                <a:solidFill>
                  <a:schemeClr val="tx2">
                    <a:lumMod val="50000"/>
                  </a:schemeClr>
                </a:solidFill>
              </a:rPr>
              <a:t>betrokkenheid</a:t>
            </a:r>
            <a:r>
              <a:rPr lang="en-GB" b="1">
                <a:solidFill>
                  <a:schemeClr val="tx2">
                    <a:lumMod val="50000"/>
                  </a:schemeClr>
                </a:solidFill>
              </a:rPr>
              <a:t> van de </a:t>
            </a:r>
            <a:r>
              <a:rPr lang="en-GB" b="1" err="1">
                <a:solidFill>
                  <a:schemeClr val="tx2">
                    <a:lumMod val="50000"/>
                  </a:schemeClr>
                </a:solidFill>
              </a:rPr>
              <a:t>doelgroep</a:t>
            </a:r>
            <a:r>
              <a:rPr lang="en-GB" b="1">
                <a:solidFill>
                  <a:schemeClr val="tx2">
                    <a:lumMod val="50000"/>
                  </a:schemeClr>
                </a:solidFill>
              </a:rPr>
              <a:t> </a:t>
            </a:r>
            <a:r>
              <a:rPr lang="en-GB" b="1" err="1">
                <a:solidFill>
                  <a:schemeClr val="tx2">
                    <a:lumMod val="50000"/>
                  </a:schemeClr>
                </a:solidFill>
              </a:rPr>
              <a:t>voor</a:t>
            </a:r>
            <a:r>
              <a:rPr lang="en-GB" b="1">
                <a:solidFill>
                  <a:schemeClr val="tx2">
                    <a:lumMod val="50000"/>
                  </a:schemeClr>
                </a:solidFill>
              </a:rPr>
              <a:t>, </a:t>
            </a:r>
            <a:r>
              <a:rPr lang="en-GB" b="1" err="1">
                <a:solidFill>
                  <a:schemeClr val="tx2">
                    <a:lumMod val="50000"/>
                  </a:schemeClr>
                </a:solidFill>
              </a:rPr>
              <a:t>tijdens</a:t>
            </a:r>
            <a:r>
              <a:rPr lang="en-GB" b="1">
                <a:solidFill>
                  <a:schemeClr val="tx2">
                    <a:lumMod val="50000"/>
                  </a:schemeClr>
                </a:solidFill>
              </a:rPr>
              <a:t> </a:t>
            </a:r>
            <a:r>
              <a:rPr lang="en-GB" b="1" err="1">
                <a:solidFill>
                  <a:schemeClr val="tx2">
                    <a:lumMod val="50000"/>
                  </a:schemeClr>
                </a:solidFill>
              </a:rPr>
              <a:t>en</a:t>
            </a:r>
            <a:r>
              <a:rPr lang="en-GB" b="1">
                <a:solidFill>
                  <a:schemeClr val="tx2">
                    <a:lumMod val="50000"/>
                  </a:schemeClr>
                </a:solidFill>
              </a:rPr>
              <a:t> </a:t>
            </a:r>
            <a:r>
              <a:rPr lang="en-GB" b="1" err="1">
                <a:solidFill>
                  <a:schemeClr val="tx2">
                    <a:lumMod val="50000"/>
                  </a:schemeClr>
                </a:solidFill>
              </a:rPr>
              <a:t>na</a:t>
            </a:r>
            <a:r>
              <a:rPr lang="en-GB" b="1">
                <a:solidFill>
                  <a:schemeClr val="tx2">
                    <a:lumMod val="50000"/>
                  </a:schemeClr>
                </a:solidFill>
              </a:rPr>
              <a:t> het project is </a:t>
            </a:r>
            <a:r>
              <a:rPr lang="en-GB" b="1" err="1">
                <a:solidFill>
                  <a:schemeClr val="tx2">
                    <a:lumMod val="50000"/>
                  </a:schemeClr>
                </a:solidFill>
              </a:rPr>
              <a:t>essentieel</a:t>
            </a:r>
            <a:r>
              <a:rPr lang="en-GB" b="1">
                <a:solidFill>
                  <a:schemeClr val="tx2">
                    <a:lumMod val="50000"/>
                  </a:schemeClr>
                </a:solidFill>
              </a:rPr>
              <a:t>. Om de </a:t>
            </a:r>
            <a:r>
              <a:rPr lang="en-GB" b="1" err="1">
                <a:solidFill>
                  <a:schemeClr val="tx2">
                    <a:lumMod val="50000"/>
                  </a:schemeClr>
                </a:solidFill>
              </a:rPr>
              <a:t>interactie</a:t>
            </a:r>
            <a:r>
              <a:rPr lang="en-GB" b="1">
                <a:solidFill>
                  <a:schemeClr val="tx2">
                    <a:lumMod val="50000"/>
                  </a:schemeClr>
                </a:solidFill>
              </a:rPr>
              <a:t> met de </a:t>
            </a:r>
            <a:r>
              <a:rPr lang="en-GB" b="1" err="1">
                <a:solidFill>
                  <a:schemeClr val="tx2">
                    <a:lumMod val="50000"/>
                  </a:schemeClr>
                </a:solidFill>
              </a:rPr>
              <a:t>doelgroep</a:t>
            </a:r>
            <a:r>
              <a:rPr lang="en-GB" b="1">
                <a:solidFill>
                  <a:schemeClr val="tx2">
                    <a:lumMod val="50000"/>
                  </a:schemeClr>
                </a:solidFill>
              </a:rPr>
              <a:t> </a:t>
            </a:r>
            <a:r>
              <a:rPr lang="en-GB" b="1" err="1">
                <a:solidFill>
                  <a:schemeClr val="tx2">
                    <a:lumMod val="50000"/>
                  </a:schemeClr>
                </a:solidFill>
              </a:rPr>
              <a:t>te</a:t>
            </a:r>
            <a:r>
              <a:rPr lang="en-GB" b="1">
                <a:solidFill>
                  <a:schemeClr val="tx2">
                    <a:lumMod val="50000"/>
                  </a:schemeClr>
                </a:solidFill>
              </a:rPr>
              <a:t> </a:t>
            </a:r>
            <a:r>
              <a:rPr lang="en-GB" b="1" err="1">
                <a:solidFill>
                  <a:schemeClr val="tx2">
                    <a:lumMod val="50000"/>
                  </a:schemeClr>
                </a:solidFill>
              </a:rPr>
              <a:t>stimuleren</a:t>
            </a:r>
            <a:r>
              <a:rPr lang="en-GB" b="1">
                <a:solidFill>
                  <a:schemeClr val="tx2">
                    <a:lumMod val="50000"/>
                  </a:schemeClr>
                </a:solidFill>
              </a:rPr>
              <a:t> </a:t>
            </a:r>
            <a:r>
              <a:rPr lang="en-GB" b="1" err="1">
                <a:solidFill>
                  <a:schemeClr val="tx2">
                    <a:lumMod val="50000"/>
                  </a:schemeClr>
                </a:solidFill>
              </a:rPr>
              <a:t>moet</a:t>
            </a:r>
            <a:r>
              <a:rPr lang="en-GB" b="1">
                <a:solidFill>
                  <a:schemeClr val="tx2">
                    <a:lumMod val="50000"/>
                  </a:schemeClr>
                </a:solidFill>
              </a:rPr>
              <a:t> </a:t>
            </a:r>
            <a:r>
              <a:rPr lang="en-GB" b="1" err="1">
                <a:solidFill>
                  <a:schemeClr val="tx2">
                    <a:lumMod val="50000"/>
                  </a:schemeClr>
                </a:solidFill>
              </a:rPr>
              <a:t>voor</a:t>
            </a:r>
            <a:r>
              <a:rPr lang="en-GB" b="1">
                <a:solidFill>
                  <a:schemeClr val="tx2">
                    <a:lumMod val="50000"/>
                  </a:schemeClr>
                </a:solidFill>
              </a:rPr>
              <a:t> elk project </a:t>
            </a:r>
            <a:r>
              <a:rPr lang="en-GB" b="1" err="1">
                <a:solidFill>
                  <a:schemeClr val="tx2">
                    <a:lumMod val="50000"/>
                  </a:schemeClr>
                </a:solidFill>
              </a:rPr>
              <a:t>een</a:t>
            </a:r>
            <a:r>
              <a:rPr lang="en-GB" b="1">
                <a:solidFill>
                  <a:schemeClr val="tx2">
                    <a:lumMod val="50000"/>
                  </a:schemeClr>
                </a:solidFill>
              </a:rPr>
              <a:t> </a:t>
            </a:r>
            <a:r>
              <a:rPr lang="en-GB" b="1" err="1">
                <a:solidFill>
                  <a:schemeClr val="tx2">
                    <a:lumMod val="50000"/>
                  </a:schemeClr>
                </a:solidFill>
              </a:rPr>
              <a:t>representatieve</a:t>
            </a:r>
            <a:r>
              <a:rPr lang="en-GB" b="1">
                <a:solidFill>
                  <a:schemeClr val="tx2">
                    <a:lumMod val="50000"/>
                  </a:schemeClr>
                </a:solidFill>
              </a:rPr>
              <a:t> </a:t>
            </a:r>
            <a:r>
              <a:rPr lang="en-GB" b="1" err="1">
                <a:solidFill>
                  <a:schemeClr val="tx2">
                    <a:lumMod val="50000"/>
                  </a:schemeClr>
                </a:solidFill>
              </a:rPr>
              <a:t>begeleidingsgroep</a:t>
            </a:r>
            <a:r>
              <a:rPr lang="en-GB" b="1">
                <a:solidFill>
                  <a:schemeClr val="tx2">
                    <a:lumMod val="50000"/>
                  </a:schemeClr>
                </a:solidFill>
              </a:rPr>
              <a:t> </a:t>
            </a:r>
            <a:r>
              <a:rPr lang="en-GB" b="1" err="1">
                <a:solidFill>
                  <a:schemeClr val="tx2">
                    <a:lumMod val="50000"/>
                  </a:schemeClr>
                </a:solidFill>
              </a:rPr>
              <a:t>worden</a:t>
            </a:r>
            <a:r>
              <a:rPr lang="en-GB" b="1">
                <a:solidFill>
                  <a:schemeClr val="tx2">
                    <a:lumMod val="50000"/>
                  </a:schemeClr>
                </a:solidFill>
              </a:rPr>
              <a:t> </a:t>
            </a:r>
            <a:r>
              <a:rPr lang="en-GB" b="1" err="1">
                <a:solidFill>
                  <a:schemeClr val="tx2">
                    <a:lumMod val="50000"/>
                  </a:schemeClr>
                </a:solidFill>
              </a:rPr>
              <a:t>samengesteld</a:t>
            </a:r>
            <a:r>
              <a:rPr lang="en-GB" b="1">
                <a:solidFill>
                  <a:schemeClr val="tx2">
                    <a:lumMod val="50000"/>
                  </a:schemeClr>
                </a:solidFill>
              </a:rPr>
              <a:t>.</a:t>
            </a:r>
          </a:p>
        </p:txBody>
      </p:sp>
      <p:graphicFrame>
        <p:nvGraphicFramePr>
          <p:cNvPr id="6" name="Text Placeholder 2">
            <a:extLst>
              <a:ext uri="{FF2B5EF4-FFF2-40B4-BE49-F238E27FC236}">
                <a16:creationId xmlns:a16="http://schemas.microsoft.com/office/drawing/2014/main" id="{772FA3D7-2AD5-F9BB-7404-851007B2BEF3}"/>
              </a:ext>
            </a:extLst>
          </p:cNvPr>
          <p:cNvGraphicFramePr/>
          <p:nvPr>
            <p:extLst>
              <p:ext uri="{D42A27DB-BD31-4B8C-83A1-F6EECF244321}">
                <p14:modId xmlns:p14="http://schemas.microsoft.com/office/powerpoint/2010/main" val="1653579674"/>
              </p:ext>
            </p:extLst>
          </p:nvPr>
        </p:nvGraphicFramePr>
        <p:xfrm>
          <a:off x="876840" y="2894463"/>
          <a:ext cx="10394747" cy="36418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728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Graphic spid="6" grpId="0">
        <p:bldAsOne/>
      </p:bldGraphic>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7FA1A-29B4-9EF6-C371-1CA7E3D8E396}"/>
              </a:ext>
            </a:extLst>
          </p:cNvPr>
          <p:cNvSpPr>
            <a:spLocks noGrp="1"/>
          </p:cNvSpPr>
          <p:nvPr>
            <p:ph type="title"/>
          </p:nvPr>
        </p:nvSpPr>
        <p:spPr/>
        <p:txBody>
          <a:bodyPr>
            <a:normAutofit fontScale="90000"/>
          </a:bodyPr>
          <a:lstStyle/>
          <a:p>
            <a:r>
              <a:rPr lang="en-US"/>
              <a:t>COOCK+ : Collective R&amp;D and collective knowledge distribution</a:t>
            </a:r>
          </a:p>
        </p:txBody>
      </p:sp>
      <p:sp>
        <p:nvSpPr>
          <p:cNvPr id="4" name="Rectangle 3">
            <a:extLst>
              <a:ext uri="{FF2B5EF4-FFF2-40B4-BE49-F238E27FC236}">
                <a16:creationId xmlns:a16="http://schemas.microsoft.com/office/drawing/2014/main" id="{9A81C19B-C75C-9F57-0059-EB23C0A989DA}"/>
              </a:ext>
            </a:extLst>
          </p:cNvPr>
          <p:cNvSpPr/>
          <p:nvPr/>
        </p:nvSpPr>
        <p:spPr>
          <a:xfrm>
            <a:off x="608585" y="2485058"/>
            <a:ext cx="10853108" cy="10988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Goal: Valorization of (basic) research results by accelerating the introduction of knowledge and/or technology</a:t>
            </a:r>
          </a:p>
        </p:txBody>
      </p:sp>
      <p:sp>
        <p:nvSpPr>
          <p:cNvPr id="5" name="Arrow: Down 4">
            <a:extLst>
              <a:ext uri="{FF2B5EF4-FFF2-40B4-BE49-F238E27FC236}">
                <a16:creationId xmlns:a16="http://schemas.microsoft.com/office/drawing/2014/main" id="{37244D6A-DC44-E5FA-561F-64C27B79C02C}"/>
              </a:ext>
            </a:extLst>
          </p:cNvPr>
          <p:cNvSpPr/>
          <p:nvPr/>
        </p:nvSpPr>
        <p:spPr>
          <a:xfrm>
            <a:off x="5612510" y="3583892"/>
            <a:ext cx="811447" cy="74382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9263FDE-D03B-69FF-2668-955FBDA27F34}"/>
              </a:ext>
            </a:extLst>
          </p:cNvPr>
          <p:cNvSpPr/>
          <p:nvPr/>
        </p:nvSpPr>
        <p:spPr>
          <a:xfrm>
            <a:off x="608585" y="4334301"/>
            <a:ext cx="10853108" cy="4948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A COOCK+ project consists of 2 complementary parts </a:t>
            </a:r>
          </a:p>
        </p:txBody>
      </p:sp>
      <p:sp>
        <p:nvSpPr>
          <p:cNvPr id="7" name="Rectangle 6">
            <a:extLst>
              <a:ext uri="{FF2B5EF4-FFF2-40B4-BE49-F238E27FC236}">
                <a16:creationId xmlns:a16="http://schemas.microsoft.com/office/drawing/2014/main" id="{F2CC0A6E-677F-CA0B-1F12-1BC016B2A5FE}"/>
              </a:ext>
            </a:extLst>
          </p:cNvPr>
          <p:cNvSpPr/>
          <p:nvPr/>
        </p:nvSpPr>
        <p:spPr>
          <a:xfrm>
            <a:off x="610265" y="4834874"/>
            <a:ext cx="5421513" cy="1767531"/>
          </a:xfrm>
          <a:prstGeom prst="rect">
            <a:avLst/>
          </a:prstGeom>
          <a:solidFill>
            <a:srgbClr val="2AB6BE">
              <a:alpha val="58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Part A </a:t>
            </a:r>
            <a:r>
              <a:rPr lang="en-US" sz="2400">
                <a:solidFill>
                  <a:schemeClr val="tx1"/>
                </a:solidFill>
              </a:rPr>
              <a:t>focuses on application-oriented knowledge building, translation research and knowledge dissemination activities</a:t>
            </a:r>
          </a:p>
        </p:txBody>
      </p:sp>
      <p:sp>
        <p:nvSpPr>
          <p:cNvPr id="9" name="Rectangle 8">
            <a:extLst>
              <a:ext uri="{FF2B5EF4-FFF2-40B4-BE49-F238E27FC236}">
                <a16:creationId xmlns:a16="http://schemas.microsoft.com/office/drawing/2014/main" id="{7E85980C-C2AD-B707-1B84-462A0F880859}"/>
              </a:ext>
            </a:extLst>
          </p:cNvPr>
          <p:cNvSpPr/>
          <p:nvPr/>
        </p:nvSpPr>
        <p:spPr>
          <a:xfrm>
            <a:off x="6037191" y="4834874"/>
            <a:ext cx="5421513" cy="1767531"/>
          </a:xfrm>
          <a:prstGeom prst="rect">
            <a:avLst/>
          </a:prstGeom>
          <a:solidFill>
            <a:srgbClr val="2AB6BE">
              <a:alpha val="58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 sz="2400" b="1">
                <a:solidFill>
                  <a:schemeClr val="tx1"/>
                </a:solidFill>
              </a:rPr>
              <a:t>Part B </a:t>
            </a:r>
            <a:r>
              <a:rPr lang="en" sz="2400">
                <a:solidFill>
                  <a:schemeClr val="tx1"/>
                </a:solidFill>
              </a:rPr>
              <a:t>encompasses all company-specific actions designed to evaluate and implement Part A within organizations.</a:t>
            </a:r>
            <a:endParaRPr lang="en-US" sz="2400">
              <a:solidFill>
                <a:schemeClr val="tx1"/>
              </a:solidFill>
            </a:endParaRPr>
          </a:p>
        </p:txBody>
      </p:sp>
    </p:spTree>
    <p:extLst>
      <p:ext uri="{BB962C8B-B14F-4D97-AF65-F5344CB8AC3E}">
        <p14:creationId xmlns:p14="http://schemas.microsoft.com/office/powerpoint/2010/main" val="214213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DA517-8588-D5D7-1A7E-516D61F9A5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15BE72-2B63-5DB9-EA2B-9143891CE408}"/>
              </a:ext>
            </a:extLst>
          </p:cNvPr>
          <p:cNvSpPr>
            <a:spLocks noGrp="1"/>
          </p:cNvSpPr>
          <p:nvPr>
            <p:ph type="title"/>
          </p:nvPr>
        </p:nvSpPr>
        <p:spPr/>
        <p:txBody>
          <a:bodyPr>
            <a:normAutofit fontScale="90000"/>
          </a:bodyPr>
          <a:lstStyle/>
          <a:p>
            <a:r>
              <a:rPr lang="en-US"/>
              <a:t>COOCK+ : Collective R&amp;D and collective knowledge distribution</a:t>
            </a:r>
          </a:p>
        </p:txBody>
      </p:sp>
      <p:sp>
        <p:nvSpPr>
          <p:cNvPr id="4" name="Rectangle 3">
            <a:extLst>
              <a:ext uri="{FF2B5EF4-FFF2-40B4-BE49-F238E27FC236}">
                <a16:creationId xmlns:a16="http://schemas.microsoft.com/office/drawing/2014/main" id="{27AB38CF-5FFE-62C4-AF0B-7DA5732594E7}"/>
              </a:ext>
            </a:extLst>
          </p:cNvPr>
          <p:cNvSpPr/>
          <p:nvPr/>
        </p:nvSpPr>
        <p:spPr>
          <a:xfrm>
            <a:off x="608585" y="2485058"/>
            <a:ext cx="10853108" cy="10988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Goal: Valorization of (basic) research results by accelerating the introduction of knowledge and/or technology</a:t>
            </a:r>
          </a:p>
        </p:txBody>
      </p:sp>
      <p:sp>
        <p:nvSpPr>
          <p:cNvPr id="5" name="Arrow: Down 4">
            <a:extLst>
              <a:ext uri="{FF2B5EF4-FFF2-40B4-BE49-F238E27FC236}">
                <a16:creationId xmlns:a16="http://schemas.microsoft.com/office/drawing/2014/main" id="{9170443B-F1E9-48EC-140C-06FDABF24C49}"/>
              </a:ext>
            </a:extLst>
          </p:cNvPr>
          <p:cNvSpPr/>
          <p:nvPr/>
        </p:nvSpPr>
        <p:spPr>
          <a:xfrm>
            <a:off x="5612510" y="3583892"/>
            <a:ext cx="811447" cy="74382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614DE03-2E64-E337-6A2F-CBB41C6296F8}"/>
              </a:ext>
            </a:extLst>
          </p:cNvPr>
          <p:cNvSpPr/>
          <p:nvPr/>
        </p:nvSpPr>
        <p:spPr>
          <a:xfrm>
            <a:off x="608585" y="4334301"/>
            <a:ext cx="10853108" cy="49481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t>A COOCK+ project consists of 2 complementary parts </a:t>
            </a:r>
          </a:p>
        </p:txBody>
      </p:sp>
      <p:sp>
        <p:nvSpPr>
          <p:cNvPr id="7" name="Rectangle 6">
            <a:extLst>
              <a:ext uri="{FF2B5EF4-FFF2-40B4-BE49-F238E27FC236}">
                <a16:creationId xmlns:a16="http://schemas.microsoft.com/office/drawing/2014/main" id="{619823F5-227A-00E7-F6CC-87F0A4D530E6}"/>
              </a:ext>
            </a:extLst>
          </p:cNvPr>
          <p:cNvSpPr/>
          <p:nvPr/>
        </p:nvSpPr>
        <p:spPr>
          <a:xfrm>
            <a:off x="610265" y="4834874"/>
            <a:ext cx="5421513" cy="1767531"/>
          </a:xfrm>
          <a:prstGeom prst="rect">
            <a:avLst/>
          </a:prstGeom>
          <a:solidFill>
            <a:srgbClr val="2AB6BE">
              <a:alpha val="58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rPr>
              <a:t>Part A </a:t>
            </a:r>
            <a:r>
              <a:rPr lang="en-US" sz="2400">
                <a:solidFill>
                  <a:schemeClr val="tx1"/>
                </a:solidFill>
              </a:rPr>
              <a:t>focuses on application-oriented knowledge building, translation research and knowledge dissemination activities</a:t>
            </a:r>
          </a:p>
        </p:txBody>
      </p:sp>
      <p:sp>
        <p:nvSpPr>
          <p:cNvPr id="9" name="Rectangle 8">
            <a:extLst>
              <a:ext uri="{FF2B5EF4-FFF2-40B4-BE49-F238E27FC236}">
                <a16:creationId xmlns:a16="http://schemas.microsoft.com/office/drawing/2014/main" id="{E0999C4B-801A-9B05-FEE1-6625C351C0D6}"/>
              </a:ext>
            </a:extLst>
          </p:cNvPr>
          <p:cNvSpPr/>
          <p:nvPr/>
        </p:nvSpPr>
        <p:spPr>
          <a:xfrm>
            <a:off x="6037191" y="4834874"/>
            <a:ext cx="5421513" cy="1767531"/>
          </a:xfrm>
          <a:prstGeom prst="rect">
            <a:avLst/>
          </a:prstGeom>
          <a:solidFill>
            <a:srgbClr val="2AB6BE">
              <a:alpha val="58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 sz="2400" b="1">
                <a:solidFill>
                  <a:schemeClr val="tx1"/>
                </a:solidFill>
              </a:rPr>
              <a:t>Part B </a:t>
            </a:r>
            <a:r>
              <a:rPr lang="en" sz="2400">
                <a:solidFill>
                  <a:schemeClr val="tx1"/>
                </a:solidFill>
              </a:rPr>
              <a:t>encompasses all company-specific actions designed to evaluate and implement Part A within organizations.</a:t>
            </a:r>
            <a:endParaRPr lang="en-US" sz="2400">
              <a:solidFill>
                <a:schemeClr val="tx1"/>
              </a:solidFill>
            </a:endParaRPr>
          </a:p>
        </p:txBody>
      </p:sp>
      <p:sp>
        <p:nvSpPr>
          <p:cNvPr id="8" name="Rectangle: Diagonal Corners Rounded 7">
            <a:extLst>
              <a:ext uri="{FF2B5EF4-FFF2-40B4-BE49-F238E27FC236}">
                <a16:creationId xmlns:a16="http://schemas.microsoft.com/office/drawing/2014/main" id="{5D87E33D-9E5F-1034-8B4A-03771CBBA15C}"/>
              </a:ext>
            </a:extLst>
          </p:cNvPr>
          <p:cNvSpPr/>
          <p:nvPr/>
        </p:nvSpPr>
        <p:spPr>
          <a:xfrm>
            <a:off x="1356767" y="2146954"/>
            <a:ext cx="9631582" cy="3431746"/>
          </a:xfrm>
          <a:prstGeom prst="round2Diag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sz="2400">
                <a:solidFill>
                  <a:schemeClr val="tx1"/>
                </a:solidFill>
              </a:rPr>
              <a:t>Active involvement of the target group before, during and after the project is essential. In order to stimulate interaction with the target group, a representative user group must be set up for each project.</a:t>
            </a:r>
            <a:endParaRPr lang="en-US" sz="2400">
              <a:solidFill>
                <a:schemeClr val="tx1"/>
              </a:solidFill>
            </a:endParaRPr>
          </a:p>
        </p:txBody>
      </p:sp>
    </p:spTree>
    <p:extLst>
      <p:ext uri="{BB962C8B-B14F-4D97-AF65-F5344CB8AC3E}">
        <p14:creationId xmlns:p14="http://schemas.microsoft.com/office/powerpoint/2010/main" val="5239461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73CE8-2427-9F18-1C87-C518BF8F268A}"/>
              </a:ext>
            </a:extLst>
          </p:cNvPr>
          <p:cNvSpPr>
            <a:spLocks noGrp="1"/>
          </p:cNvSpPr>
          <p:nvPr>
            <p:ph type="title"/>
          </p:nvPr>
        </p:nvSpPr>
        <p:spPr/>
        <p:txBody>
          <a:bodyPr/>
          <a:lstStyle/>
          <a:p>
            <a:r>
              <a:rPr lang="en-US"/>
              <a:t>Part A: Collective actions</a:t>
            </a:r>
          </a:p>
        </p:txBody>
      </p:sp>
      <p:sp>
        <p:nvSpPr>
          <p:cNvPr id="4" name="TextBox 3">
            <a:extLst>
              <a:ext uri="{FF2B5EF4-FFF2-40B4-BE49-F238E27FC236}">
                <a16:creationId xmlns:a16="http://schemas.microsoft.com/office/drawing/2014/main" id="{4B008C95-3EC7-D051-8F28-7DA356A9539D}"/>
              </a:ext>
            </a:extLst>
          </p:cNvPr>
          <p:cNvSpPr txBox="1"/>
          <p:nvPr/>
        </p:nvSpPr>
        <p:spPr>
          <a:xfrm>
            <a:off x="12860" y="6515993"/>
            <a:ext cx="121473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ea typeface="+mn-lt"/>
                <a:cs typeface="+mn-lt"/>
              </a:rPr>
              <a:t>Image attributions: write by okta, event by </a:t>
            </a:r>
            <a:r>
              <a:rPr lang="en-US" sz="1600" i="1" err="1">
                <a:ea typeface="+mn-lt"/>
                <a:cs typeface="+mn-lt"/>
              </a:rPr>
              <a:t>zum</a:t>
            </a:r>
            <a:r>
              <a:rPr lang="en-US" sz="1600" i="1">
                <a:ea typeface="+mn-lt"/>
                <a:cs typeface="+mn-lt"/>
              </a:rPr>
              <a:t> </a:t>
            </a:r>
            <a:r>
              <a:rPr lang="en-US" sz="1600" i="1" err="1">
                <a:ea typeface="+mn-lt"/>
                <a:cs typeface="+mn-lt"/>
              </a:rPr>
              <a:t>rotul</a:t>
            </a:r>
            <a:r>
              <a:rPr lang="en-US" sz="1600" i="1">
                <a:ea typeface="+mn-lt"/>
                <a:cs typeface="+mn-lt"/>
              </a:rPr>
              <a:t>, demonstration by </a:t>
            </a:r>
            <a:r>
              <a:rPr lang="en-US" sz="1600" i="1" err="1">
                <a:ea typeface="+mn-lt"/>
                <a:cs typeface="+mn-lt"/>
              </a:rPr>
              <a:t>Flowicon</a:t>
            </a:r>
            <a:r>
              <a:rPr lang="en-US" sz="1600" i="1">
                <a:ea typeface="+mn-lt"/>
                <a:cs typeface="+mn-lt"/>
              </a:rPr>
              <a:t>, workshop by </a:t>
            </a:r>
            <a:r>
              <a:rPr lang="en-US" sz="1600" i="1" err="1">
                <a:ea typeface="+mn-lt"/>
                <a:cs typeface="+mn-lt"/>
              </a:rPr>
              <a:t>WBcreative</a:t>
            </a:r>
            <a:r>
              <a:rPr lang="en-US" sz="1600" i="1">
                <a:ea typeface="+mn-lt"/>
                <a:cs typeface="+mn-lt"/>
              </a:rPr>
              <a:t> from </a:t>
            </a:r>
            <a:r>
              <a:rPr lang="en-US" sz="1600" i="1">
                <a:ea typeface="+mn-lt"/>
                <a:cs typeface="+mn-lt"/>
                <a:hlinkClick r:id="rId2"/>
              </a:rPr>
              <a:t>Noun Project</a:t>
            </a:r>
            <a:r>
              <a:rPr lang="en-US" sz="1600" i="1">
                <a:ea typeface="+mn-lt"/>
                <a:cs typeface="+mn-lt"/>
              </a:rPr>
              <a:t> (CC BY 3.0)</a:t>
            </a:r>
          </a:p>
        </p:txBody>
      </p:sp>
      <p:pic>
        <p:nvPicPr>
          <p:cNvPr id="7" name="Graphic 6">
            <a:extLst>
              <a:ext uri="{FF2B5EF4-FFF2-40B4-BE49-F238E27FC236}">
                <a16:creationId xmlns:a16="http://schemas.microsoft.com/office/drawing/2014/main" id="{8B98B7EA-D460-5734-D730-1F154A075B5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13" y="1589049"/>
            <a:ext cx="1299490" cy="1570464"/>
          </a:xfrm>
          <a:prstGeom prst="rect">
            <a:avLst/>
          </a:prstGeom>
        </p:spPr>
      </p:pic>
      <p:pic>
        <p:nvPicPr>
          <p:cNvPr id="8" name="Graphic 7">
            <a:extLst>
              <a:ext uri="{FF2B5EF4-FFF2-40B4-BE49-F238E27FC236}">
                <a16:creationId xmlns:a16="http://schemas.microsoft.com/office/drawing/2014/main" id="{500BB106-55BE-270D-CAC6-6A7E1048CF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473511" y="4177990"/>
            <a:ext cx="1484598" cy="1838093"/>
          </a:xfrm>
          <a:prstGeom prst="rect">
            <a:avLst/>
          </a:prstGeom>
        </p:spPr>
      </p:pic>
      <p:sp>
        <p:nvSpPr>
          <p:cNvPr id="11" name="Text Placeholder 2">
            <a:extLst>
              <a:ext uri="{FF2B5EF4-FFF2-40B4-BE49-F238E27FC236}">
                <a16:creationId xmlns:a16="http://schemas.microsoft.com/office/drawing/2014/main" id="{1D112BED-79E0-886B-8926-B9E353A14F96}"/>
              </a:ext>
            </a:extLst>
          </p:cNvPr>
          <p:cNvSpPr txBox="1">
            <a:spLocks/>
          </p:cNvSpPr>
          <p:nvPr/>
        </p:nvSpPr>
        <p:spPr>
          <a:xfrm>
            <a:off x="1956901" y="1700057"/>
            <a:ext cx="3840667" cy="46366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750"/>
              </a:spcBef>
              <a:buFont typeface="Arial" panose="020B0604020202020204" pitchFamily="34" charset="0"/>
              <a:buNone/>
            </a:pPr>
            <a:r>
              <a:rPr lang="en" sz="1800" b="1"/>
              <a:t>Demonstrations:</a:t>
            </a:r>
            <a:r>
              <a:rPr lang="en" sz="1800"/>
              <a:t> a setup at a live event with an interactive character that does not require specialist understanding.​</a:t>
            </a:r>
            <a:endParaRPr lang="en-US" sz="1800"/>
          </a:p>
          <a:p>
            <a:pPr marL="0" indent="0">
              <a:spcBef>
                <a:spcPts val="750"/>
              </a:spcBef>
              <a:buFont typeface="Arial" panose="020B0604020202020204" pitchFamily="34" charset="0"/>
              <a:buNone/>
            </a:pPr>
            <a:endParaRPr lang="en" sz="2400" b="1"/>
          </a:p>
          <a:p>
            <a:pPr marL="0" indent="0">
              <a:spcBef>
                <a:spcPts val="750"/>
              </a:spcBef>
              <a:buNone/>
            </a:pPr>
            <a:endParaRPr lang="en" sz="2000" b="1"/>
          </a:p>
          <a:p>
            <a:pPr marL="0" indent="0">
              <a:spcBef>
                <a:spcPts val="750"/>
              </a:spcBef>
              <a:buNone/>
            </a:pPr>
            <a:endParaRPr lang="en" sz="2000" b="1"/>
          </a:p>
          <a:p>
            <a:pPr marL="0" indent="0">
              <a:spcBef>
                <a:spcPts val="750"/>
              </a:spcBef>
              <a:buFont typeface="Arial" panose="020B0604020202020204" pitchFamily="34" charset="0"/>
              <a:buNone/>
            </a:pPr>
            <a:r>
              <a:rPr lang="en" sz="1800" b="1"/>
              <a:t>Workshops: </a:t>
            </a:r>
            <a:r>
              <a:rPr lang="en" sz="1800"/>
              <a:t>any targeted, substantively specialist, highly technical and interactive event that is specifically set up for the target group and by the applicants of the COOCK+ project (interactive character that requires specialist understanding).</a:t>
            </a:r>
            <a:endParaRPr lang="en-US" sz="1800"/>
          </a:p>
          <a:p>
            <a:pPr marL="227965" indent="-227965">
              <a:spcBef>
                <a:spcPts val="750"/>
              </a:spcBef>
            </a:pPr>
            <a:endParaRPr lang="en-US" sz="1800"/>
          </a:p>
        </p:txBody>
      </p:sp>
      <p:sp>
        <p:nvSpPr>
          <p:cNvPr id="14" name="Rectangle 13">
            <a:extLst>
              <a:ext uri="{FF2B5EF4-FFF2-40B4-BE49-F238E27FC236}">
                <a16:creationId xmlns:a16="http://schemas.microsoft.com/office/drawing/2014/main" id="{4CEEDBE0-8240-FBE7-94C9-C546F628465C}"/>
              </a:ext>
            </a:extLst>
          </p:cNvPr>
          <p:cNvSpPr/>
          <p:nvPr/>
        </p:nvSpPr>
        <p:spPr>
          <a:xfrm>
            <a:off x="206032" y="2935325"/>
            <a:ext cx="931160" cy="3103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15EB312-6F23-B4CF-99BF-412070B9DF41}"/>
              </a:ext>
            </a:extLst>
          </p:cNvPr>
          <p:cNvSpPr/>
          <p:nvPr/>
        </p:nvSpPr>
        <p:spPr>
          <a:xfrm>
            <a:off x="1036271" y="5585265"/>
            <a:ext cx="931160" cy="3103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2">
            <a:extLst>
              <a:ext uri="{FF2B5EF4-FFF2-40B4-BE49-F238E27FC236}">
                <a16:creationId xmlns:a16="http://schemas.microsoft.com/office/drawing/2014/main" id="{DA79D57B-0EF6-FD7C-BFA8-10A75F8B4E48}"/>
              </a:ext>
            </a:extLst>
          </p:cNvPr>
          <p:cNvSpPr>
            <a:spLocks noGrp="1"/>
          </p:cNvSpPr>
          <p:nvPr>
            <p:ph type="body" sz="quarter" idx="10"/>
          </p:nvPr>
        </p:nvSpPr>
        <p:spPr>
          <a:xfrm>
            <a:off x="7892495" y="1705633"/>
            <a:ext cx="3840667" cy="4636663"/>
          </a:xfrm>
        </p:spPr>
        <p:txBody>
          <a:bodyPr vert="horz" lIns="91440" tIns="45720" rIns="91440" bIns="45720" rtlCol="0" anchor="t">
            <a:normAutofit/>
          </a:bodyPr>
          <a:lstStyle/>
          <a:p>
            <a:pPr marL="0" indent="0">
              <a:spcBef>
                <a:spcPts val="750"/>
              </a:spcBef>
              <a:buNone/>
            </a:pPr>
            <a:r>
              <a:rPr lang="en" sz="1800" b="1"/>
              <a:t>Written and digitalized knowledge dissemination: </a:t>
            </a:r>
            <a:r>
              <a:rPr lang="en" sz="1800"/>
              <a:t>any unique content item that can be consulted publicly and without obligation (blog, newsletter, articles, videos, books, informative e-learning modules, etc.)​</a:t>
            </a:r>
            <a:endParaRPr lang="en-US" sz="1800"/>
          </a:p>
          <a:p>
            <a:pPr marL="0" indent="0">
              <a:spcBef>
                <a:spcPts val="750"/>
              </a:spcBef>
              <a:buNone/>
            </a:pPr>
            <a:endParaRPr lang="en" sz="1800" b="1"/>
          </a:p>
          <a:p>
            <a:pPr marL="0" indent="0">
              <a:spcBef>
                <a:spcPts val="750"/>
              </a:spcBef>
              <a:buNone/>
            </a:pPr>
            <a:endParaRPr lang="en" sz="1800" b="1"/>
          </a:p>
          <a:p>
            <a:pPr marL="0" indent="0">
              <a:spcBef>
                <a:spcPts val="750"/>
              </a:spcBef>
              <a:buNone/>
            </a:pPr>
            <a:r>
              <a:rPr lang="en" sz="1800" b="1"/>
              <a:t>Events for broad dissemination: </a:t>
            </a:r>
            <a:r>
              <a:rPr lang="en" sz="1800"/>
              <a:t>any event format that (partly) focuses on the target group of the COOCK+ project and in which the dissemination of the results of the project forms an active part. (a presentation, a poster, etc.)​</a:t>
            </a:r>
            <a:endParaRPr lang="en-US" sz="1800"/>
          </a:p>
          <a:p>
            <a:pPr marL="0" indent="0">
              <a:spcBef>
                <a:spcPts val="750"/>
              </a:spcBef>
              <a:buNone/>
            </a:pPr>
            <a:endParaRPr lang="en" sz="1800" b="1"/>
          </a:p>
          <a:p>
            <a:pPr marL="0" indent="0">
              <a:spcBef>
                <a:spcPts val="750"/>
              </a:spcBef>
              <a:buNone/>
            </a:pPr>
            <a:endParaRPr lang="en" sz="1800"/>
          </a:p>
          <a:p>
            <a:pPr marL="227965" indent="-227965">
              <a:spcBef>
                <a:spcPts val="750"/>
              </a:spcBef>
            </a:pPr>
            <a:endParaRPr lang="en-US" sz="1800"/>
          </a:p>
        </p:txBody>
      </p:sp>
      <p:sp>
        <p:nvSpPr>
          <p:cNvPr id="23" name="Rectangle 22">
            <a:extLst>
              <a:ext uri="{FF2B5EF4-FFF2-40B4-BE49-F238E27FC236}">
                <a16:creationId xmlns:a16="http://schemas.microsoft.com/office/drawing/2014/main" id="{86A74533-7D5E-D4FD-3354-BE2E8D24E780}"/>
              </a:ext>
            </a:extLst>
          </p:cNvPr>
          <p:cNvSpPr/>
          <p:nvPr/>
        </p:nvSpPr>
        <p:spPr>
          <a:xfrm>
            <a:off x="6496001" y="3083176"/>
            <a:ext cx="931160" cy="3103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A12ADE5-F11A-0C9C-2B5A-C208741019C3}"/>
              </a:ext>
            </a:extLst>
          </p:cNvPr>
          <p:cNvSpPr/>
          <p:nvPr/>
        </p:nvSpPr>
        <p:spPr>
          <a:xfrm>
            <a:off x="6496000" y="5585265"/>
            <a:ext cx="931160" cy="3103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A blue line drawing of a paper and a pencil&#10;&#10;AI-generated content may be incorrect.">
            <a:extLst>
              <a:ext uri="{FF2B5EF4-FFF2-40B4-BE49-F238E27FC236}">
                <a16:creationId xmlns:a16="http://schemas.microsoft.com/office/drawing/2014/main" id="{7C6F4B82-10BC-02A3-0C90-E0169999041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61514" y="1717404"/>
            <a:ext cx="1224311" cy="1555363"/>
          </a:xfrm>
          <a:prstGeom prst="rect">
            <a:avLst/>
          </a:prstGeom>
        </p:spPr>
      </p:pic>
      <p:pic>
        <p:nvPicPr>
          <p:cNvPr id="21" name="Graphic 20" descr="A blue line art of a calendar and a megaphone&#10;&#10;AI-generated content may be incorrect.">
            <a:extLst>
              <a:ext uri="{FF2B5EF4-FFF2-40B4-BE49-F238E27FC236}">
                <a16:creationId xmlns:a16="http://schemas.microsoft.com/office/drawing/2014/main" id="{EC17DEC1-01C7-1DDB-0949-16EA178CDC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1514" y="4179964"/>
            <a:ext cx="1224311" cy="1564655"/>
          </a:xfrm>
          <a:prstGeom prst="rect">
            <a:avLst/>
          </a:prstGeom>
        </p:spPr>
      </p:pic>
    </p:spTree>
    <p:extLst>
      <p:ext uri="{BB962C8B-B14F-4D97-AF65-F5344CB8AC3E}">
        <p14:creationId xmlns:p14="http://schemas.microsoft.com/office/powerpoint/2010/main" val="13582393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B7DDA-CB6F-D125-ED29-F90234BB66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0796AE-3A2F-01E8-6287-E2FD343DDA41}"/>
              </a:ext>
            </a:extLst>
          </p:cNvPr>
          <p:cNvSpPr>
            <a:spLocks noGrp="1"/>
          </p:cNvSpPr>
          <p:nvPr>
            <p:ph type="title"/>
          </p:nvPr>
        </p:nvSpPr>
        <p:spPr/>
        <p:txBody>
          <a:bodyPr/>
          <a:lstStyle/>
          <a:p>
            <a:r>
              <a:rPr lang="en-US"/>
              <a:t>Part A: Collective actions</a:t>
            </a:r>
          </a:p>
        </p:txBody>
      </p:sp>
      <p:sp>
        <p:nvSpPr>
          <p:cNvPr id="3" name="Text Placeholder 2">
            <a:extLst>
              <a:ext uri="{FF2B5EF4-FFF2-40B4-BE49-F238E27FC236}">
                <a16:creationId xmlns:a16="http://schemas.microsoft.com/office/drawing/2014/main" id="{08FE26DE-7902-D658-8408-D96E720356F8}"/>
              </a:ext>
            </a:extLst>
          </p:cNvPr>
          <p:cNvSpPr>
            <a:spLocks noGrp="1"/>
          </p:cNvSpPr>
          <p:nvPr>
            <p:ph type="body" sz="quarter" idx="10"/>
          </p:nvPr>
        </p:nvSpPr>
        <p:spPr>
          <a:xfrm>
            <a:off x="7879311" y="1705633"/>
            <a:ext cx="4306965" cy="4636663"/>
          </a:xfrm>
        </p:spPr>
        <p:txBody>
          <a:bodyPr vert="horz" lIns="91440" tIns="45720" rIns="91440" bIns="45720" rtlCol="0" anchor="t">
            <a:normAutofit/>
          </a:bodyPr>
          <a:lstStyle/>
          <a:p>
            <a:pPr marL="0" indent="0">
              <a:spcBef>
                <a:spcPts val="750"/>
              </a:spcBef>
              <a:buNone/>
            </a:pPr>
            <a:r>
              <a:rPr lang="en" sz="1800" b="1"/>
              <a:t>Written knowledge dissemination:</a:t>
            </a:r>
            <a:endParaRPr lang="en" sz="1800"/>
          </a:p>
          <a:p>
            <a:pPr marL="0" indent="0">
              <a:spcBef>
                <a:spcPts val="750"/>
              </a:spcBef>
              <a:buNone/>
            </a:pPr>
            <a:r>
              <a:rPr lang="en" sz="1800"/>
              <a:t>Best practice manuals :</a:t>
            </a:r>
          </a:p>
          <a:p>
            <a:pPr marL="285750" indent="-285750">
              <a:spcBef>
                <a:spcPts val="750"/>
              </a:spcBef>
              <a:buFont typeface="Calibri" panose="020B0604020202020204" pitchFamily="34" charset="0"/>
              <a:buChar char="-"/>
            </a:pPr>
            <a:r>
              <a:rPr lang="en" sz="1800"/>
              <a:t>for the selection of HW/SW combination</a:t>
            </a:r>
          </a:p>
          <a:p>
            <a:pPr marL="285750" indent="-285750">
              <a:spcBef>
                <a:spcPts val="750"/>
              </a:spcBef>
              <a:buFont typeface="Calibri" panose="020B0604020202020204" pitchFamily="34" charset="0"/>
              <a:buChar char="-"/>
            </a:pPr>
            <a:r>
              <a:rPr lang="en" sz="1800"/>
              <a:t>to design </a:t>
            </a:r>
            <a:r>
              <a:rPr lang="en" sz="1800" err="1"/>
              <a:t>edgeAI</a:t>
            </a:r>
            <a:r>
              <a:rPr lang="en" sz="1800"/>
              <a:t> with pretrained models</a:t>
            </a:r>
          </a:p>
          <a:p>
            <a:pPr marL="285750" indent="-285750">
              <a:spcBef>
                <a:spcPts val="750"/>
              </a:spcBef>
              <a:buFont typeface="Calibri" panose="020B0604020202020204" pitchFamily="34" charset="0"/>
              <a:buChar char="-"/>
            </a:pPr>
            <a:r>
              <a:rPr lang="en" sz="1800"/>
              <a:t>For monitoring of edge DL software</a:t>
            </a:r>
          </a:p>
          <a:p>
            <a:pPr marL="0" indent="0">
              <a:spcBef>
                <a:spcPts val="750"/>
              </a:spcBef>
              <a:buNone/>
            </a:pPr>
            <a:r>
              <a:rPr lang="en" sz="1800"/>
              <a:t>Academic papers</a:t>
            </a:r>
          </a:p>
          <a:p>
            <a:pPr marL="0" indent="0">
              <a:spcBef>
                <a:spcPts val="750"/>
              </a:spcBef>
              <a:buNone/>
            </a:pPr>
            <a:endParaRPr lang="en" sz="3200" b="1"/>
          </a:p>
          <a:p>
            <a:pPr marL="0" indent="0">
              <a:spcBef>
                <a:spcPts val="750"/>
              </a:spcBef>
              <a:buNone/>
            </a:pPr>
            <a:r>
              <a:rPr lang="en" sz="1800" b="1"/>
              <a:t>Events for broad dissemination: </a:t>
            </a:r>
            <a:endParaRPr lang="en" sz="1800"/>
          </a:p>
          <a:p>
            <a:pPr marL="0" indent="0">
              <a:spcBef>
                <a:spcPts val="750"/>
              </a:spcBef>
              <a:buNone/>
            </a:pPr>
            <a:r>
              <a:rPr lang="en" sz="1800"/>
              <a:t>Flanders</a:t>
            </a:r>
            <a:r>
              <a:rPr lang="en" sz="1800" b="1"/>
              <a:t> </a:t>
            </a:r>
            <a:r>
              <a:rPr lang="en" sz="1800"/>
              <a:t>Make</a:t>
            </a:r>
            <a:r>
              <a:rPr lang="en" sz="1800" b="1"/>
              <a:t> </a:t>
            </a:r>
            <a:r>
              <a:rPr lang="en" sz="1800"/>
              <a:t>symposium</a:t>
            </a:r>
          </a:p>
          <a:p>
            <a:pPr marL="0" indent="0">
              <a:spcBef>
                <a:spcPts val="750"/>
              </a:spcBef>
              <a:buNone/>
            </a:pPr>
            <a:endParaRPr lang="en" sz="1800"/>
          </a:p>
          <a:p>
            <a:pPr marL="227965" indent="-227965">
              <a:spcBef>
                <a:spcPts val="750"/>
              </a:spcBef>
              <a:buFont typeface="Calibri" panose="020B0604020202020204" pitchFamily="34" charset="0"/>
              <a:buChar char="-"/>
            </a:pPr>
            <a:endParaRPr lang="en-US" sz="1800"/>
          </a:p>
        </p:txBody>
      </p:sp>
      <p:sp>
        <p:nvSpPr>
          <p:cNvPr id="4" name="TextBox 3">
            <a:extLst>
              <a:ext uri="{FF2B5EF4-FFF2-40B4-BE49-F238E27FC236}">
                <a16:creationId xmlns:a16="http://schemas.microsoft.com/office/drawing/2014/main" id="{F9717015-9452-4FC0-9E3B-05FA33D22EB6}"/>
              </a:ext>
            </a:extLst>
          </p:cNvPr>
          <p:cNvSpPr txBox="1"/>
          <p:nvPr/>
        </p:nvSpPr>
        <p:spPr>
          <a:xfrm>
            <a:off x="12860" y="6515993"/>
            <a:ext cx="1214739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i="1">
                <a:ea typeface="+mn-lt"/>
                <a:cs typeface="+mn-lt"/>
              </a:rPr>
              <a:t>Image attributions: write by okta, event by </a:t>
            </a:r>
            <a:r>
              <a:rPr lang="en-US" sz="1600" i="1" err="1">
                <a:ea typeface="+mn-lt"/>
                <a:cs typeface="+mn-lt"/>
              </a:rPr>
              <a:t>zum</a:t>
            </a:r>
            <a:r>
              <a:rPr lang="en-US" sz="1600" i="1">
                <a:ea typeface="+mn-lt"/>
                <a:cs typeface="+mn-lt"/>
              </a:rPr>
              <a:t> </a:t>
            </a:r>
            <a:r>
              <a:rPr lang="en-US" sz="1600" i="1" err="1">
                <a:ea typeface="+mn-lt"/>
                <a:cs typeface="+mn-lt"/>
              </a:rPr>
              <a:t>rotul</a:t>
            </a:r>
            <a:r>
              <a:rPr lang="en-US" sz="1600" i="1">
                <a:ea typeface="+mn-lt"/>
                <a:cs typeface="+mn-lt"/>
              </a:rPr>
              <a:t>, demonstration by </a:t>
            </a:r>
            <a:r>
              <a:rPr lang="en-US" sz="1600" i="1" err="1">
                <a:ea typeface="+mn-lt"/>
                <a:cs typeface="+mn-lt"/>
              </a:rPr>
              <a:t>Flowicon</a:t>
            </a:r>
            <a:r>
              <a:rPr lang="en-US" sz="1600" i="1">
                <a:ea typeface="+mn-lt"/>
                <a:cs typeface="+mn-lt"/>
              </a:rPr>
              <a:t>, workshop by </a:t>
            </a:r>
            <a:r>
              <a:rPr lang="en-US" sz="1600" i="1" err="1">
                <a:ea typeface="+mn-lt"/>
                <a:cs typeface="+mn-lt"/>
              </a:rPr>
              <a:t>WBcreative</a:t>
            </a:r>
            <a:r>
              <a:rPr lang="en-US" sz="1600" i="1">
                <a:ea typeface="+mn-lt"/>
                <a:cs typeface="+mn-lt"/>
              </a:rPr>
              <a:t> from </a:t>
            </a:r>
            <a:r>
              <a:rPr lang="en-US" sz="1600" i="1">
                <a:ea typeface="+mn-lt"/>
                <a:cs typeface="+mn-lt"/>
                <a:hlinkClick r:id="rId2"/>
              </a:rPr>
              <a:t>Noun Project</a:t>
            </a:r>
            <a:r>
              <a:rPr lang="en-US" sz="1600" i="1">
                <a:ea typeface="+mn-lt"/>
                <a:cs typeface="+mn-lt"/>
              </a:rPr>
              <a:t> (CC BY 3.0)</a:t>
            </a:r>
          </a:p>
        </p:txBody>
      </p:sp>
      <p:pic>
        <p:nvPicPr>
          <p:cNvPr id="5" name="Graphic 4">
            <a:extLst>
              <a:ext uri="{FF2B5EF4-FFF2-40B4-BE49-F238E27FC236}">
                <a16:creationId xmlns:a16="http://schemas.microsoft.com/office/drawing/2014/main" id="{49D0B7A6-078F-AB24-770E-C9990FA0F1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51904" y="1717404"/>
            <a:ext cx="1224311" cy="1555363"/>
          </a:xfrm>
          <a:prstGeom prst="rect">
            <a:avLst/>
          </a:prstGeom>
        </p:spPr>
      </p:pic>
      <p:pic>
        <p:nvPicPr>
          <p:cNvPr id="6" name="Graphic 5">
            <a:extLst>
              <a:ext uri="{FF2B5EF4-FFF2-40B4-BE49-F238E27FC236}">
                <a16:creationId xmlns:a16="http://schemas.microsoft.com/office/drawing/2014/main" id="{DD91D5FE-9D27-7F39-3A1A-2EF2A45471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51904" y="4521158"/>
            <a:ext cx="1224311" cy="1564655"/>
          </a:xfrm>
          <a:prstGeom prst="rect">
            <a:avLst/>
          </a:prstGeom>
        </p:spPr>
      </p:pic>
      <p:sp>
        <p:nvSpPr>
          <p:cNvPr id="12" name="Rectangle 11">
            <a:extLst>
              <a:ext uri="{FF2B5EF4-FFF2-40B4-BE49-F238E27FC236}">
                <a16:creationId xmlns:a16="http://schemas.microsoft.com/office/drawing/2014/main" id="{FBC96193-B26F-FBAB-1751-B85FE226AD6E}"/>
              </a:ext>
            </a:extLst>
          </p:cNvPr>
          <p:cNvSpPr/>
          <p:nvPr/>
        </p:nvSpPr>
        <p:spPr>
          <a:xfrm>
            <a:off x="6486391" y="3083176"/>
            <a:ext cx="931160" cy="3103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D4F7E80-8232-57AE-4BE6-41C077FCA74A}"/>
              </a:ext>
            </a:extLst>
          </p:cNvPr>
          <p:cNvSpPr/>
          <p:nvPr/>
        </p:nvSpPr>
        <p:spPr>
          <a:xfrm>
            <a:off x="6486390" y="5926459"/>
            <a:ext cx="931160" cy="3103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A blue line drawing of a box with a play button&#10;&#10;AI-generated content may be incorrect.">
            <a:extLst>
              <a:ext uri="{FF2B5EF4-FFF2-40B4-BE49-F238E27FC236}">
                <a16:creationId xmlns:a16="http://schemas.microsoft.com/office/drawing/2014/main" id="{05A9066E-1A54-F0F0-F2E3-5A5EFF9BF0A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5173" y="1589049"/>
            <a:ext cx="1299490" cy="1570464"/>
          </a:xfrm>
          <a:prstGeom prst="rect">
            <a:avLst/>
          </a:prstGeom>
        </p:spPr>
      </p:pic>
      <p:pic>
        <p:nvPicPr>
          <p:cNvPr id="17" name="Graphic 16">
            <a:extLst>
              <a:ext uri="{FF2B5EF4-FFF2-40B4-BE49-F238E27FC236}">
                <a16:creationId xmlns:a16="http://schemas.microsoft.com/office/drawing/2014/main" id="{925E153B-B50C-BD93-229F-819F095D60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851586" y="4519184"/>
            <a:ext cx="1484598" cy="1838093"/>
          </a:xfrm>
          <a:prstGeom prst="rect">
            <a:avLst/>
          </a:prstGeom>
        </p:spPr>
      </p:pic>
      <p:sp>
        <p:nvSpPr>
          <p:cNvPr id="19" name="Text Placeholder 2">
            <a:extLst>
              <a:ext uri="{FF2B5EF4-FFF2-40B4-BE49-F238E27FC236}">
                <a16:creationId xmlns:a16="http://schemas.microsoft.com/office/drawing/2014/main" id="{EDA79884-E7B4-E2F0-A4BA-F4CF8E277B50}"/>
              </a:ext>
            </a:extLst>
          </p:cNvPr>
          <p:cNvSpPr txBox="1">
            <a:spLocks/>
          </p:cNvSpPr>
          <p:nvPr/>
        </p:nvSpPr>
        <p:spPr>
          <a:xfrm>
            <a:off x="2425961" y="1700057"/>
            <a:ext cx="3840667" cy="46366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750"/>
              </a:spcBef>
              <a:buFont typeface="Arial" panose="020B0604020202020204" pitchFamily="34" charset="0"/>
              <a:buNone/>
            </a:pPr>
            <a:r>
              <a:rPr lang="en" sz="1800" b="1"/>
              <a:t>Demonstrations:</a:t>
            </a:r>
            <a:r>
              <a:rPr lang="en" sz="1800"/>
              <a:t> </a:t>
            </a:r>
          </a:p>
          <a:p>
            <a:pPr marL="0" indent="0">
              <a:spcBef>
                <a:spcPts val="750"/>
              </a:spcBef>
              <a:buNone/>
            </a:pPr>
            <a:r>
              <a:rPr lang="en" sz="1800"/>
              <a:t>2 Generic case studies</a:t>
            </a:r>
          </a:p>
          <a:p>
            <a:pPr marL="285750" indent="-285750">
              <a:spcBef>
                <a:spcPts val="750"/>
              </a:spcBef>
              <a:buFont typeface="Calibri" panose="020B0604020202020204" pitchFamily="34" charset="0"/>
              <a:buChar char="-"/>
            </a:pPr>
            <a:r>
              <a:rPr lang="en" sz="1800"/>
              <a:t>Computer vision</a:t>
            </a:r>
          </a:p>
          <a:p>
            <a:pPr marL="285750" indent="-285750">
              <a:spcBef>
                <a:spcPts val="750"/>
              </a:spcBef>
              <a:buFont typeface="Calibri" panose="020B0604020202020204" pitchFamily="34" charset="0"/>
              <a:buChar char="-"/>
            </a:pPr>
            <a:r>
              <a:rPr lang="en" sz="1800"/>
              <a:t>Time series</a:t>
            </a:r>
          </a:p>
          <a:p>
            <a:pPr marL="0" indent="0">
              <a:spcBef>
                <a:spcPts val="750"/>
              </a:spcBef>
              <a:buNone/>
            </a:pPr>
            <a:endParaRPr lang="en" sz="2400" b="1"/>
          </a:p>
          <a:p>
            <a:pPr marL="0" indent="0">
              <a:spcBef>
                <a:spcPts val="750"/>
              </a:spcBef>
              <a:buNone/>
            </a:pPr>
            <a:endParaRPr lang="en" sz="2000" b="1"/>
          </a:p>
          <a:p>
            <a:pPr marL="0" indent="0">
              <a:spcBef>
                <a:spcPts val="750"/>
              </a:spcBef>
              <a:buNone/>
            </a:pPr>
            <a:endParaRPr lang="en" sz="2000" b="1"/>
          </a:p>
          <a:p>
            <a:pPr marL="0" indent="0">
              <a:spcBef>
                <a:spcPts val="750"/>
              </a:spcBef>
              <a:buNone/>
            </a:pPr>
            <a:endParaRPr lang="en" sz="3200" b="1"/>
          </a:p>
          <a:p>
            <a:pPr marL="0" indent="0">
              <a:spcBef>
                <a:spcPts val="750"/>
              </a:spcBef>
              <a:buFont typeface="Arial" panose="020B0604020202020204" pitchFamily="34" charset="0"/>
              <a:buNone/>
            </a:pPr>
            <a:r>
              <a:rPr lang="en" sz="1800" b="1"/>
              <a:t>Workshops: </a:t>
            </a:r>
            <a:endParaRPr lang="en" sz="1800"/>
          </a:p>
          <a:p>
            <a:pPr marL="0" indent="0">
              <a:spcBef>
                <a:spcPts val="750"/>
              </a:spcBef>
              <a:buNone/>
            </a:pPr>
            <a:r>
              <a:rPr lang="en" sz="1800"/>
              <a:t>Based on the generic case studies and tailored to your feedback</a:t>
            </a:r>
          </a:p>
          <a:p>
            <a:pPr marL="227965" indent="-227965">
              <a:spcBef>
                <a:spcPts val="750"/>
              </a:spcBef>
              <a:buFont typeface="Calibri" panose="020B0604020202020204" pitchFamily="34" charset="0"/>
              <a:buChar char="-"/>
            </a:pPr>
            <a:endParaRPr lang="en-US" sz="1800"/>
          </a:p>
        </p:txBody>
      </p:sp>
      <p:sp>
        <p:nvSpPr>
          <p:cNvPr id="21" name="Rectangle 20">
            <a:extLst>
              <a:ext uri="{FF2B5EF4-FFF2-40B4-BE49-F238E27FC236}">
                <a16:creationId xmlns:a16="http://schemas.microsoft.com/office/drawing/2014/main" id="{711E1E42-EF43-B39F-A248-52EB2AEE8DE0}"/>
              </a:ext>
            </a:extLst>
          </p:cNvPr>
          <p:cNvSpPr/>
          <p:nvPr/>
        </p:nvSpPr>
        <p:spPr>
          <a:xfrm>
            <a:off x="675092" y="2935325"/>
            <a:ext cx="931160" cy="3103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73F6C12-8172-CF98-E6BB-54C6CE39F58F}"/>
              </a:ext>
            </a:extLst>
          </p:cNvPr>
          <p:cNvSpPr/>
          <p:nvPr/>
        </p:nvSpPr>
        <p:spPr>
          <a:xfrm>
            <a:off x="1505331" y="5767235"/>
            <a:ext cx="931160" cy="3103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748620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A7AD6-6259-37CD-2725-A036521F3ACF}"/>
              </a:ext>
            </a:extLst>
          </p:cNvPr>
          <p:cNvSpPr>
            <a:spLocks noGrp="1"/>
          </p:cNvSpPr>
          <p:nvPr>
            <p:ph type="title"/>
          </p:nvPr>
        </p:nvSpPr>
        <p:spPr/>
        <p:txBody>
          <a:bodyPr/>
          <a:lstStyle/>
          <a:p>
            <a:r>
              <a:rPr lang="en-US"/>
              <a:t>Part B: company specific actions</a:t>
            </a:r>
          </a:p>
        </p:txBody>
      </p:sp>
      <p:sp>
        <p:nvSpPr>
          <p:cNvPr id="3" name="Text Placeholder 2">
            <a:extLst>
              <a:ext uri="{FF2B5EF4-FFF2-40B4-BE49-F238E27FC236}">
                <a16:creationId xmlns:a16="http://schemas.microsoft.com/office/drawing/2014/main" id="{2DCFF998-BA04-8086-C451-19A691408F39}"/>
              </a:ext>
            </a:extLst>
          </p:cNvPr>
          <p:cNvSpPr>
            <a:spLocks noGrp="1"/>
          </p:cNvSpPr>
          <p:nvPr>
            <p:ph type="body" sz="quarter" idx="10"/>
          </p:nvPr>
        </p:nvSpPr>
        <p:spPr/>
        <p:txBody>
          <a:bodyPr vert="horz" lIns="91440" tIns="45720" rIns="91440" bIns="45720" rtlCol="0" anchor="t">
            <a:normAutofit fontScale="92500" lnSpcReduction="20000"/>
          </a:bodyPr>
          <a:lstStyle/>
          <a:p>
            <a:pPr marL="227965" indent="-227965">
              <a:spcBef>
                <a:spcPts val="750"/>
              </a:spcBef>
            </a:pPr>
            <a:r>
              <a:rPr lang="en" sz="2400" b="1"/>
              <a:t>Advice:</a:t>
            </a:r>
            <a:r>
              <a:rPr lang="en" sz="2400"/>
              <a:t> </a:t>
            </a:r>
            <a:endParaRPr lang="en-US" sz="2400"/>
          </a:p>
          <a:p>
            <a:pPr marL="685165" lvl="1" indent="-227965">
              <a:spcBef>
                <a:spcPts val="750"/>
              </a:spcBef>
              <a:buFont typeface="Courier New" panose="020B0604020202020204" pitchFamily="34" charset="0"/>
              <a:buChar char="o"/>
            </a:pPr>
            <a:r>
              <a:rPr lang="en" sz="2000"/>
              <a:t>(technical) substantive consultation and/or support of an innovation trajectory within a company</a:t>
            </a:r>
            <a:endParaRPr lang="en-US" sz="2000"/>
          </a:p>
          <a:p>
            <a:pPr marL="227965" indent="-227965">
              <a:spcBef>
                <a:spcPts val="750"/>
              </a:spcBef>
            </a:pPr>
            <a:r>
              <a:rPr lang="en" sz="2400" b="1"/>
              <a:t>Knowledge transfer:</a:t>
            </a:r>
            <a:r>
              <a:rPr lang="en" sz="2400"/>
              <a:t> </a:t>
            </a:r>
            <a:endParaRPr lang="en-US" sz="2400"/>
          </a:p>
          <a:p>
            <a:pPr marL="685165" lvl="1" indent="-227965">
              <a:spcBef>
                <a:spcPts val="750"/>
              </a:spcBef>
              <a:buFont typeface="Courier New" panose="020B0604020202020204" pitchFamily="34" charset="0"/>
              <a:buChar char="o"/>
            </a:pPr>
            <a:r>
              <a:rPr lang="en" sz="2000"/>
              <a:t>knowledge transfer from part A of the COOCK+ project to another (collective) project; </a:t>
            </a:r>
            <a:endParaRPr lang="en-US" sz="2000"/>
          </a:p>
          <a:p>
            <a:pPr marL="685165" lvl="1" indent="-227965">
              <a:spcBef>
                <a:spcPts val="750"/>
              </a:spcBef>
              <a:buFont typeface="Courier New" panose="020B0604020202020204" pitchFamily="34" charset="0"/>
              <a:buChar char="o"/>
            </a:pPr>
            <a:r>
              <a:rPr lang="en" sz="2000"/>
              <a:t>following a targeted training by a target group company at a real market price</a:t>
            </a:r>
            <a:endParaRPr lang="en-US" sz="2000"/>
          </a:p>
          <a:p>
            <a:pPr marL="227965" indent="-227965">
              <a:spcBef>
                <a:spcPts val="750"/>
              </a:spcBef>
            </a:pPr>
            <a:r>
              <a:rPr lang="en" sz="2400" b="1"/>
              <a:t>Exploration:</a:t>
            </a:r>
            <a:r>
              <a:rPr lang="en" sz="2400"/>
              <a:t> </a:t>
            </a:r>
            <a:endParaRPr lang="en-US" sz="2400"/>
          </a:p>
          <a:p>
            <a:pPr marL="685165" lvl="1" indent="-227965">
              <a:spcBef>
                <a:spcPts val="750"/>
              </a:spcBef>
              <a:buFont typeface="Courier New" panose="020B0604020202020204" pitchFamily="34" charset="0"/>
              <a:buChar char="o"/>
            </a:pPr>
            <a:r>
              <a:rPr lang="en" sz="2000"/>
              <a:t>any form of preparatory study carried out by or for a target group company to evaluate the potential of its application within the company.</a:t>
            </a:r>
            <a:endParaRPr lang="en-US" sz="2000"/>
          </a:p>
          <a:p>
            <a:pPr marL="227965" indent="-227965">
              <a:spcBef>
                <a:spcPts val="750"/>
              </a:spcBef>
            </a:pPr>
            <a:r>
              <a:rPr lang="en" sz="2400" b="1"/>
              <a:t>R&amp;D:</a:t>
            </a:r>
            <a:r>
              <a:rPr lang="en" sz="2400"/>
              <a:t> </a:t>
            </a:r>
            <a:endParaRPr lang="en-US" sz="2400"/>
          </a:p>
          <a:p>
            <a:pPr marL="685165" lvl="1" indent="-227965">
              <a:spcBef>
                <a:spcPts val="750"/>
              </a:spcBef>
              <a:buFont typeface="Courier New" panose="020B0604020202020204" pitchFamily="34" charset="0"/>
              <a:buChar char="o"/>
            </a:pPr>
            <a:r>
              <a:rPr lang="en" sz="2000"/>
              <a:t>an in-depth development carried out by or for a target group company using the (generic) results from part A of the COOCK+ project</a:t>
            </a:r>
            <a:endParaRPr lang="en-US" sz="2000"/>
          </a:p>
          <a:p>
            <a:pPr marL="227965" indent="-227965">
              <a:spcBef>
                <a:spcPts val="750"/>
              </a:spcBef>
            </a:pPr>
            <a:r>
              <a:rPr lang="en" sz="2400" b="1"/>
              <a:t>Integration:</a:t>
            </a:r>
            <a:r>
              <a:rPr lang="en" sz="2400"/>
              <a:t> </a:t>
            </a:r>
            <a:endParaRPr lang="en-US" sz="2400"/>
          </a:p>
          <a:p>
            <a:pPr marL="685165" lvl="1" indent="-227965">
              <a:spcBef>
                <a:spcPts val="750"/>
              </a:spcBef>
              <a:buFont typeface="Courier New" panose="020B0604020202020204" pitchFamily="34" charset="0"/>
              <a:buChar char="o"/>
            </a:pPr>
            <a:r>
              <a:rPr lang="en" sz="2000"/>
              <a:t>an integration or implementation of a solution beyond TRL 7, carried out by or for a company</a:t>
            </a:r>
            <a:endParaRPr lang="en-US" sz="2000"/>
          </a:p>
          <a:p>
            <a:endParaRPr lang="en-US"/>
          </a:p>
        </p:txBody>
      </p:sp>
    </p:spTree>
    <p:extLst>
      <p:ext uri="{BB962C8B-B14F-4D97-AF65-F5344CB8AC3E}">
        <p14:creationId xmlns:p14="http://schemas.microsoft.com/office/powerpoint/2010/main" val="38847525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95D8-F975-283D-C23A-C84F25D55925}"/>
              </a:ext>
            </a:extLst>
          </p:cNvPr>
          <p:cNvSpPr>
            <a:spLocks noGrp="1"/>
          </p:cNvSpPr>
          <p:nvPr>
            <p:ph type="title"/>
          </p:nvPr>
        </p:nvSpPr>
        <p:spPr/>
        <p:txBody>
          <a:bodyPr>
            <a:normAutofit fontScale="90000"/>
          </a:bodyPr>
          <a:lstStyle/>
          <a:p>
            <a:r>
              <a:rPr lang="en-US"/>
              <a:t>Mapping of dissemination activities and expertise</a:t>
            </a:r>
          </a:p>
        </p:txBody>
      </p:sp>
      <p:pic>
        <p:nvPicPr>
          <p:cNvPr id="4" name="Picture 3" descr="A blue and white form with white text&#10;&#10;AI-generated content may be incorrect.">
            <a:extLst>
              <a:ext uri="{FF2B5EF4-FFF2-40B4-BE49-F238E27FC236}">
                <a16:creationId xmlns:a16="http://schemas.microsoft.com/office/drawing/2014/main" id="{D8FD4D80-0EFE-8D00-F90E-EA2C0265DB1D}"/>
              </a:ext>
            </a:extLst>
          </p:cNvPr>
          <p:cNvPicPr>
            <a:picLocks noChangeAspect="1"/>
          </p:cNvPicPr>
          <p:nvPr/>
        </p:nvPicPr>
        <p:blipFill>
          <a:blip r:embed="rId2"/>
          <a:stretch>
            <a:fillRect/>
          </a:stretch>
        </p:blipFill>
        <p:spPr>
          <a:xfrm>
            <a:off x="792864" y="1715180"/>
            <a:ext cx="10982325" cy="4733925"/>
          </a:xfrm>
          <a:prstGeom prst="rect">
            <a:avLst/>
          </a:prstGeom>
        </p:spPr>
      </p:pic>
    </p:spTree>
    <p:extLst>
      <p:ext uri="{BB962C8B-B14F-4D97-AF65-F5344CB8AC3E}">
        <p14:creationId xmlns:p14="http://schemas.microsoft.com/office/powerpoint/2010/main" val="31286128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CA1C44-8D1D-2D87-96E2-A824C317296F}"/>
            </a:ext>
          </a:extLst>
        </p:cNvPr>
        <p:cNvGrpSpPr/>
        <p:nvPr/>
      </p:nvGrpSpPr>
      <p:grpSpPr>
        <a:xfrm>
          <a:off x="0" y="0"/>
          <a:ext cx="0" cy="0"/>
          <a:chOff x="0" y="0"/>
          <a:chExt cx="0" cy="0"/>
        </a:xfrm>
      </p:grpSpPr>
      <p:sp>
        <p:nvSpPr>
          <p:cNvPr id="8" name="Arrow: Right 7">
            <a:extLst>
              <a:ext uri="{FF2B5EF4-FFF2-40B4-BE49-F238E27FC236}">
                <a16:creationId xmlns:a16="http://schemas.microsoft.com/office/drawing/2014/main" id="{7DBF412E-6CBB-A455-0D68-BABD57CCAA1F}"/>
              </a:ext>
            </a:extLst>
          </p:cNvPr>
          <p:cNvSpPr/>
          <p:nvPr/>
        </p:nvSpPr>
        <p:spPr>
          <a:xfrm>
            <a:off x="10238839" y="5206732"/>
            <a:ext cx="1067879" cy="1098798"/>
          </a:xfrm>
          <a:prstGeom prst="rightArrow">
            <a:avLst/>
          </a:prstGeom>
          <a:solidFill>
            <a:srgbClr val="15608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50567CDC-86F1-2124-E223-4B54AAC7C438}"/>
              </a:ext>
            </a:extLst>
          </p:cNvPr>
          <p:cNvGraphicFramePr>
            <a:graphicFrameLocks noGrp="1"/>
          </p:cNvGraphicFramePr>
          <p:nvPr>
            <p:extLst>
              <p:ext uri="{D42A27DB-BD31-4B8C-83A1-F6EECF244321}">
                <p14:modId xmlns:p14="http://schemas.microsoft.com/office/powerpoint/2010/main" val="3589304343"/>
              </p:ext>
            </p:extLst>
          </p:nvPr>
        </p:nvGraphicFramePr>
        <p:xfrm>
          <a:off x="1698170" y="304799"/>
          <a:ext cx="9081344" cy="6300624"/>
        </p:xfrm>
        <a:graphic>
          <a:graphicData uri="http://schemas.openxmlformats.org/drawingml/2006/table">
            <a:tbl>
              <a:tblPr bandRow="1">
                <a:tableStyleId>{5C22544A-7EE6-4342-B048-85BDC9FD1C3A}</a:tableStyleId>
              </a:tblPr>
              <a:tblGrid>
                <a:gridCol w="2270336">
                  <a:extLst>
                    <a:ext uri="{9D8B030D-6E8A-4147-A177-3AD203B41FA5}">
                      <a16:colId xmlns:a16="http://schemas.microsoft.com/office/drawing/2014/main" val="251685475"/>
                    </a:ext>
                  </a:extLst>
                </a:gridCol>
                <a:gridCol w="2270336">
                  <a:extLst>
                    <a:ext uri="{9D8B030D-6E8A-4147-A177-3AD203B41FA5}">
                      <a16:colId xmlns:a16="http://schemas.microsoft.com/office/drawing/2014/main" val="1354974594"/>
                    </a:ext>
                  </a:extLst>
                </a:gridCol>
                <a:gridCol w="2270336">
                  <a:extLst>
                    <a:ext uri="{9D8B030D-6E8A-4147-A177-3AD203B41FA5}">
                      <a16:colId xmlns:a16="http://schemas.microsoft.com/office/drawing/2014/main" val="1822483014"/>
                    </a:ext>
                  </a:extLst>
                </a:gridCol>
                <a:gridCol w="2270336">
                  <a:extLst>
                    <a:ext uri="{9D8B030D-6E8A-4147-A177-3AD203B41FA5}">
                      <a16:colId xmlns:a16="http://schemas.microsoft.com/office/drawing/2014/main" val="1748875482"/>
                    </a:ext>
                  </a:extLst>
                </a:gridCol>
              </a:tblGrid>
              <a:tr h="572784">
                <a:tc>
                  <a:txBody>
                    <a:bodyPr/>
                    <a:lstStyle/>
                    <a:p>
                      <a:pPr algn="l" fontAlgn="b"/>
                      <a:endParaRPr lang="en-US" sz="1500" b="0" i="0" u="none" strike="noStrike">
                        <a:solidFill>
                          <a:srgbClr val="000000"/>
                        </a:solidFill>
                        <a:effectLst/>
                        <a:latin typeface="Aptos Narrow" panose="020B0004020202020204" pitchFamily="34" charset="0"/>
                      </a:endParaRPr>
                    </a:p>
                  </a:txBody>
                  <a:tcPr marL="9525" marR="9525" marT="9525"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gridSpan="3">
                  <a:txBody>
                    <a:bodyPr/>
                    <a:lstStyle/>
                    <a:p>
                      <a:pPr algn="l" fontAlgn="b"/>
                      <a:r>
                        <a:rPr lang="en-US" sz="2800" b="0" i="0" u="none" strike="noStrike">
                          <a:solidFill>
                            <a:srgbClr val="000000"/>
                          </a:solidFill>
                          <a:effectLst/>
                          <a:latin typeface="Aptos Narrow"/>
                        </a:rPr>
                        <a:t>Definition of follow-up trajectory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47104782"/>
                  </a:ext>
                </a:extLst>
              </a:tr>
              <a:tr h="572784">
                <a:tc gridSpan="2">
                  <a:txBody>
                    <a:bodyPr/>
                    <a:lstStyle/>
                    <a:p>
                      <a:pPr algn="ctr" fontAlgn="b"/>
                      <a:r>
                        <a:rPr lang="en-US" sz="2800" b="0" i="0" u="none" strike="noStrike">
                          <a:solidFill>
                            <a:srgbClr val="000000"/>
                          </a:solidFill>
                          <a:effectLst/>
                          <a:latin typeface="Aptos Narrow"/>
                        </a:rPr>
                        <a:t>Presentation at industry-events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hMerge="1">
                  <a:txBody>
                    <a:bodyPr/>
                    <a:lstStyle/>
                    <a:p>
                      <a:endParaRPr lang="en-US"/>
                    </a:p>
                  </a:txBody>
                  <a:tcPr/>
                </a:tc>
                <a:tc>
                  <a:txBody>
                    <a:bodyPr/>
                    <a:lstStyle/>
                    <a:p>
                      <a:pPr algn="l" fontAlgn="b"/>
                      <a:endParaRPr lang="en-US" sz="2800" b="0" i="0" u="none" strike="noStrike">
                        <a:solidFill>
                          <a:srgbClr val="000000"/>
                        </a:solidFill>
                        <a:effectLst/>
                        <a:latin typeface="Aptos Narrow"/>
                      </a:endParaRP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5958922"/>
                  </a:ext>
                </a:extLst>
              </a:tr>
              <a:tr h="572784">
                <a:tc>
                  <a:txBody>
                    <a:bodyPr/>
                    <a:lstStyle/>
                    <a:p>
                      <a:pPr algn="l" fontAlgn="b"/>
                      <a:endParaRPr lang="en-US" sz="2800" b="0" i="0" u="none" strike="noStrike">
                        <a:solidFill>
                          <a:srgbClr val="000000"/>
                        </a:solidFill>
                        <a:effectLst/>
                        <a:latin typeface="Aptos Narrow"/>
                      </a:endParaRP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3">
                  <a:txBody>
                    <a:bodyPr/>
                    <a:lstStyle/>
                    <a:p>
                      <a:pPr algn="l" fontAlgn="b"/>
                      <a:r>
                        <a:rPr lang="en-US" sz="2800" b="0" i="0" u="none" strike="noStrike">
                          <a:solidFill>
                            <a:srgbClr val="000000"/>
                          </a:solidFill>
                          <a:effectLst/>
                          <a:latin typeface="Aptos Narrow"/>
                        </a:rPr>
                        <a:t>Webinars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79505030"/>
                  </a:ext>
                </a:extLst>
              </a:tr>
              <a:tr h="572784">
                <a:tc gridSpan="3">
                  <a:txBody>
                    <a:bodyPr/>
                    <a:lstStyle/>
                    <a:p>
                      <a:pPr algn="l" fontAlgn="b"/>
                      <a:r>
                        <a:rPr lang="en-US" sz="2800" b="0" i="0" u="none" strike="noStrike">
                          <a:solidFill>
                            <a:srgbClr val="000000"/>
                          </a:solidFill>
                          <a:effectLst/>
                          <a:latin typeface="Aptos Narrow"/>
                        </a:rPr>
                        <a:t>Workshops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27701953"/>
                  </a:ext>
                </a:extLst>
              </a:tr>
              <a:tr h="572784">
                <a:tc>
                  <a:txBody>
                    <a:bodyPr/>
                    <a:lstStyle/>
                    <a:p>
                      <a:pPr algn="l" fontAlgn="b"/>
                      <a:endParaRPr lang="en-US" sz="2800" b="0" i="0" u="none" strike="noStrike">
                        <a:solidFill>
                          <a:srgbClr val="000000"/>
                        </a:solidFill>
                        <a:effectLst/>
                        <a:latin typeface="Aptos Narrow"/>
                      </a:endParaRP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n-US" sz="2800" b="0" i="0" u="none" strike="noStrike">
                        <a:solidFill>
                          <a:srgbClr val="000000"/>
                        </a:solidFill>
                        <a:effectLst/>
                        <a:latin typeface="Aptos Narrow"/>
                      </a:endParaRP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gridSpan="2">
                  <a:txBody>
                    <a:bodyPr/>
                    <a:lstStyle/>
                    <a:p>
                      <a:pPr algn="l" fontAlgn="b"/>
                      <a:r>
                        <a:rPr lang="en-US" sz="2800" b="0" i="0" u="none" strike="noStrike">
                          <a:solidFill>
                            <a:srgbClr val="000000"/>
                          </a:solidFill>
                          <a:effectLst/>
                          <a:latin typeface="Aptos Narrow"/>
                        </a:rPr>
                        <a:t>Academic publications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hMerge="1">
                  <a:txBody>
                    <a:bodyPr/>
                    <a:lstStyle/>
                    <a:p>
                      <a:endParaRPr lang="en-US"/>
                    </a:p>
                  </a:txBody>
                  <a:tcPr/>
                </a:tc>
                <a:extLst>
                  <a:ext uri="{0D108BD9-81ED-4DB2-BD59-A6C34878D82A}">
                    <a16:rowId xmlns:a16="http://schemas.microsoft.com/office/drawing/2014/main" val="4088142397"/>
                  </a:ext>
                </a:extLst>
              </a:tr>
              <a:tr h="572784">
                <a:tc gridSpan="4">
                  <a:txBody>
                    <a:bodyPr/>
                    <a:lstStyle/>
                    <a:p>
                      <a:pPr algn="l" fontAlgn="b"/>
                      <a:r>
                        <a:rPr lang="en-US" sz="2800" b="0" i="0" u="none" strike="noStrike">
                          <a:solidFill>
                            <a:srgbClr val="000000"/>
                          </a:solidFill>
                          <a:effectLst/>
                          <a:latin typeface="Aptos Narrow"/>
                        </a:rPr>
                        <a:t>Non-academic publications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30794116"/>
                  </a:ext>
                </a:extLst>
              </a:tr>
              <a:tr h="572784">
                <a:tc gridSpan="4">
                  <a:txBody>
                    <a:bodyPr/>
                    <a:lstStyle/>
                    <a:p>
                      <a:pPr algn="l" fontAlgn="b"/>
                      <a:r>
                        <a:rPr lang="en-US" sz="2800" b="0" i="0" u="none" strike="noStrike">
                          <a:solidFill>
                            <a:srgbClr val="000000"/>
                          </a:solidFill>
                          <a:effectLst/>
                          <a:latin typeface="Aptos Narrow"/>
                        </a:rPr>
                        <a:t>User-group meetings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20764121"/>
                  </a:ext>
                </a:extLst>
              </a:tr>
              <a:tr h="572784">
                <a:tc gridSpan="4">
                  <a:txBody>
                    <a:bodyPr/>
                    <a:lstStyle/>
                    <a:p>
                      <a:pPr algn="l" fontAlgn="b"/>
                      <a:r>
                        <a:rPr lang="en-US" sz="2800" b="0" i="0" u="none" strike="noStrike">
                          <a:solidFill>
                            <a:srgbClr val="000000"/>
                          </a:solidFill>
                          <a:effectLst/>
                          <a:latin typeface="Aptos Narrow"/>
                        </a:rPr>
                        <a:t>Manuals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37895440"/>
                  </a:ext>
                </a:extLst>
              </a:tr>
              <a:tr h="572784">
                <a:tc>
                  <a:txBody>
                    <a:bodyPr/>
                    <a:lstStyle/>
                    <a:p>
                      <a:pPr algn="l" fontAlgn="b"/>
                      <a:endParaRPr lang="en-US" sz="2800" b="0" i="0" u="none" strike="noStrike">
                        <a:solidFill>
                          <a:srgbClr val="000000"/>
                        </a:solidFill>
                        <a:effectLst/>
                        <a:latin typeface="Aptos Narrow"/>
                      </a:endParaRP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gridSpan="2">
                  <a:txBody>
                    <a:bodyPr/>
                    <a:lstStyle/>
                    <a:p>
                      <a:pPr algn="l" fontAlgn="b"/>
                      <a:r>
                        <a:rPr lang="en-US" sz="2800" b="0" i="0" u="none" strike="noStrike">
                          <a:solidFill>
                            <a:srgbClr val="000000"/>
                          </a:solidFill>
                          <a:effectLst/>
                          <a:latin typeface="Aptos Narrow"/>
                        </a:rPr>
                        <a:t>Case studies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hMerge="1">
                  <a:txBody>
                    <a:bodyPr/>
                    <a:lstStyle/>
                    <a:p>
                      <a:endParaRPr lang="en-US"/>
                    </a:p>
                  </a:txBody>
                  <a:tcPr/>
                </a:tc>
                <a:tc>
                  <a:txBody>
                    <a:bodyPr/>
                    <a:lstStyle/>
                    <a:p>
                      <a:pPr algn="l" fontAlgn="b"/>
                      <a:endParaRPr lang="en-US" sz="1100" b="0" i="0" u="none" strike="noStrike">
                        <a:solidFill>
                          <a:srgbClr val="000000"/>
                        </a:solidFill>
                        <a:effectLst/>
                        <a:latin typeface="Aptos Narrow" panose="020B0004020202020204" pitchFamily="34" charset="0"/>
                      </a:endParaRPr>
                    </a:p>
                  </a:txBody>
                  <a:tcPr marL="9525" marR="9525" marT="9525"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893661967"/>
                  </a:ext>
                </a:extLst>
              </a:tr>
              <a:tr h="572784">
                <a:tc gridSpan="4">
                  <a:txBody>
                    <a:bodyPr/>
                    <a:lstStyle/>
                    <a:p>
                      <a:pPr algn="r" fontAlgn="b"/>
                      <a:r>
                        <a:rPr lang="en-US" sz="2800" b="1" i="0" u="none" strike="noStrike">
                          <a:solidFill>
                            <a:schemeClr val="bg1"/>
                          </a:solidFill>
                          <a:effectLst/>
                          <a:latin typeface="Aptos Narrow"/>
                        </a:rPr>
                        <a:t>EDGE and/or AI expertise level</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156082"/>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27017872"/>
                  </a:ext>
                </a:extLst>
              </a:tr>
              <a:tr h="572784">
                <a:tc>
                  <a:txBody>
                    <a:bodyPr/>
                    <a:lstStyle/>
                    <a:p>
                      <a:pPr algn="l" fontAlgn="b"/>
                      <a:r>
                        <a:rPr lang="en-US" sz="3200" b="0" i="0" u="none" strike="noStrike">
                          <a:solidFill>
                            <a:srgbClr val="000000"/>
                          </a:solidFill>
                          <a:effectLst/>
                          <a:latin typeface="Aptos Narrow"/>
                        </a:rPr>
                        <a:t>Unfamiliar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l" fontAlgn="b"/>
                      <a:r>
                        <a:rPr lang="en-US" sz="3200" b="0" i="0" u="none" strike="noStrike">
                          <a:solidFill>
                            <a:srgbClr val="000000"/>
                          </a:solidFill>
                          <a:effectLst/>
                          <a:latin typeface="Aptos Narrow"/>
                        </a:rPr>
                        <a:t>Novice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l" fontAlgn="b"/>
                      <a:r>
                        <a:rPr lang="en-US" sz="3200" b="0" i="0" u="none" strike="noStrike">
                          <a:solidFill>
                            <a:srgbClr val="000000"/>
                          </a:solidFill>
                          <a:effectLst/>
                          <a:latin typeface="Aptos Narrow"/>
                        </a:rPr>
                        <a:t>Advanced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tc>
                  <a:txBody>
                    <a:bodyPr/>
                    <a:lstStyle/>
                    <a:p>
                      <a:pPr algn="l" fontAlgn="b"/>
                      <a:r>
                        <a:rPr lang="en-US" sz="3200" b="0" i="0" u="none" strike="noStrike">
                          <a:solidFill>
                            <a:srgbClr val="000000"/>
                          </a:solidFill>
                          <a:effectLst/>
                          <a:latin typeface="Aptos Narrow"/>
                        </a:rPr>
                        <a:t>Expert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AEDFB"/>
                    </a:solidFill>
                  </a:tcPr>
                </a:tc>
                <a:extLst>
                  <a:ext uri="{0D108BD9-81ED-4DB2-BD59-A6C34878D82A}">
                    <a16:rowId xmlns:a16="http://schemas.microsoft.com/office/drawing/2014/main" val="3001786949"/>
                  </a:ext>
                </a:extLst>
              </a:tr>
            </a:tbl>
          </a:graphicData>
        </a:graphic>
      </p:graphicFrame>
    </p:spTree>
    <p:extLst>
      <p:ext uri="{BB962C8B-B14F-4D97-AF65-F5344CB8AC3E}">
        <p14:creationId xmlns:p14="http://schemas.microsoft.com/office/powerpoint/2010/main" val="3126199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F8AF6-3F9F-7C64-5235-C7B09D5633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8C55BC-1771-7B1A-BFA3-3874A7D82183}"/>
              </a:ext>
            </a:extLst>
          </p:cNvPr>
          <p:cNvSpPr>
            <a:spLocks noGrp="1"/>
          </p:cNvSpPr>
          <p:nvPr>
            <p:ph type="title"/>
          </p:nvPr>
        </p:nvSpPr>
        <p:spPr>
          <a:xfrm>
            <a:off x="895425" y="728445"/>
            <a:ext cx="10401150" cy="646331"/>
          </a:xfrm>
        </p:spPr>
        <p:txBody>
          <a:bodyPr/>
          <a:lstStyle/>
          <a:p>
            <a:r>
              <a:rPr lang="en-US"/>
              <a:t>Deep Learning</a:t>
            </a:r>
          </a:p>
        </p:txBody>
      </p:sp>
      <p:sp>
        <p:nvSpPr>
          <p:cNvPr id="4" name="Slide Number Placeholder 3">
            <a:extLst>
              <a:ext uri="{FF2B5EF4-FFF2-40B4-BE49-F238E27FC236}">
                <a16:creationId xmlns:a16="http://schemas.microsoft.com/office/drawing/2014/main" id="{8ADB4EE6-886E-B62D-607B-37291B5C31EC}"/>
              </a:ext>
            </a:extLst>
          </p:cNvPr>
          <p:cNvSpPr>
            <a:spLocks noGrp="1"/>
          </p:cNvSpPr>
          <p:nvPr>
            <p:ph type="sldNum" sz="quarter" idx="12"/>
          </p:nvPr>
        </p:nvSpPr>
        <p:spPr>
          <a:xfrm>
            <a:off x="10005645" y="6356350"/>
            <a:ext cx="1275129" cy="365125"/>
          </a:xfrm>
        </p:spPr>
        <p:txBody>
          <a:bodyPr/>
          <a:lstStyle/>
          <a:p>
            <a:fld id="{8836216C-5BC3-7C44-80F8-E30864FFC228}" type="slidenum">
              <a:rPr lang="en-US" smtClean="0"/>
              <a:pPr/>
              <a:t>9</a:t>
            </a:fld>
            <a:endParaRPr lang="en-US"/>
          </a:p>
        </p:txBody>
      </p:sp>
      <p:pic>
        <p:nvPicPr>
          <p:cNvPr id="24" name="Picture 23">
            <a:extLst>
              <a:ext uri="{FF2B5EF4-FFF2-40B4-BE49-F238E27FC236}">
                <a16:creationId xmlns:a16="http://schemas.microsoft.com/office/drawing/2014/main" id="{35200FA8-2343-C5AA-CF5C-70D10CA30BF9}"/>
              </a:ext>
            </a:extLst>
          </p:cNvPr>
          <p:cNvPicPr>
            <a:picLocks noChangeAspect="1"/>
          </p:cNvPicPr>
          <p:nvPr/>
        </p:nvPicPr>
        <p:blipFill>
          <a:blip r:embed="rId4"/>
          <a:stretch>
            <a:fillRect/>
          </a:stretch>
        </p:blipFill>
        <p:spPr>
          <a:xfrm>
            <a:off x="370993" y="3137715"/>
            <a:ext cx="2327545" cy="1146765"/>
          </a:xfrm>
          <a:prstGeom prst="rect">
            <a:avLst/>
          </a:prstGeom>
        </p:spPr>
      </p:pic>
      <p:sp>
        <p:nvSpPr>
          <p:cNvPr id="30" name="TextBox 29">
            <a:extLst>
              <a:ext uri="{FF2B5EF4-FFF2-40B4-BE49-F238E27FC236}">
                <a16:creationId xmlns:a16="http://schemas.microsoft.com/office/drawing/2014/main" id="{EC7AA015-71E7-64D4-945E-CA4512CAACA6}"/>
              </a:ext>
            </a:extLst>
          </p:cNvPr>
          <p:cNvSpPr txBox="1"/>
          <p:nvPr/>
        </p:nvSpPr>
        <p:spPr>
          <a:xfrm>
            <a:off x="9465396" y="3483538"/>
            <a:ext cx="1744547" cy="461665"/>
          </a:xfrm>
          <a:prstGeom prst="rect">
            <a:avLst/>
          </a:prstGeom>
          <a:noFill/>
        </p:spPr>
        <p:txBody>
          <a:bodyPr wrap="square" rtlCol="0">
            <a:spAutoFit/>
          </a:bodyPr>
          <a:lstStyle/>
          <a:p>
            <a:pPr algn="ctr"/>
            <a:r>
              <a:rPr lang="en-US" sz="2400" b="1">
                <a:latin typeface="Bierstadt" panose="020B0004020202020204" pitchFamily="34" charset="0"/>
              </a:rPr>
              <a:t>0, 1, 2, ...9</a:t>
            </a:r>
          </a:p>
        </p:txBody>
      </p:sp>
      <p:sp>
        <p:nvSpPr>
          <p:cNvPr id="31" name="Arrow: Right 30">
            <a:extLst>
              <a:ext uri="{FF2B5EF4-FFF2-40B4-BE49-F238E27FC236}">
                <a16:creationId xmlns:a16="http://schemas.microsoft.com/office/drawing/2014/main" id="{0E2945D5-E6DB-3CCF-5D06-4ED3263E1028}"/>
              </a:ext>
            </a:extLst>
          </p:cNvPr>
          <p:cNvSpPr/>
          <p:nvPr/>
        </p:nvSpPr>
        <p:spPr>
          <a:xfrm>
            <a:off x="3121593" y="3526431"/>
            <a:ext cx="862361" cy="420599"/>
          </a:xfrm>
          <a:prstGeom prst="rightArrow">
            <a:avLst/>
          </a:prstGeom>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67"/>
          </a:p>
        </p:txBody>
      </p:sp>
      <p:sp>
        <p:nvSpPr>
          <p:cNvPr id="32" name="Arrow: Right 31">
            <a:extLst>
              <a:ext uri="{FF2B5EF4-FFF2-40B4-BE49-F238E27FC236}">
                <a16:creationId xmlns:a16="http://schemas.microsoft.com/office/drawing/2014/main" id="{BD1A7444-9C23-A3F8-94BD-1CE8B1575192}"/>
              </a:ext>
            </a:extLst>
          </p:cNvPr>
          <p:cNvSpPr/>
          <p:nvPr/>
        </p:nvSpPr>
        <p:spPr>
          <a:xfrm>
            <a:off x="8603036" y="3526431"/>
            <a:ext cx="862361" cy="420599"/>
          </a:xfrm>
          <a:prstGeom prst="rightArrow">
            <a:avLst/>
          </a:prstGeom>
          <a:solidFill>
            <a:schemeClr val="bg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67"/>
          </a:p>
        </p:txBody>
      </p:sp>
      <p:sp>
        <p:nvSpPr>
          <p:cNvPr id="33" name="TextBox 32">
            <a:extLst>
              <a:ext uri="{FF2B5EF4-FFF2-40B4-BE49-F238E27FC236}">
                <a16:creationId xmlns:a16="http://schemas.microsoft.com/office/drawing/2014/main" id="{642BCC44-14EF-DBCE-713E-0DCDE3C0630C}"/>
              </a:ext>
            </a:extLst>
          </p:cNvPr>
          <p:cNvSpPr txBox="1"/>
          <p:nvPr/>
        </p:nvSpPr>
        <p:spPr>
          <a:xfrm>
            <a:off x="1534765" y="1229402"/>
            <a:ext cx="9307815" cy="400110"/>
          </a:xfrm>
          <a:prstGeom prst="rect">
            <a:avLst/>
          </a:prstGeom>
          <a:noFill/>
        </p:spPr>
        <p:txBody>
          <a:bodyPr wrap="square" rtlCol="0">
            <a:spAutoFit/>
          </a:bodyPr>
          <a:lstStyle/>
          <a:p>
            <a:pPr algn="ctr"/>
            <a:r>
              <a:rPr lang="en-US" sz="2000"/>
              <a:t>Deep Neural Network (DNN)</a:t>
            </a:r>
          </a:p>
        </p:txBody>
      </p:sp>
      <p:sp>
        <p:nvSpPr>
          <p:cNvPr id="34" name="TextBox 33">
            <a:extLst>
              <a:ext uri="{FF2B5EF4-FFF2-40B4-BE49-F238E27FC236}">
                <a16:creationId xmlns:a16="http://schemas.microsoft.com/office/drawing/2014/main" id="{D6F22AD9-F42C-1768-3A16-1A187D3FE059}"/>
              </a:ext>
            </a:extLst>
          </p:cNvPr>
          <p:cNvSpPr txBox="1"/>
          <p:nvPr/>
        </p:nvSpPr>
        <p:spPr>
          <a:xfrm>
            <a:off x="278113" y="4395417"/>
            <a:ext cx="3677427" cy="1845177"/>
          </a:xfrm>
          <a:prstGeom prst="rect">
            <a:avLst/>
          </a:prstGeom>
        </p:spPr>
        <p:txBody>
          <a:bodyPr vert="horz" lIns="121920" tIns="60960" rIns="121920" bIns="60960" rtlCol="0" anchor="ctr">
            <a:noAutofit/>
          </a:bodyPr>
          <a:lstStyle>
            <a:lvl1pPr marL="308610" indent="-308610">
              <a:spcBef>
                <a:spcPct val="20000"/>
              </a:spcBef>
              <a:buClr>
                <a:schemeClr val="tx2"/>
              </a:buClr>
              <a:buSzPct val="100000"/>
              <a:buFont typeface="Wingdings" charset="2"/>
              <a:buChar char="§"/>
              <a:defRPr sz="1800" b="0" i="0">
                <a:solidFill>
                  <a:srgbClr val="000000"/>
                </a:solidFill>
                <a:latin typeface="Gill Sans MT" panose="020B0502020104020203" pitchFamily="34" charset="77"/>
                <a:cs typeface="Gill Sans" panose="020B0502020104020203" pitchFamily="34" charset="-79"/>
              </a:defRPr>
            </a:lvl1pPr>
            <a:lvl2pPr marL="668655" lvl="1" indent="-257175">
              <a:spcBef>
                <a:spcPct val="20000"/>
              </a:spcBef>
              <a:buClr>
                <a:schemeClr val="tx1"/>
              </a:buClr>
              <a:buSzPct val="100000"/>
              <a:buFont typeface="Wingdings" charset="2"/>
              <a:buChar char="§"/>
              <a:defRPr b="0" i="0">
                <a:solidFill>
                  <a:srgbClr val="000000"/>
                </a:solidFill>
                <a:latin typeface="Gill Sans MT" panose="020B0502020104020203" pitchFamily="34" charset="77"/>
                <a:cs typeface="Gill Sans" panose="020B0502020104020203" pitchFamily="34" charset="-79"/>
              </a:defRPr>
            </a:lvl2pPr>
            <a:lvl3pPr marL="1028700" indent="-205740">
              <a:spcBef>
                <a:spcPct val="20000"/>
              </a:spcBef>
              <a:buClr>
                <a:schemeClr val="tx2"/>
              </a:buClr>
              <a:buSzPct val="100000"/>
              <a:buFont typeface="Wingdings" charset="2"/>
              <a:buChar char="§"/>
              <a:defRPr sz="1440" b="0" i="0">
                <a:solidFill>
                  <a:srgbClr val="000000"/>
                </a:solidFill>
                <a:latin typeface="Gill Sans MT" panose="020B0502020104020203" pitchFamily="34" charset="77"/>
                <a:cs typeface="Gill Sans" panose="020B0502020104020203" pitchFamily="34" charset="-79"/>
              </a:defRPr>
            </a:lvl3pPr>
            <a:lvl4pPr marL="1440180" indent="-205740">
              <a:spcBef>
                <a:spcPct val="20000"/>
              </a:spcBef>
              <a:buClr>
                <a:schemeClr val="tx1"/>
              </a:buClr>
              <a:buSzPct val="100000"/>
              <a:buFont typeface="Wingdings" charset="2"/>
              <a:buChar char="§"/>
              <a:defRPr sz="1440" b="0" i="0">
                <a:solidFill>
                  <a:srgbClr val="000000"/>
                </a:solidFill>
                <a:latin typeface="Gill Sans MT" panose="020B0502020104020203" pitchFamily="34" charset="77"/>
                <a:cs typeface="Gill Sans" panose="020B0502020104020203" pitchFamily="34" charset="-79"/>
              </a:defRPr>
            </a:lvl4pPr>
            <a:lvl5pPr marL="1851660" indent="-205740">
              <a:spcBef>
                <a:spcPct val="20000"/>
              </a:spcBef>
              <a:buClr>
                <a:schemeClr val="tx2"/>
              </a:buClr>
              <a:buSzPct val="100000"/>
              <a:buFont typeface="Wingdings" charset="2"/>
              <a:buChar char="§"/>
              <a:defRPr sz="1440" b="0" i="0">
                <a:solidFill>
                  <a:srgbClr val="000000"/>
                </a:solidFill>
                <a:latin typeface="Gill Sans MT" panose="020B0502020104020203" pitchFamily="34" charset="77"/>
                <a:cs typeface="Gill Sans" panose="020B0502020104020203" pitchFamily="34" charset="-79"/>
              </a:defRPr>
            </a:lvl5pPr>
            <a:lvl6pPr marL="2263140" indent="-205740">
              <a:spcBef>
                <a:spcPct val="20000"/>
              </a:spcBef>
              <a:buFont typeface="Arial"/>
              <a:buChar char="•"/>
              <a:defRPr sz="1800"/>
            </a:lvl6pPr>
            <a:lvl7pPr marL="2674620" indent="-205740">
              <a:spcBef>
                <a:spcPct val="20000"/>
              </a:spcBef>
              <a:buFont typeface="Arial"/>
              <a:buChar char="•"/>
              <a:defRPr sz="1800"/>
            </a:lvl7pPr>
            <a:lvl8pPr marL="3086100" indent="-205740">
              <a:spcBef>
                <a:spcPct val="20000"/>
              </a:spcBef>
              <a:buFont typeface="Arial"/>
              <a:buChar char="•"/>
              <a:defRPr sz="1800"/>
            </a:lvl8pPr>
            <a:lvl9pPr marL="3497580" indent="-205740">
              <a:spcBef>
                <a:spcPct val="20000"/>
              </a:spcBef>
              <a:buFont typeface="Arial"/>
              <a:buChar char="•"/>
              <a:defRPr sz="1800"/>
            </a:lvl9pPr>
          </a:lstStyle>
          <a:p>
            <a:r>
              <a:rPr lang="en-US" sz="1867">
                <a:latin typeface="Bierstadt" panose="020B0004020202020204" pitchFamily="34" charset="0"/>
              </a:rPr>
              <a:t>Inputs</a:t>
            </a:r>
          </a:p>
          <a:p>
            <a:pPr lvl="1"/>
            <a:r>
              <a:rPr lang="en-US" sz="1867">
                <a:latin typeface="Bierstadt" panose="020B0004020202020204" pitchFamily="34" charset="0"/>
              </a:rPr>
              <a:t>Images</a:t>
            </a:r>
          </a:p>
          <a:p>
            <a:pPr lvl="1"/>
            <a:r>
              <a:rPr lang="en-US" sz="1867">
                <a:latin typeface="Bierstadt" panose="020B0004020202020204" pitchFamily="34" charset="0"/>
              </a:rPr>
              <a:t>Audio</a:t>
            </a:r>
          </a:p>
          <a:p>
            <a:pPr lvl="1"/>
            <a:r>
              <a:rPr lang="en-US" sz="1867">
                <a:latin typeface="Bierstadt" panose="020B0004020202020204" pitchFamily="34" charset="0"/>
              </a:rPr>
              <a:t>Text (language)</a:t>
            </a:r>
          </a:p>
          <a:p>
            <a:pPr lvl="1"/>
            <a:r>
              <a:rPr lang="en-US" sz="1867">
                <a:latin typeface="Bierstadt" panose="020B0004020202020204" pitchFamily="34" charset="0"/>
              </a:rPr>
              <a:t>..</a:t>
            </a:r>
          </a:p>
        </p:txBody>
      </p:sp>
      <p:pic>
        <p:nvPicPr>
          <p:cNvPr id="7" name="Picture 2">
            <a:extLst>
              <a:ext uri="{FF2B5EF4-FFF2-40B4-BE49-F238E27FC236}">
                <a16:creationId xmlns:a16="http://schemas.microsoft.com/office/drawing/2014/main" id="{5E1AB93B-56B6-04D1-DF86-1E4BB77F2A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7355" y="5600240"/>
            <a:ext cx="3332207" cy="6854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7" name="Group 16">
            <a:extLst>
              <a:ext uri="{FF2B5EF4-FFF2-40B4-BE49-F238E27FC236}">
                <a16:creationId xmlns:a16="http://schemas.microsoft.com/office/drawing/2014/main" id="{335E2CBA-AC04-AED6-A38A-4F738554BDC8}"/>
              </a:ext>
            </a:extLst>
          </p:cNvPr>
          <p:cNvGrpSpPr/>
          <p:nvPr/>
        </p:nvGrpSpPr>
        <p:grpSpPr>
          <a:xfrm rot="17319501">
            <a:off x="6846898" y="5124775"/>
            <a:ext cx="751571" cy="754395"/>
            <a:chOff x="6258710" y="3742843"/>
            <a:chExt cx="615535" cy="617848"/>
          </a:xfrm>
        </p:grpSpPr>
        <p:sp>
          <p:nvSpPr>
            <p:cNvPr id="18" name="Oval 17">
              <a:extLst>
                <a:ext uri="{FF2B5EF4-FFF2-40B4-BE49-F238E27FC236}">
                  <a16:creationId xmlns:a16="http://schemas.microsoft.com/office/drawing/2014/main" id="{CC389ED2-10C0-C783-E746-225A7F7F1495}"/>
                </a:ext>
              </a:extLst>
            </p:cNvPr>
            <p:cNvSpPr/>
            <p:nvPr/>
          </p:nvSpPr>
          <p:spPr bwMode="auto">
            <a:xfrm rot="3572897">
              <a:off x="6463407" y="3744251"/>
              <a:ext cx="273100" cy="270284"/>
            </a:xfrm>
            <a:prstGeom prst="ellipse">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spcBef>
                  <a:spcPct val="50000"/>
                </a:spcBef>
                <a:defRPr/>
              </a:pPr>
              <a:endParaRPr lang="en-IN" altLang="en-US" sz="2400">
                <a:solidFill>
                  <a:srgbClr val="FFFFFF"/>
                </a:solidFill>
              </a:endParaRPr>
            </a:p>
          </p:txBody>
        </p:sp>
        <p:cxnSp>
          <p:nvCxnSpPr>
            <p:cNvPr id="19" name="Straight Connector 18">
              <a:extLst>
                <a:ext uri="{FF2B5EF4-FFF2-40B4-BE49-F238E27FC236}">
                  <a16:creationId xmlns:a16="http://schemas.microsoft.com/office/drawing/2014/main" id="{17CB13EB-152E-1A35-29FA-4A998316C130}"/>
                </a:ext>
              </a:extLst>
            </p:cNvPr>
            <p:cNvCxnSpPr>
              <a:cxnSpLocks/>
              <a:stCxn id="18" idx="3"/>
            </p:cNvCxnSpPr>
            <p:nvPr/>
          </p:nvCxnSpPr>
          <p:spPr bwMode="auto">
            <a:xfrm rot="4280499">
              <a:off x="6267780" y="3870006"/>
              <a:ext cx="236275" cy="254415"/>
            </a:xfrm>
            <a:prstGeom prst="line">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668D0000-712D-EEFA-55B4-809071707BD5}"/>
                </a:ext>
              </a:extLst>
            </p:cNvPr>
            <p:cNvCxnSpPr>
              <a:cxnSpLocks/>
            </p:cNvCxnSpPr>
            <p:nvPr/>
          </p:nvCxnSpPr>
          <p:spPr bwMode="auto">
            <a:xfrm rot="3629276">
              <a:off x="6461625" y="3948071"/>
              <a:ext cx="453173" cy="372067"/>
            </a:xfrm>
            <a:prstGeom prst="line">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35" name="TextBox 34">
            <a:extLst>
              <a:ext uri="{FF2B5EF4-FFF2-40B4-BE49-F238E27FC236}">
                <a16:creationId xmlns:a16="http://schemas.microsoft.com/office/drawing/2014/main" id="{DEF79F89-09AD-EFF7-A57E-3762FC8123C6}"/>
              </a:ext>
            </a:extLst>
          </p:cNvPr>
          <p:cNvSpPr txBox="1"/>
          <p:nvPr/>
        </p:nvSpPr>
        <p:spPr>
          <a:xfrm>
            <a:off x="6702213" y="6118430"/>
            <a:ext cx="3088756" cy="830997"/>
          </a:xfrm>
          <a:prstGeom prst="rect">
            <a:avLst/>
          </a:prstGeom>
          <a:noFill/>
        </p:spPr>
        <p:txBody>
          <a:bodyPr wrap="square" rtlCol="0">
            <a:spAutoFit/>
          </a:bodyPr>
          <a:lstStyle/>
          <a:p>
            <a:r>
              <a:rPr lang="en-US" sz="1600" b="1">
                <a:latin typeface="Bierstadt" panose="020B0004020202020204" pitchFamily="34" charset="0"/>
              </a:rPr>
              <a:t>Neuron</a:t>
            </a:r>
          </a:p>
          <a:p>
            <a:pPr marL="228594" indent="-228594">
              <a:buFont typeface="Wingdings" panose="05000000000000000000" pitchFamily="2" charset="2"/>
              <a:buChar char="§"/>
            </a:pPr>
            <a:r>
              <a:rPr lang="en-US" sz="1600">
                <a:solidFill>
                  <a:schemeClr val="accent5">
                    <a:lumMod val="40000"/>
                    <a:lumOff val="60000"/>
                  </a:schemeClr>
                </a:solidFill>
                <a:latin typeface="Bierstadt" panose="020B0004020202020204" pitchFamily="34" charset="0"/>
              </a:rPr>
              <a:t>Weighted sum of its inputs</a:t>
            </a:r>
          </a:p>
          <a:p>
            <a:pPr marL="228594" indent="-228594">
              <a:buFont typeface="Wingdings" panose="05000000000000000000" pitchFamily="2" charset="2"/>
              <a:buChar char="§"/>
            </a:pPr>
            <a:r>
              <a:rPr lang="en-US" sz="1600">
                <a:solidFill>
                  <a:srgbClr val="C00000"/>
                </a:solidFill>
                <a:latin typeface="Bierstadt" panose="020B0004020202020204" pitchFamily="34" charset="0"/>
              </a:rPr>
              <a:t>Non-linear activation</a:t>
            </a:r>
          </a:p>
        </p:txBody>
      </p:sp>
      <p:sp>
        <p:nvSpPr>
          <p:cNvPr id="39" name="TextBox 38">
            <a:extLst>
              <a:ext uri="{FF2B5EF4-FFF2-40B4-BE49-F238E27FC236}">
                <a16:creationId xmlns:a16="http://schemas.microsoft.com/office/drawing/2014/main" id="{0589CB6D-F89D-B876-9353-9D9433915AB5}"/>
              </a:ext>
            </a:extLst>
          </p:cNvPr>
          <p:cNvSpPr txBox="1"/>
          <p:nvPr/>
        </p:nvSpPr>
        <p:spPr>
          <a:xfrm>
            <a:off x="9252928" y="4488921"/>
            <a:ext cx="3088756" cy="1537332"/>
          </a:xfrm>
          <a:prstGeom prst="rect">
            <a:avLst/>
          </a:prstGeom>
        </p:spPr>
        <p:txBody>
          <a:bodyPr vert="horz" lIns="121920" tIns="60960" rIns="121920" bIns="60960" rtlCol="0" anchor="ctr">
            <a:noAutofit/>
          </a:bodyPr>
          <a:lstStyle>
            <a:lvl1pPr marL="308610" indent="-308610">
              <a:spcBef>
                <a:spcPct val="20000"/>
              </a:spcBef>
              <a:buClr>
                <a:schemeClr val="tx2"/>
              </a:buClr>
              <a:buSzPct val="100000"/>
              <a:buFont typeface="Wingdings" charset="2"/>
              <a:buChar char="§"/>
              <a:defRPr sz="1800" b="0" i="0">
                <a:solidFill>
                  <a:srgbClr val="000000"/>
                </a:solidFill>
                <a:latin typeface="Gill Sans MT" panose="020B0502020104020203" pitchFamily="34" charset="77"/>
                <a:cs typeface="Gill Sans" panose="020B0502020104020203" pitchFamily="34" charset="-79"/>
              </a:defRPr>
            </a:lvl1pPr>
            <a:lvl2pPr marL="668655" lvl="1" indent="-257175">
              <a:spcBef>
                <a:spcPct val="20000"/>
              </a:spcBef>
              <a:buClr>
                <a:schemeClr val="tx1"/>
              </a:buClr>
              <a:buSzPct val="100000"/>
              <a:buFont typeface="Wingdings" charset="2"/>
              <a:buChar char="§"/>
              <a:defRPr b="0" i="0">
                <a:solidFill>
                  <a:srgbClr val="000000"/>
                </a:solidFill>
                <a:latin typeface="Gill Sans MT" panose="020B0502020104020203" pitchFamily="34" charset="77"/>
                <a:cs typeface="Gill Sans" panose="020B0502020104020203" pitchFamily="34" charset="-79"/>
              </a:defRPr>
            </a:lvl2pPr>
            <a:lvl3pPr marL="1028700" indent="-205740">
              <a:spcBef>
                <a:spcPct val="20000"/>
              </a:spcBef>
              <a:buClr>
                <a:schemeClr val="tx2"/>
              </a:buClr>
              <a:buSzPct val="100000"/>
              <a:buFont typeface="Wingdings" charset="2"/>
              <a:buChar char="§"/>
              <a:defRPr sz="1440" b="0" i="0">
                <a:solidFill>
                  <a:srgbClr val="000000"/>
                </a:solidFill>
                <a:latin typeface="Gill Sans MT" panose="020B0502020104020203" pitchFamily="34" charset="77"/>
                <a:cs typeface="Gill Sans" panose="020B0502020104020203" pitchFamily="34" charset="-79"/>
              </a:defRPr>
            </a:lvl3pPr>
            <a:lvl4pPr marL="1440180" indent="-205740">
              <a:spcBef>
                <a:spcPct val="20000"/>
              </a:spcBef>
              <a:buClr>
                <a:schemeClr val="tx1"/>
              </a:buClr>
              <a:buSzPct val="100000"/>
              <a:buFont typeface="Wingdings" charset="2"/>
              <a:buChar char="§"/>
              <a:defRPr sz="1440" b="0" i="0">
                <a:solidFill>
                  <a:srgbClr val="000000"/>
                </a:solidFill>
                <a:latin typeface="Gill Sans MT" panose="020B0502020104020203" pitchFamily="34" charset="77"/>
                <a:cs typeface="Gill Sans" panose="020B0502020104020203" pitchFamily="34" charset="-79"/>
              </a:defRPr>
            </a:lvl4pPr>
            <a:lvl5pPr marL="1851660" indent="-205740">
              <a:spcBef>
                <a:spcPct val="20000"/>
              </a:spcBef>
              <a:buClr>
                <a:schemeClr val="tx2"/>
              </a:buClr>
              <a:buSzPct val="100000"/>
              <a:buFont typeface="Wingdings" charset="2"/>
              <a:buChar char="§"/>
              <a:defRPr sz="1440" b="0" i="0">
                <a:solidFill>
                  <a:srgbClr val="000000"/>
                </a:solidFill>
                <a:latin typeface="Gill Sans MT" panose="020B0502020104020203" pitchFamily="34" charset="77"/>
                <a:cs typeface="Gill Sans" panose="020B0502020104020203" pitchFamily="34" charset="-79"/>
              </a:defRPr>
            </a:lvl5pPr>
            <a:lvl6pPr marL="2263140" indent="-205740">
              <a:spcBef>
                <a:spcPct val="20000"/>
              </a:spcBef>
              <a:buFont typeface="Arial"/>
              <a:buChar char="•"/>
              <a:defRPr sz="1800"/>
            </a:lvl6pPr>
            <a:lvl7pPr marL="2674620" indent="-205740">
              <a:spcBef>
                <a:spcPct val="20000"/>
              </a:spcBef>
              <a:buFont typeface="Arial"/>
              <a:buChar char="•"/>
              <a:defRPr sz="1800"/>
            </a:lvl7pPr>
            <a:lvl8pPr marL="3086100" indent="-205740">
              <a:spcBef>
                <a:spcPct val="20000"/>
              </a:spcBef>
              <a:buFont typeface="Arial"/>
              <a:buChar char="•"/>
              <a:defRPr sz="1800"/>
            </a:lvl8pPr>
            <a:lvl9pPr marL="3497580" indent="-205740">
              <a:spcBef>
                <a:spcPct val="20000"/>
              </a:spcBef>
              <a:buFont typeface="Arial"/>
              <a:buChar char="•"/>
              <a:defRPr sz="1800"/>
            </a:lvl9pPr>
          </a:lstStyle>
          <a:p>
            <a:r>
              <a:rPr lang="en-US" sz="1867">
                <a:latin typeface="Bierstadt" panose="020B0004020202020204" pitchFamily="34" charset="0"/>
              </a:rPr>
              <a:t>Outputs</a:t>
            </a:r>
          </a:p>
          <a:p>
            <a:pPr lvl="1"/>
            <a:r>
              <a:rPr lang="en-US" sz="1867">
                <a:latin typeface="Bierstadt" panose="020B0004020202020204" pitchFamily="34" charset="0"/>
              </a:rPr>
              <a:t>Classification probabilities</a:t>
            </a:r>
          </a:p>
          <a:p>
            <a:pPr lvl="1"/>
            <a:r>
              <a:rPr lang="en-US" sz="1867">
                <a:latin typeface="Bierstadt" panose="020B0004020202020204" pitchFamily="34" charset="0"/>
              </a:rPr>
              <a:t>Text (language)</a:t>
            </a:r>
          </a:p>
          <a:p>
            <a:pPr lvl="1"/>
            <a:r>
              <a:rPr lang="en-US" sz="1867">
                <a:latin typeface="Bierstadt" panose="020B0004020202020204" pitchFamily="34" charset="0"/>
              </a:rPr>
              <a:t>..</a:t>
            </a:r>
          </a:p>
        </p:txBody>
      </p:sp>
      <p:sp>
        <p:nvSpPr>
          <p:cNvPr id="41" name="TextBox 40">
            <a:extLst>
              <a:ext uri="{FF2B5EF4-FFF2-40B4-BE49-F238E27FC236}">
                <a16:creationId xmlns:a16="http://schemas.microsoft.com/office/drawing/2014/main" id="{29B69F85-75C4-93E3-132B-5F28AC093002}"/>
              </a:ext>
            </a:extLst>
          </p:cNvPr>
          <p:cNvSpPr txBox="1"/>
          <p:nvPr/>
        </p:nvSpPr>
        <p:spPr>
          <a:xfrm>
            <a:off x="2368169" y="3096204"/>
            <a:ext cx="2202160" cy="379656"/>
          </a:xfrm>
          <a:prstGeom prst="rect">
            <a:avLst/>
          </a:prstGeom>
          <a:noFill/>
        </p:spPr>
        <p:txBody>
          <a:bodyPr wrap="square" rtlCol="0">
            <a:spAutoFit/>
          </a:bodyPr>
          <a:lstStyle/>
          <a:p>
            <a:pPr algn="ctr"/>
            <a:r>
              <a:rPr lang="en-US" sz="1867">
                <a:latin typeface="Bierstadt" panose="020B0004020202020204" pitchFamily="34" charset="0"/>
              </a:rPr>
              <a:t>Inputs</a:t>
            </a:r>
            <a:endParaRPr lang="en-US" sz="1867" err="1">
              <a:latin typeface="Bierstadt" panose="020B0004020202020204" pitchFamily="34" charset="0"/>
            </a:endParaRPr>
          </a:p>
        </p:txBody>
      </p:sp>
      <p:sp>
        <p:nvSpPr>
          <p:cNvPr id="42" name="TextBox 41">
            <a:extLst>
              <a:ext uri="{FF2B5EF4-FFF2-40B4-BE49-F238E27FC236}">
                <a16:creationId xmlns:a16="http://schemas.microsoft.com/office/drawing/2014/main" id="{696B1731-D2A3-BEF2-F29C-E56D4481DCA7}"/>
              </a:ext>
            </a:extLst>
          </p:cNvPr>
          <p:cNvSpPr txBox="1"/>
          <p:nvPr/>
        </p:nvSpPr>
        <p:spPr>
          <a:xfrm>
            <a:off x="8387783" y="3123915"/>
            <a:ext cx="1268608" cy="379656"/>
          </a:xfrm>
          <a:prstGeom prst="rect">
            <a:avLst/>
          </a:prstGeom>
          <a:noFill/>
        </p:spPr>
        <p:txBody>
          <a:bodyPr wrap="square" rtlCol="0">
            <a:spAutoFit/>
          </a:bodyPr>
          <a:lstStyle/>
          <a:p>
            <a:pPr algn="ctr"/>
            <a:r>
              <a:rPr lang="en-US" sz="1867">
                <a:latin typeface="Bierstadt" panose="020B0004020202020204" pitchFamily="34" charset="0"/>
              </a:rPr>
              <a:t>Outputs</a:t>
            </a:r>
          </a:p>
        </p:txBody>
      </p:sp>
      <p:pic>
        <p:nvPicPr>
          <p:cNvPr id="8" name="Graphic 7">
            <a:extLst>
              <a:ext uri="{FF2B5EF4-FFF2-40B4-BE49-F238E27FC236}">
                <a16:creationId xmlns:a16="http://schemas.microsoft.com/office/drawing/2014/main" id="{D8B157AE-002D-6CF2-4BF1-546F8686E981}"/>
              </a:ext>
            </a:extLst>
          </p:cNvPr>
          <p:cNvPicPr>
            <a:picLocks noChangeAspect="1"/>
          </p:cNvPicPr>
          <p:nvPr/>
        </p:nvPicPr>
        <p:blipFill>
          <a:blip r:embed="rId6">
            <a:extLst>
              <a:ext uri="{96DAC541-7B7A-43D3-8B79-37D633B846F1}">
                <asvg:svgBlip xmlns:asvg="http://schemas.microsoft.com/office/drawing/2016/SVG/main" r:embed="rId7"/>
              </a:ext>
            </a:extLst>
          </a:blip>
          <a:srcRect b="22216"/>
          <a:stretch/>
        </p:blipFill>
        <p:spPr>
          <a:xfrm>
            <a:off x="355756" y="136525"/>
            <a:ext cx="11012791" cy="5797550"/>
          </a:xfrm>
          <a:prstGeom prst="rect">
            <a:avLst/>
          </a:prstGeom>
        </p:spPr>
      </p:pic>
    </p:spTree>
    <p:custDataLst>
      <p:tags r:id="rId1"/>
    </p:custDataLst>
    <p:extLst>
      <p:ext uri="{BB962C8B-B14F-4D97-AF65-F5344CB8AC3E}">
        <p14:creationId xmlns:p14="http://schemas.microsoft.com/office/powerpoint/2010/main" val="211713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animBg="1"/>
      <p:bldP spid="32" grpId="0" animBg="1"/>
      <p:bldP spid="34" grpId="0"/>
      <p:bldP spid="35" grpId="0"/>
      <p:bldP spid="39" grpId="0"/>
      <p:bldP spid="41" grpId="0"/>
      <p:bldP spid="42"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5CA5AE-DFE2-F3D4-6AD9-C1ECB9FC86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1878D3-3E3A-B421-3412-68A94908EEA0}"/>
              </a:ext>
            </a:extLst>
          </p:cNvPr>
          <p:cNvSpPr>
            <a:spLocks noGrp="1"/>
          </p:cNvSpPr>
          <p:nvPr>
            <p:ph type="title"/>
          </p:nvPr>
        </p:nvSpPr>
        <p:spPr/>
        <p:txBody>
          <a:bodyPr>
            <a:normAutofit fontScale="90000"/>
          </a:bodyPr>
          <a:lstStyle/>
          <a:p>
            <a:r>
              <a:rPr lang="en-US"/>
              <a:t>Mapping of dissemination activities and expertise</a:t>
            </a:r>
          </a:p>
        </p:txBody>
      </p:sp>
      <p:pic>
        <p:nvPicPr>
          <p:cNvPr id="4" name="Picture 3" descr="A blue and white form with white text&#10;&#10;AI-generated content may be incorrect.">
            <a:extLst>
              <a:ext uri="{FF2B5EF4-FFF2-40B4-BE49-F238E27FC236}">
                <a16:creationId xmlns:a16="http://schemas.microsoft.com/office/drawing/2014/main" id="{9F700E41-6BC3-09F1-6BA7-70890AF0D8C5}"/>
              </a:ext>
            </a:extLst>
          </p:cNvPr>
          <p:cNvPicPr>
            <a:picLocks noChangeAspect="1"/>
          </p:cNvPicPr>
          <p:nvPr/>
        </p:nvPicPr>
        <p:blipFill>
          <a:blip r:embed="rId2"/>
          <a:stretch>
            <a:fillRect/>
          </a:stretch>
        </p:blipFill>
        <p:spPr>
          <a:xfrm>
            <a:off x="792864" y="1715180"/>
            <a:ext cx="10982325" cy="4733925"/>
          </a:xfrm>
          <a:prstGeom prst="rect">
            <a:avLst/>
          </a:prstGeom>
        </p:spPr>
      </p:pic>
    </p:spTree>
    <p:extLst>
      <p:ext uri="{BB962C8B-B14F-4D97-AF65-F5344CB8AC3E}">
        <p14:creationId xmlns:p14="http://schemas.microsoft.com/office/powerpoint/2010/main" val="30946327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64D3-30C0-AE02-AAD5-F80D437E04A7}"/>
              </a:ext>
            </a:extLst>
          </p:cNvPr>
          <p:cNvSpPr>
            <a:spLocks noGrp="1"/>
          </p:cNvSpPr>
          <p:nvPr>
            <p:ph type="title"/>
          </p:nvPr>
        </p:nvSpPr>
        <p:spPr/>
        <p:txBody>
          <a:bodyPr/>
          <a:lstStyle/>
          <a:p>
            <a:r>
              <a:rPr lang="en-US" err="1"/>
              <a:t>Projectwebsite</a:t>
            </a:r>
            <a:r>
              <a:rPr lang="en-US"/>
              <a:t>: </a:t>
            </a:r>
            <a:r>
              <a:rPr lang="en-US" b="0">
                <a:ea typeface="+mj-lt"/>
                <a:cs typeface="+mj-lt"/>
              </a:rPr>
              <a:t>https://medlicoock.github.io/</a:t>
            </a:r>
            <a:endParaRPr lang="en-US"/>
          </a:p>
        </p:txBody>
      </p:sp>
      <p:pic>
        <p:nvPicPr>
          <p:cNvPr id="4" name="Picture 3" descr="A blue background with white text&#10;&#10;AI-generated content may be incorrect.">
            <a:extLst>
              <a:ext uri="{FF2B5EF4-FFF2-40B4-BE49-F238E27FC236}">
                <a16:creationId xmlns:a16="http://schemas.microsoft.com/office/drawing/2014/main" id="{5B92369A-65AE-0848-5CEC-F606FAC15F5A}"/>
              </a:ext>
            </a:extLst>
          </p:cNvPr>
          <p:cNvPicPr>
            <a:picLocks noChangeAspect="1"/>
          </p:cNvPicPr>
          <p:nvPr/>
        </p:nvPicPr>
        <p:blipFill>
          <a:blip r:embed="rId3"/>
          <a:stretch>
            <a:fillRect/>
          </a:stretch>
        </p:blipFill>
        <p:spPr>
          <a:xfrm>
            <a:off x="0" y="2156005"/>
            <a:ext cx="12192000" cy="4309477"/>
          </a:xfrm>
          <a:prstGeom prst="rect">
            <a:avLst/>
          </a:prstGeom>
        </p:spPr>
      </p:pic>
    </p:spTree>
    <p:extLst>
      <p:ext uri="{BB962C8B-B14F-4D97-AF65-F5344CB8AC3E}">
        <p14:creationId xmlns:p14="http://schemas.microsoft.com/office/powerpoint/2010/main" val="27040425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F0DEE-3A81-55FA-20C4-17D02EA6C325}"/>
              </a:ext>
            </a:extLst>
          </p:cNvPr>
          <p:cNvSpPr>
            <a:spLocks noGrp="1"/>
          </p:cNvSpPr>
          <p:nvPr>
            <p:ph type="title"/>
          </p:nvPr>
        </p:nvSpPr>
        <p:spPr/>
        <p:txBody>
          <a:bodyPr/>
          <a:lstStyle/>
          <a:p>
            <a:r>
              <a:rPr lang="en-US" err="1"/>
              <a:t>Reglement</a:t>
            </a:r>
            <a:r>
              <a:rPr lang="en-US"/>
              <a:t> van </a:t>
            </a:r>
            <a:r>
              <a:rPr lang="en-US" err="1"/>
              <a:t>orde</a:t>
            </a:r>
            <a:r>
              <a:rPr lang="en-US"/>
              <a:t> van de </a:t>
            </a:r>
            <a:r>
              <a:rPr lang="en-US" err="1"/>
              <a:t>begeleidingsgroep</a:t>
            </a:r>
          </a:p>
        </p:txBody>
      </p:sp>
      <p:sp>
        <p:nvSpPr>
          <p:cNvPr id="3" name="Text Placeholder 2">
            <a:extLst>
              <a:ext uri="{FF2B5EF4-FFF2-40B4-BE49-F238E27FC236}">
                <a16:creationId xmlns:a16="http://schemas.microsoft.com/office/drawing/2014/main" id="{60188149-55BB-4E48-B2C6-84C0D2769789}"/>
              </a:ext>
            </a:extLst>
          </p:cNvPr>
          <p:cNvSpPr>
            <a:spLocks noGrp="1"/>
          </p:cNvSpPr>
          <p:nvPr>
            <p:ph type="body" sz="quarter" idx="10"/>
          </p:nvPr>
        </p:nvSpPr>
        <p:spPr/>
        <p:txBody>
          <a:bodyPr vert="horz" lIns="91440" tIns="45720" rIns="91440" bIns="45720" rtlCol="0" anchor="t">
            <a:normAutofit/>
          </a:bodyPr>
          <a:lstStyle/>
          <a:p>
            <a:r>
              <a:rPr lang="en-US" err="1"/>
              <a:t>Doelstelling</a:t>
            </a:r>
            <a:endParaRPr lang="en-US"/>
          </a:p>
          <a:p>
            <a:r>
              <a:rPr lang="en-US"/>
              <a:t>Leden </a:t>
            </a:r>
            <a:r>
              <a:rPr lang="en-US" err="1"/>
              <a:t>en</a:t>
            </a:r>
            <a:r>
              <a:rPr lang="en-US"/>
              <a:t> </a:t>
            </a:r>
            <a:r>
              <a:rPr lang="en-US" err="1"/>
              <a:t>waarnemers</a:t>
            </a:r>
            <a:endParaRPr lang="en-US"/>
          </a:p>
          <a:p>
            <a:r>
              <a:rPr lang="en-US" err="1"/>
              <a:t>Intellectuele</a:t>
            </a:r>
            <a:r>
              <a:rPr lang="en-US"/>
              <a:t> </a:t>
            </a:r>
            <a:r>
              <a:rPr lang="en-US" err="1"/>
              <a:t>eigendom</a:t>
            </a:r>
            <a:endParaRPr lang="en-US"/>
          </a:p>
          <a:p>
            <a:r>
              <a:rPr lang="en-US"/>
              <a:t>Werking</a:t>
            </a:r>
          </a:p>
          <a:p>
            <a:r>
              <a:rPr lang="en-US"/>
              <a:t>Signature</a:t>
            </a:r>
          </a:p>
          <a:p>
            <a:r>
              <a:rPr lang="en-US"/>
              <a:t>Annex: </a:t>
            </a:r>
            <a:r>
              <a:rPr lang="en-US" err="1"/>
              <a:t>lijst</a:t>
            </a:r>
            <a:r>
              <a:rPr lang="en-US"/>
              <a:t> </a:t>
            </a:r>
            <a:r>
              <a:rPr lang="en-US" err="1"/>
              <a:t>leden</a:t>
            </a:r>
            <a:r>
              <a:rPr lang="en-US"/>
              <a:t> </a:t>
            </a:r>
            <a:r>
              <a:rPr lang="en-US" err="1"/>
              <a:t>en</a:t>
            </a:r>
            <a:r>
              <a:rPr lang="en-US"/>
              <a:t> </a:t>
            </a:r>
            <a:r>
              <a:rPr lang="en-US" err="1"/>
              <a:t>waarnemers</a:t>
            </a:r>
            <a:endParaRPr lang="en-US"/>
          </a:p>
        </p:txBody>
      </p:sp>
      <p:pic>
        <p:nvPicPr>
          <p:cNvPr id="6" name="Picture 5" descr="Logo's | VLAIO">
            <a:extLst>
              <a:ext uri="{FF2B5EF4-FFF2-40B4-BE49-F238E27FC236}">
                <a16:creationId xmlns:a16="http://schemas.microsoft.com/office/drawing/2014/main" id="{934731E3-D925-6262-46C1-A381699D50D9}"/>
              </a:ext>
            </a:extLst>
          </p:cNvPr>
          <p:cNvPicPr>
            <a:picLocks noChangeAspect="1"/>
          </p:cNvPicPr>
          <p:nvPr/>
        </p:nvPicPr>
        <p:blipFill>
          <a:blip r:embed="rId2"/>
          <a:stretch>
            <a:fillRect/>
          </a:stretch>
        </p:blipFill>
        <p:spPr>
          <a:xfrm>
            <a:off x="6830104" y="4731883"/>
            <a:ext cx="5357133" cy="2129518"/>
          </a:xfrm>
          <a:prstGeom prst="rect">
            <a:avLst/>
          </a:prstGeom>
        </p:spPr>
      </p:pic>
    </p:spTree>
    <p:extLst>
      <p:ext uri="{BB962C8B-B14F-4D97-AF65-F5344CB8AC3E}">
        <p14:creationId xmlns:p14="http://schemas.microsoft.com/office/powerpoint/2010/main" val="7206080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DCC55-779F-02A3-5E10-408443EAD925}"/>
              </a:ext>
            </a:extLst>
          </p:cNvPr>
          <p:cNvSpPr>
            <a:spLocks noGrp="1"/>
          </p:cNvSpPr>
          <p:nvPr>
            <p:ph type="title"/>
          </p:nvPr>
        </p:nvSpPr>
        <p:spPr/>
        <p:txBody>
          <a:bodyPr/>
          <a:lstStyle/>
          <a:p>
            <a:r>
              <a:rPr lang="en-US"/>
              <a:t>Planning &amp; next steps</a:t>
            </a:r>
          </a:p>
        </p:txBody>
      </p:sp>
      <p:sp>
        <p:nvSpPr>
          <p:cNvPr id="3" name="Text Placeholder 2">
            <a:extLst>
              <a:ext uri="{FF2B5EF4-FFF2-40B4-BE49-F238E27FC236}">
                <a16:creationId xmlns:a16="http://schemas.microsoft.com/office/drawing/2014/main" id="{8B2185B9-0C03-2D15-AFCA-14A532B31413}"/>
              </a:ext>
            </a:extLst>
          </p:cNvPr>
          <p:cNvSpPr>
            <a:spLocks noGrp="1"/>
          </p:cNvSpPr>
          <p:nvPr>
            <p:ph type="body" sz="quarter" idx="10"/>
          </p:nvPr>
        </p:nvSpPr>
        <p:spPr/>
        <p:txBody>
          <a:bodyPr vert="horz" lIns="91440" tIns="45720" rIns="91440" bIns="45720" rtlCol="0" anchor="t">
            <a:normAutofit/>
          </a:bodyPr>
          <a:lstStyle/>
          <a:p>
            <a:r>
              <a:rPr lang="en-US"/>
              <a:t>Planning of dissemination activities</a:t>
            </a:r>
          </a:p>
          <a:p>
            <a:r>
              <a:rPr lang="en-US"/>
              <a:t>Next meeting: </a:t>
            </a:r>
            <a:r>
              <a:rPr lang="en-US" err="1"/>
              <a:t>mentimeter</a:t>
            </a:r>
          </a:p>
        </p:txBody>
      </p:sp>
    </p:spTree>
    <p:extLst>
      <p:ext uri="{BB962C8B-B14F-4D97-AF65-F5344CB8AC3E}">
        <p14:creationId xmlns:p14="http://schemas.microsoft.com/office/powerpoint/2010/main" val="41941238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E9830B7-0261-5B7A-F052-906E56A6FCCC}"/>
              </a:ext>
            </a:extLst>
          </p:cNvPr>
          <p:cNvSpPr>
            <a:spLocks noGrp="1"/>
          </p:cNvSpPr>
          <p:nvPr>
            <p:ph type="pic" sz="quarter" idx="10"/>
          </p:nvPr>
        </p:nvSpPr>
        <p:spPr/>
        <p:txBody>
          <a:bodyPr/>
          <a:lstStyle/>
          <a:p>
            <a:endParaRPr lang="en-BE"/>
          </a:p>
        </p:txBody>
      </p:sp>
      <p:sp>
        <p:nvSpPr>
          <p:cNvPr id="3" name="Text Placeholder 2">
            <a:extLst>
              <a:ext uri="{FF2B5EF4-FFF2-40B4-BE49-F238E27FC236}">
                <a16:creationId xmlns:a16="http://schemas.microsoft.com/office/drawing/2014/main" id="{6BAB9DFA-0922-E475-0515-161692AF522B}"/>
              </a:ext>
            </a:extLst>
          </p:cNvPr>
          <p:cNvSpPr>
            <a:spLocks noGrp="1"/>
          </p:cNvSpPr>
          <p:nvPr>
            <p:ph type="body" sz="quarter" idx="12"/>
          </p:nvPr>
        </p:nvSpPr>
        <p:spPr/>
        <p:txBody>
          <a:bodyPr/>
          <a:lstStyle/>
          <a:p>
            <a:endParaRPr lang="en-US"/>
          </a:p>
        </p:txBody>
      </p:sp>
      <p:sp>
        <p:nvSpPr>
          <p:cNvPr id="4" name="Title 3">
            <a:extLst>
              <a:ext uri="{FF2B5EF4-FFF2-40B4-BE49-F238E27FC236}">
                <a16:creationId xmlns:a16="http://schemas.microsoft.com/office/drawing/2014/main" id="{629815F6-0969-5D5E-A15C-2BBF4F2A82F1}"/>
              </a:ext>
            </a:extLst>
          </p:cNvPr>
          <p:cNvSpPr>
            <a:spLocks noGrp="1"/>
          </p:cNvSpPr>
          <p:nvPr>
            <p:ph type="title"/>
          </p:nvPr>
        </p:nvSpPr>
        <p:spPr/>
        <p:txBody>
          <a:bodyPr/>
          <a:lstStyle/>
          <a:p>
            <a:r>
              <a:rPr lang="en-US" sz="4800"/>
              <a:t>Closing</a:t>
            </a:r>
          </a:p>
        </p:txBody>
      </p:sp>
      <p:sp>
        <p:nvSpPr>
          <p:cNvPr id="5" name="Text Placeholder 4">
            <a:extLst>
              <a:ext uri="{FF2B5EF4-FFF2-40B4-BE49-F238E27FC236}">
                <a16:creationId xmlns:a16="http://schemas.microsoft.com/office/drawing/2014/main" id="{C8E8D3A1-B9AE-E47B-B6CC-B9C2899EB6C4}"/>
              </a:ext>
            </a:extLst>
          </p:cNvPr>
          <p:cNvSpPr>
            <a:spLocks noGrp="1"/>
          </p:cNvSpPr>
          <p:nvPr>
            <p:ph type="body" sz="quarter" idx="11"/>
          </p:nvPr>
        </p:nvSpPr>
        <p:spPr/>
        <p:txBody>
          <a:bodyPr/>
          <a:lstStyle/>
          <a:p>
            <a:endParaRPr lang="en-US"/>
          </a:p>
        </p:txBody>
      </p:sp>
      <p:sp>
        <p:nvSpPr>
          <p:cNvPr id="6" name="TextBox 5">
            <a:extLst>
              <a:ext uri="{FF2B5EF4-FFF2-40B4-BE49-F238E27FC236}">
                <a16:creationId xmlns:a16="http://schemas.microsoft.com/office/drawing/2014/main" id="{70A7DA83-2ECF-C15B-D173-4227F84C97A2}"/>
              </a:ext>
            </a:extLst>
          </p:cNvPr>
          <p:cNvSpPr txBox="1"/>
          <p:nvPr/>
        </p:nvSpPr>
        <p:spPr>
          <a:xfrm>
            <a:off x="7556367" y="2868166"/>
            <a:ext cx="44958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a:t>Questions?</a:t>
            </a:r>
          </a:p>
          <a:p>
            <a:r>
              <a:rPr lang="en-US" sz="3600"/>
              <a:t>Concerns?</a:t>
            </a:r>
          </a:p>
          <a:p>
            <a:pPr algn="l"/>
            <a:r>
              <a:rPr lang="en-US" sz="3600"/>
              <a:t>Feedback?</a:t>
            </a:r>
          </a:p>
          <a:p>
            <a:endParaRPr lang="en-US" sz="3600" b="1"/>
          </a:p>
        </p:txBody>
      </p:sp>
    </p:spTree>
    <p:extLst>
      <p:ext uri="{BB962C8B-B14F-4D97-AF65-F5344CB8AC3E}">
        <p14:creationId xmlns:p14="http://schemas.microsoft.com/office/powerpoint/2010/main" val="273772286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FF8821-AB5B-8BB3-6BB9-EA3E415FA3F2}"/>
              </a:ext>
            </a:extLst>
          </p:cNvPr>
          <p:cNvSpPr>
            <a:spLocks noGrp="1"/>
          </p:cNvSpPr>
          <p:nvPr>
            <p:ph type="title"/>
          </p:nvPr>
        </p:nvSpPr>
        <p:spPr/>
        <p:txBody>
          <a:bodyPr/>
          <a:lstStyle/>
          <a:p>
            <a:r>
              <a:rPr lang="en-US"/>
              <a:t>Time-series use case</a:t>
            </a:r>
            <a:endParaRPr lang="nl-NL"/>
          </a:p>
        </p:txBody>
      </p:sp>
      <p:sp>
        <p:nvSpPr>
          <p:cNvPr id="3" name="Tijdelijke aanduiding voor tekst 2">
            <a:extLst>
              <a:ext uri="{FF2B5EF4-FFF2-40B4-BE49-F238E27FC236}">
                <a16:creationId xmlns:a16="http://schemas.microsoft.com/office/drawing/2014/main" id="{1707AA43-40C6-9BD1-F832-8D31CC744F8C}"/>
              </a:ext>
            </a:extLst>
          </p:cNvPr>
          <p:cNvSpPr>
            <a:spLocks noGrp="1"/>
          </p:cNvSpPr>
          <p:nvPr>
            <p:ph type="body" sz="quarter" idx="10"/>
          </p:nvPr>
        </p:nvSpPr>
        <p:spPr/>
        <p:txBody>
          <a:bodyPr/>
          <a:lstStyle/>
          <a:p>
            <a:r>
              <a:rPr lang="en-US"/>
              <a:t>Current models</a:t>
            </a:r>
          </a:p>
          <a:p>
            <a:r>
              <a:rPr lang="en-US"/>
              <a:t>Challenges</a:t>
            </a:r>
          </a:p>
          <a:p>
            <a:r>
              <a:rPr lang="en-US"/>
              <a:t>Gauging of the companies</a:t>
            </a:r>
          </a:p>
          <a:p>
            <a:r>
              <a:rPr lang="en-US"/>
              <a:t>Mel-spectrum: </a:t>
            </a:r>
            <a:r>
              <a:rPr lang="en-US" err="1"/>
              <a:t>librosa</a:t>
            </a:r>
            <a:r>
              <a:rPr lang="en-US"/>
              <a:t>, but already in </a:t>
            </a:r>
            <a:r>
              <a:rPr lang="en-US" err="1"/>
              <a:t>pytorch</a:t>
            </a:r>
            <a:endParaRPr lang="en-US"/>
          </a:p>
          <a:p>
            <a:r>
              <a:rPr lang="en-US"/>
              <a:t>BPFI: D2P </a:t>
            </a:r>
          </a:p>
          <a:p>
            <a:endParaRPr lang="nl-NL"/>
          </a:p>
        </p:txBody>
      </p:sp>
      <p:sp>
        <p:nvSpPr>
          <p:cNvPr id="28" name="Tekstvak 27">
            <a:extLst>
              <a:ext uri="{FF2B5EF4-FFF2-40B4-BE49-F238E27FC236}">
                <a16:creationId xmlns:a16="http://schemas.microsoft.com/office/drawing/2014/main" id="{77AE209B-7C87-778C-D57B-FD0F24C6FBC1}"/>
              </a:ext>
            </a:extLst>
          </p:cNvPr>
          <p:cNvSpPr txBox="1"/>
          <p:nvPr/>
        </p:nvSpPr>
        <p:spPr>
          <a:xfrm>
            <a:off x="8697666" y="2707931"/>
            <a:ext cx="3751868" cy="1200329"/>
          </a:xfrm>
          <a:prstGeom prst="rect">
            <a:avLst/>
          </a:prstGeom>
          <a:noFill/>
        </p:spPr>
        <p:txBody>
          <a:bodyPr wrap="square" rtlCol="0">
            <a:spAutoFit/>
          </a:bodyPr>
          <a:lstStyle/>
          <a:p>
            <a:pPr marL="285750" indent="-285750">
              <a:buFontTx/>
              <a:buChar char="-"/>
            </a:pPr>
            <a:r>
              <a:rPr lang="en-US"/>
              <a:t>Cheaper edge</a:t>
            </a:r>
          </a:p>
          <a:p>
            <a:pPr marL="285750" indent="-285750">
              <a:buFontTx/>
              <a:buChar char="-"/>
            </a:pPr>
            <a:r>
              <a:rPr lang="en-US"/>
              <a:t>Feature extraction part of the model</a:t>
            </a:r>
          </a:p>
          <a:p>
            <a:pPr marL="285750" indent="-285750">
              <a:buFontTx/>
              <a:buChar char="-"/>
            </a:pPr>
            <a:endParaRPr lang="nl-NL"/>
          </a:p>
        </p:txBody>
      </p:sp>
      <p:graphicFrame>
        <p:nvGraphicFramePr>
          <p:cNvPr id="4" name="Object 3">
            <a:extLst>
              <a:ext uri="{FF2B5EF4-FFF2-40B4-BE49-F238E27FC236}">
                <a16:creationId xmlns:a16="http://schemas.microsoft.com/office/drawing/2014/main" id="{EC3ED9DE-F716-0283-7F2B-FE67B548955B}"/>
              </a:ext>
            </a:extLst>
          </p:cNvPr>
          <p:cNvGraphicFramePr>
            <a:graphicFrameLocks noChangeAspect="1"/>
          </p:cNvGraphicFramePr>
          <p:nvPr>
            <p:extLst>
              <p:ext uri="{D42A27DB-BD31-4B8C-83A1-F6EECF244321}">
                <p14:modId xmlns:p14="http://schemas.microsoft.com/office/powerpoint/2010/main" val="3304459338"/>
              </p:ext>
            </p:extLst>
          </p:nvPr>
        </p:nvGraphicFramePr>
        <p:xfrm>
          <a:off x="6920914" y="335308"/>
          <a:ext cx="4641956" cy="1495955"/>
        </p:xfrm>
        <a:graphic>
          <a:graphicData uri="http://schemas.openxmlformats.org/presentationml/2006/ole">
            <mc:AlternateContent xmlns:mc="http://schemas.openxmlformats.org/markup-compatibility/2006">
              <mc:Choice xmlns:v="urn:schemas-microsoft-com:vml" Requires="v">
                <p:oleObj name="Bitmap Image" r:id="rId2" imgW="6886440" imgH="2219400" progId="PBrush">
                  <p:embed/>
                </p:oleObj>
              </mc:Choice>
              <mc:Fallback>
                <p:oleObj name="Bitmap Image" r:id="rId2" imgW="6886440" imgH="2219400" progId="PBrush">
                  <p:embed/>
                  <p:pic>
                    <p:nvPicPr>
                      <p:cNvPr id="4" name="Object 3">
                        <a:extLst>
                          <a:ext uri="{FF2B5EF4-FFF2-40B4-BE49-F238E27FC236}">
                            <a16:creationId xmlns:a16="http://schemas.microsoft.com/office/drawing/2014/main" id="{EC3ED9DE-F716-0283-7F2B-FE67B548955B}"/>
                          </a:ext>
                        </a:extLst>
                      </p:cNvPr>
                      <p:cNvPicPr/>
                      <p:nvPr/>
                    </p:nvPicPr>
                    <p:blipFill>
                      <a:blip r:embed="rId3"/>
                      <a:stretch>
                        <a:fillRect/>
                      </a:stretch>
                    </p:blipFill>
                    <p:spPr>
                      <a:xfrm>
                        <a:off x="6920914" y="335308"/>
                        <a:ext cx="4641956" cy="1495955"/>
                      </a:xfrm>
                      <a:prstGeom prst="rect">
                        <a:avLst/>
                      </a:prstGeom>
                      <a:ln w="19050">
                        <a:solidFill>
                          <a:schemeClr val="accent1"/>
                        </a:solidFill>
                      </a:ln>
                    </p:spPr>
                  </p:pic>
                </p:oleObj>
              </mc:Fallback>
            </mc:AlternateContent>
          </a:graphicData>
        </a:graphic>
      </p:graphicFrame>
      <p:sp>
        <p:nvSpPr>
          <p:cNvPr id="5" name="TextBox 11">
            <a:extLst>
              <a:ext uri="{FF2B5EF4-FFF2-40B4-BE49-F238E27FC236}">
                <a16:creationId xmlns:a16="http://schemas.microsoft.com/office/drawing/2014/main" id="{806B039A-4A86-5E03-83C2-915F100BBB1F}"/>
              </a:ext>
            </a:extLst>
          </p:cNvPr>
          <p:cNvSpPr txBox="1"/>
          <p:nvPr/>
        </p:nvSpPr>
        <p:spPr>
          <a:xfrm>
            <a:off x="4310756" y="1880190"/>
            <a:ext cx="994527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solidFill>
                  <a:schemeClr val="accent1"/>
                </a:solidFill>
              </a:rPr>
              <a:t>Accelerated lifetime testing of ball bearings @ FM Leuven</a:t>
            </a:r>
          </a:p>
        </p:txBody>
      </p:sp>
      <p:sp>
        <p:nvSpPr>
          <p:cNvPr id="31" name="TextBox 1">
            <a:extLst>
              <a:ext uri="{FF2B5EF4-FFF2-40B4-BE49-F238E27FC236}">
                <a16:creationId xmlns:a16="http://schemas.microsoft.com/office/drawing/2014/main" id="{1BC75F4D-09F2-0293-903F-58235F073956}"/>
              </a:ext>
            </a:extLst>
          </p:cNvPr>
          <p:cNvSpPr txBox="1"/>
          <p:nvPr/>
        </p:nvSpPr>
        <p:spPr>
          <a:xfrm>
            <a:off x="3016700" y="3908260"/>
            <a:ext cx="9432834"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600" b="1">
                <a:solidFill>
                  <a:schemeClr val="accent1"/>
                </a:solidFill>
              </a:rPr>
              <a:t>Pros:</a:t>
            </a:r>
          </a:p>
          <a:p>
            <a:pPr marL="285750" indent="-285750">
              <a:buFont typeface="Arial"/>
              <a:buChar char="•"/>
            </a:pPr>
            <a:r>
              <a:rPr lang="en-US" sz="1600">
                <a:solidFill>
                  <a:schemeClr val="tx2"/>
                </a:solidFill>
              </a:rPr>
              <a:t>Uses two models</a:t>
            </a:r>
          </a:p>
          <a:p>
            <a:pPr marL="285750" indent="-285750">
              <a:buFont typeface="Arial"/>
              <a:buChar char="•"/>
            </a:pPr>
            <a:r>
              <a:rPr lang="en-US" sz="1600">
                <a:solidFill>
                  <a:schemeClr val="tx2"/>
                </a:solidFill>
              </a:rPr>
              <a:t>Requires Python logic for orchestrating the models and postprocessing the estimates</a:t>
            </a:r>
          </a:p>
          <a:p>
            <a:pPr marL="742950" lvl="1" indent="-285750">
              <a:buFont typeface="Courier New"/>
              <a:buChar char="o"/>
            </a:pPr>
            <a:r>
              <a:rPr lang="en-US" sz="1600">
                <a:solidFill>
                  <a:schemeClr val="tx2"/>
                </a:solidFill>
              </a:rPr>
              <a:t>Maybe interesting to demonstrate such a deployment?</a:t>
            </a:r>
          </a:p>
          <a:p>
            <a:pPr marL="285750" indent="-285750">
              <a:buFont typeface="Arial"/>
              <a:buChar char="•"/>
            </a:pPr>
            <a:r>
              <a:rPr lang="en-US" sz="1600">
                <a:solidFill>
                  <a:schemeClr val="tx2"/>
                </a:solidFill>
              </a:rPr>
              <a:t>Industrially relevant</a:t>
            </a:r>
          </a:p>
          <a:p>
            <a:pPr marL="285750" indent="-285750">
              <a:buFont typeface="Arial"/>
              <a:buChar char="•"/>
            </a:pPr>
            <a:r>
              <a:rPr lang="en-US" sz="1600">
                <a:solidFill>
                  <a:schemeClr val="tx2"/>
                </a:solidFill>
              </a:rPr>
              <a:t>Will be ready by February</a:t>
            </a:r>
          </a:p>
          <a:p>
            <a:endParaRPr lang="en-US" sz="1600">
              <a:solidFill>
                <a:schemeClr val="accent1"/>
              </a:solidFill>
            </a:endParaRPr>
          </a:p>
          <a:p>
            <a:r>
              <a:rPr lang="en-US" sz="1600" b="1">
                <a:solidFill>
                  <a:schemeClr val="accent1"/>
                </a:solidFill>
              </a:rPr>
              <a:t>Cons:</a:t>
            </a:r>
          </a:p>
          <a:p>
            <a:pPr marL="285750" indent="-285750">
              <a:buFont typeface="Arial"/>
              <a:buChar char="•"/>
            </a:pPr>
            <a:r>
              <a:rPr lang="en-US" sz="1600">
                <a:solidFill>
                  <a:schemeClr val="tx2"/>
                </a:solidFill>
              </a:rPr>
              <a:t>Robustness not thoroughly tested</a:t>
            </a:r>
          </a:p>
          <a:p>
            <a:pPr marL="285750" indent="-285750">
              <a:buFont typeface="Arial"/>
              <a:buChar char="•"/>
            </a:pPr>
            <a:r>
              <a:rPr lang="en-US" sz="1600">
                <a:solidFill>
                  <a:schemeClr val="tx2"/>
                </a:solidFill>
              </a:rPr>
              <a:t>Small models</a:t>
            </a:r>
          </a:p>
          <a:p>
            <a:pPr marL="742950" lvl="1" indent="-285750">
              <a:buFont typeface="Courier New"/>
              <a:buChar char="o"/>
            </a:pPr>
            <a:r>
              <a:rPr lang="en-US" sz="1600">
                <a:solidFill>
                  <a:schemeClr val="tx2"/>
                </a:solidFill>
              </a:rPr>
              <a:t>Can still be relevant as a first demo</a:t>
            </a:r>
          </a:p>
        </p:txBody>
      </p:sp>
    </p:spTree>
    <p:extLst>
      <p:ext uri="{BB962C8B-B14F-4D97-AF65-F5344CB8AC3E}">
        <p14:creationId xmlns:p14="http://schemas.microsoft.com/office/powerpoint/2010/main" val="32739350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5A288A-E652-DC34-1132-C464A507C79E}"/>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B81BD502-3987-601D-2F38-E4D795F39649}"/>
              </a:ext>
            </a:extLst>
          </p:cNvPr>
          <p:cNvSpPr txBox="1"/>
          <p:nvPr/>
        </p:nvSpPr>
        <p:spPr>
          <a:xfrm>
            <a:off x="895425" y="1840345"/>
            <a:ext cx="475912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panose="020B0604020202020204" pitchFamily="34" charset="0"/>
              <a:buChar char="•"/>
            </a:pPr>
            <a:endParaRPr lang="en-US" sz="1600">
              <a:solidFill>
                <a:schemeClr val="tx2"/>
              </a:solidFill>
            </a:endParaRPr>
          </a:p>
          <a:p>
            <a:pPr marL="285750" indent="-285750" algn="just">
              <a:buFont typeface="Arial" panose="020B0604020202020204" pitchFamily="34" charset="0"/>
              <a:buChar char="•"/>
            </a:pPr>
            <a:r>
              <a:rPr lang="en-US" sz="1600" b="1" err="1">
                <a:solidFill>
                  <a:schemeClr val="tx2"/>
                </a:solidFill>
              </a:rPr>
              <a:t>Acmon</a:t>
            </a:r>
            <a:r>
              <a:rPr lang="en-US" sz="1600" b="1">
                <a:solidFill>
                  <a:schemeClr val="tx2"/>
                </a:solidFill>
              </a:rPr>
              <a:t> demo</a:t>
            </a:r>
            <a:r>
              <a:rPr lang="en-US" sz="1600">
                <a:solidFill>
                  <a:schemeClr val="tx2"/>
                </a:solidFill>
              </a:rPr>
              <a:t>: acoustic + include </a:t>
            </a:r>
            <a:r>
              <a:rPr lang="en-US" sz="1600" err="1">
                <a:solidFill>
                  <a:schemeClr val="tx2"/>
                </a:solidFill>
              </a:rPr>
              <a:t>accelero</a:t>
            </a:r>
            <a:r>
              <a:rPr lang="en-US" sz="1600">
                <a:solidFill>
                  <a:schemeClr val="tx2"/>
                </a:solidFill>
              </a:rPr>
              <a:t>?</a:t>
            </a:r>
          </a:p>
          <a:p>
            <a:pPr marL="285750" indent="-285750" algn="just">
              <a:buFont typeface="Arial" panose="020B0604020202020204" pitchFamily="34" charset="0"/>
              <a:buChar char="•"/>
            </a:pPr>
            <a:endParaRPr lang="en-US" sz="1600">
              <a:solidFill>
                <a:schemeClr val="tx2"/>
              </a:solidFill>
            </a:endParaRPr>
          </a:p>
          <a:p>
            <a:pPr marL="285750" indent="-285750" algn="just">
              <a:buFont typeface="Arial" panose="020B0604020202020204" pitchFamily="34" charset="0"/>
              <a:buChar char="•"/>
            </a:pPr>
            <a:endParaRPr lang="en-US" sz="1600">
              <a:solidFill>
                <a:schemeClr val="tx2"/>
              </a:solidFill>
            </a:endParaRPr>
          </a:p>
          <a:p>
            <a:pPr marL="285750" indent="-285750" algn="just">
              <a:buFont typeface="Arial" panose="020B0604020202020204" pitchFamily="34" charset="0"/>
              <a:buChar char="•"/>
            </a:pPr>
            <a:endParaRPr lang="en-US" sz="1600">
              <a:solidFill>
                <a:schemeClr val="tx2"/>
              </a:solidFill>
            </a:endParaRPr>
          </a:p>
          <a:p>
            <a:pPr marL="285750" indent="-285750" algn="just">
              <a:buFont typeface="Arial" panose="020B0604020202020204" pitchFamily="34" charset="0"/>
              <a:buChar char="•"/>
            </a:pPr>
            <a:endParaRPr lang="en-US" sz="1600">
              <a:solidFill>
                <a:schemeClr val="tx2"/>
              </a:solidFill>
            </a:endParaRPr>
          </a:p>
          <a:p>
            <a:pPr marL="285750" indent="-285750" algn="just">
              <a:buFont typeface="Arial" panose="020B0604020202020204" pitchFamily="34" charset="0"/>
              <a:buChar char="•"/>
            </a:pPr>
            <a:endParaRPr lang="en-US" sz="1600">
              <a:solidFill>
                <a:schemeClr val="tx2"/>
              </a:solidFill>
            </a:endParaRPr>
          </a:p>
          <a:p>
            <a:pPr marL="285750" indent="-285750" algn="just">
              <a:buFont typeface="Arial" panose="020B0604020202020204" pitchFamily="34" charset="0"/>
              <a:buChar char="•"/>
            </a:pPr>
            <a:r>
              <a:rPr lang="en-US" sz="1600">
                <a:solidFill>
                  <a:schemeClr val="tx2"/>
                </a:solidFill>
              </a:rPr>
              <a:t>Coordinate with Vision on </a:t>
            </a:r>
            <a:r>
              <a:rPr lang="en-US" sz="1600" b="1">
                <a:solidFill>
                  <a:schemeClr val="tx2"/>
                </a:solidFill>
              </a:rPr>
              <a:t>Edge Tower demo</a:t>
            </a:r>
          </a:p>
          <a:p>
            <a:pPr marL="285750" indent="-285750" algn="just">
              <a:buFont typeface="Arial" panose="020B0604020202020204" pitchFamily="34" charset="0"/>
              <a:buChar char="•"/>
            </a:pPr>
            <a:endParaRPr lang="en-US" sz="1600">
              <a:solidFill>
                <a:schemeClr val="tx2"/>
              </a:solidFill>
            </a:endParaRPr>
          </a:p>
          <a:p>
            <a:pPr marL="285750" indent="-285750" algn="just">
              <a:buFont typeface="Arial" panose="020B0604020202020204" pitchFamily="34" charset="0"/>
              <a:buChar char="•"/>
            </a:pPr>
            <a:endParaRPr lang="en-US" sz="1600">
              <a:solidFill>
                <a:schemeClr val="tx2"/>
              </a:solidFill>
            </a:endParaRPr>
          </a:p>
          <a:p>
            <a:pPr marL="285750" indent="-285750" algn="just">
              <a:buFont typeface="Arial" panose="020B0604020202020204" pitchFamily="34" charset="0"/>
              <a:buChar char="•"/>
            </a:pPr>
            <a:endParaRPr lang="en-US" sz="1600">
              <a:solidFill>
                <a:schemeClr val="tx2"/>
              </a:solidFill>
            </a:endParaRPr>
          </a:p>
          <a:p>
            <a:pPr marL="285750" indent="-285750" algn="just">
              <a:buFont typeface="Arial" panose="020B0604020202020204" pitchFamily="34" charset="0"/>
              <a:buChar char="•"/>
            </a:pPr>
            <a:endParaRPr lang="en-US" sz="1600">
              <a:solidFill>
                <a:schemeClr val="tx2"/>
              </a:solidFill>
            </a:endParaRPr>
          </a:p>
          <a:p>
            <a:pPr marL="285750" indent="-285750" algn="just">
              <a:buFont typeface="Arial" panose="020B0604020202020204" pitchFamily="34" charset="0"/>
              <a:buChar char="•"/>
            </a:pPr>
            <a:endParaRPr lang="en-US" sz="1600">
              <a:solidFill>
                <a:schemeClr val="tx2"/>
              </a:solidFill>
            </a:endParaRPr>
          </a:p>
          <a:p>
            <a:pPr marL="285750" indent="-285750" algn="just">
              <a:buFont typeface="Arial" panose="020B0604020202020204" pitchFamily="34" charset="0"/>
              <a:buChar char="•"/>
            </a:pPr>
            <a:r>
              <a:rPr lang="en-US" sz="1600" b="1">
                <a:solidFill>
                  <a:schemeClr val="tx2"/>
                </a:solidFill>
              </a:rPr>
              <a:t>Use case(s) co-definition </a:t>
            </a:r>
            <a:r>
              <a:rPr lang="en-US" sz="1600">
                <a:solidFill>
                  <a:schemeClr val="tx2"/>
                </a:solidFill>
              </a:rPr>
              <a:t>format</a:t>
            </a:r>
          </a:p>
          <a:p>
            <a:pPr marL="742950" lvl="1" indent="-285750" algn="just">
              <a:buFont typeface="Arial" panose="020B0604020202020204" pitchFamily="34" charset="0"/>
              <a:buChar char="•"/>
            </a:pPr>
            <a:r>
              <a:rPr lang="en-US" sz="1600">
                <a:solidFill>
                  <a:schemeClr val="tx2"/>
                </a:solidFill>
              </a:rPr>
              <a:t>Round table, </a:t>
            </a:r>
            <a:r>
              <a:rPr lang="en-US" sz="1600" err="1">
                <a:solidFill>
                  <a:schemeClr val="tx2"/>
                </a:solidFill>
              </a:rPr>
              <a:t>Menti</a:t>
            </a:r>
            <a:r>
              <a:rPr lang="en-US" sz="1600">
                <a:solidFill>
                  <a:schemeClr val="tx2"/>
                </a:solidFill>
              </a:rPr>
              <a:t>, …</a:t>
            </a:r>
          </a:p>
        </p:txBody>
      </p:sp>
      <p:graphicFrame>
        <p:nvGraphicFramePr>
          <p:cNvPr id="4" name="Object 3">
            <a:extLst>
              <a:ext uri="{FF2B5EF4-FFF2-40B4-BE49-F238E27FC236}">
                <a16:creationId xmlns:a16="http://schemas.microsoft.com/office/drawing/2014/main" id="{CEAE9179-592B-172E-C299-08E0227C763A}"/>
              </a:ext>
            </a:extLst>
          </p:cNvPr>
          <p:cNvGraphicFramePr>
            <a:graphicFrameLocks noChangeAspect="1"/>
          </p:cNvGraphicFramePr>
          <p:nvPr/>
        </p:nvGraphicFramePr>
        <p:xfrm>
          <a:off x="5475438" y="1687338"/>
          <a:ext cx="3474039" cy="1119572"/>
        </p:xfrm>
        <a:graphic>
          <a:graphicData uri="http://schemas.openxmlformats.org/presentationml/2006/ole">
            <mc:AlternateContent xmlns:mc="http://schemas.openxmlformats.org/markup-compatibility/2006">
              <mc:Choice xmlns:v="urn:schemas-microsoft-com:vml" Requires="v">
                <p:oleObj name="Bitmap Image" r:id="rId2" imgW="6886440" imgH="2219400" progId="PBrush">
                  <p:embed/>
                </p:oleObj>
              </mc:Choice>
              <mc:Fallback>
                <p:oleObj name="Bitmap Image" r:id="rId2" imgW="6886440" imgH="2219400" progId="PBrush">
                  <p:embed/>
                  <p:pic>
                    <p:nvPicPr>
                      <p:cNvPr id="4" name="Object 3">
                        <a:extLst>
                          <a:ext uri="{FF2B5EF4-FFF2-40B4-BE49-F238E27FC236}">
                            <a16:creationId xmlns:a16="http://schemas.microsoft.com/office/drawing/2014/main" id="{CEAE9179-592B-172E-C299-08E0227C763A}"/>
                          </a:ext>
                        </a:extLst>
                      </p:cNvPr>
                      <p:cNvPicPr/>
                      <p:nvPr/>
                    </p:nvPicPr>
                    <p:blipFill>
                      <a:blip r:embed="rId3"/>
                      <a:stretch>
                        <a:fillRect/>
                      </a:stretch>
                    </p:blipFill>
                    <p:spPr>
                      <a:xfrm>
                        <a:off x="5475438" y="1687338"/>
                        <a:ext cx="3474039" cy="1119572"/>
                      </a:xfrm>
                      <a:prstGeom prst="rect">
                        <a:avLst/>
                      </a:prstGeom>
                      <a:ln w="19050">
                        <a:solidFill>
                          <a:schemeClr val="accent1"/>
                        </a:solidFill>
                      </a:ln>
                    </p:spPr>
                  </p:pic>
                </p:oleObj>
              </mc:Fallback>
            </mc:AlternateContent>
          </a:graphicData>
        </a:graphic>
      </p:graphicFrame>
      <p:pic>
        <p:nvPicPr>
          <p:cNvPr id="8" name="Afbeelding 7">
            <a:extLst>
              <a:ext uri="{FF2B5EF4-FFF2-40B4-BE49-F238E27FC236}">
                <a16:creationId xmlns:a16="http://schemas.microsoft.com/office/drawing/2014/main" id="{1AEAF867-C7B7-E8BF-4547-14F72AB43AF1}"/>
              </a:ext>
            </a:extLst>
          </p:cNvPr>
          <p:cNvPicPr>
            <a:picLocks noChangeAspect="1"/>
          </p:cNvPicPr>
          <p:nvPr/>
        </p:nvPicPr>
        <p:blipFill>
          <a:blip r:embed="rId4"/>
          <a:stretch>
            <a:fillRect/>
          </a:stretch>
        </p:blipFill>
        <p:spPr>
          <a:xfrm>
            <a:off x="6234262" y="3016528"/>
            <a:ext cx="1580559" cy="1623277"/>
          </a:xfrm>
          <a:prstGeom prst="rect">
            <a:avLst/>
          </a:prstGeom>
          <a:ln w="15875">
            <a:solidFill>
              <a:schemeClr val="accent1"/>
            </a:solidFill>
          </a:ln>
        </p:spPr>
      </p:pic>
      <p:sp>
        <p:nvSpPr>
          <p:cNvPr id="3" name="Title 5">
            <a:extLst>
              <a:ext uri="{FF2B5EF4-FFF2-40B4-BE49-F238E27FC236}">
                <a16:creationId xmlns:a16="http://schemas.microsoft.com/office/drawing/2014/main" id="{EE0DB1DD-FC1D-8493-2596-C08B9C38CFF2}"/>
              </a:ext>
            </a:extLst>
          </p:cNvPr>
          <p:cNvSpPr txBox="1">
            <a:spLocks/>
          </p:cNvSpPr>
          <p:nvPr/>
        </p:nvSpPr>
        <p:spPr>
          <a:xfrm>
            <a:off x="895425" y="728445"/>
            <a:ext cx="10401150" cy="646331"/>
          </a:xfrm>
          <a:prstGeom prst="rect">
            <a:avLst/>
          </a:prstGeom>
        </p:spPr>
        <p:txBody>
          <a:bodyPr/>
          <a:lstStyle>
            <a:lvl1pPr algn="l" defTabSz="914400" rtl="0" eaLnBrk="1" latinLnBrk="0" hangingPunct="1">
              <a:lnSpc>
                <a:spcPct val="90000"/>
              </a:lnSpc>
              <a:spcBef>
                <a:spcPct val="0"/>
              </a:spcBef>
              <a:buNone/>
              <a:defRPr sz="3600" b="1" kern="1200">
                <a:solidFill>
                  <a:schemeClr val="accent2"/>
                </a:solidFill>
                <a:latin typeface="+mj-lt"/>
                <a:ea typeface="+mj-ea"/>
                <a:cs typeface="+mj-cs"/>
              </a:defRPr>
            </a:lvl1pPr>
          </a:lstStyle>
          <a:p>
            <a:r>
              <a:rPr lang="en-US"/>
              <a:t>To be prepared by consortium meeting</a:t>
            </a:r>
            <a:endParaRPr lang="en-BE"/>
          </a:p>
        </p:txBody>
      </p:sp>
      <p:sp>
        <p:nvSpPr>
          <p:cNvPr id="5" name="TextBox 2">
            <a:extLst>
              <a:ext uri="{FF2B5EF4-FFF2-40B4-BE49-F238E27FC236}">
                <a16:creationId xmlns:a16="http://schemas.microsoft.com/office/drawing/2014/main" id="{88B3F420-0611-F99E-CF2F-8D35CB81E952}"/>
              </a:ext>
            </a:extLst>
          </p:cNvPr>
          <p:cNvSpPr txBox="1"/>
          <p:nvPr/>
        </p:nvSpPr>
        <p:spPr>
          <a:xfrm>
            <a:off x="8394536" y="4283368"/>
            <a:ext cx="3658794" cy="1569660"/>
          </a:xfrm>
          <a:prstGeom prst="rect">
            <a:avLst/>
          </a:prstGeom>
          <a:noFill/>
          <a:ln w="6350">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sz="1600">
                <a:solidFill>
                  <a:schemeClr val="tx2"/>
                </a:solidFill>
              </a:rPr>
              <a:t>Questions</a:t>
            </a:r>
          </a:p>
          <a:p>
            <a:pPr marL="742950" lvl="1" indent="-285750">
              <a:buFont typeface="Arial" panose="020B0604020202020204" pitchFamily="34" charset="0"/>
              <a:buChar char="•"/>
            </a:pPr>
            <a:r>
              <a:rPr lang="en-US" sz="1600">
                <a:solidFill>
                  <a:schemeClr val="tx2"/>
                </a:solidFill>
              </a:rPr>
              <a:t>Edge Impulse license? </a:t>
            </a:r>
          </a:p>
          <a:p>
            <a:pPr marL="742950" lvl="1" indent="-285750">
              <a:buFont typeface="Arial" panose="020B0604020202020204" pitchFamily="34" charset="0"/>
              <a:buChar char="•"/>
            </a:pPr>
            <a:r>
              <a:rPr lang="en-US" sz="1600">
                <a:solidFill>
                  <a:schemeClr val="tx2"/>
                </a:solidFill>
              </a:rPr>
              <a:t>Division of frameworks between research partners?</a:t>
            </a:r>
          </a:p>
          <a:p>
            <a:pPr marL="742950" lvl="1" indent="-285750">
              <a:buFont typeface="Arial" panose="020B0604020202020204" pitchFamily="34" charset="0"/>
              <a:buChar char="•"/>
            </a:pPr>
            <a:r>
              <a:rPr lang="en-US" sz="1600">
                <a:solidFill>
                  <a:schemeClr val="tx2"/>
                </a:solidFill>
              </a:rPr>
              <a:t>Division of devices between research partners?</a:t>
            </a:r>
          </a:p>
        </p:txBody>
      </p:sp>
    </p:spTree>
    <p:extLst>
      <p:ext uri="{BB962C8B-B14F-4D97-AF65-F5344CB8AC3E}">
        <p14:creationId xmlns:p14="http://schemas.microsoft.com/office/powerpoint/2010/main" val="1797354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diagram of a project&#10;&#10;AI-generated content may be incorrect.">
            <a:extLst>
              <a:ext uri="{FF2B5EF4-FFF2-40B4-BE49-F238E27FC236}">
                <a16:creationId xmlns:a16="http://schemas.microsoft.com/office/drawing/2014/main" id="{F9596E79-7F7B-298E-5865-A22D6266E92A}"/>
              </a:ext>
            </a:extLst>
          </p:cNvPr>
          <p:cNvPicPr>
            <a:picLocks noChangeAspect="1"/>
          </p:cNvPicPr>
          <p:nvPr/>
        </p:nvPicPr>
        <p:blipFill>
          <a:blip r:embed="rId2"/>
          <a:stretch>
            <a:fillRect/>
          </a:stretch>
        </p:blipFill>
        <p:spPr>
          <a:xfrm>
            <a:off x="555812" y="510774"/>
            <a:ext cx="11340353" cy="5495792"/>
          </a:xfrm>
          <a:prstGeom prst="rect">
            <a:avLst/>
          </a:prstGeom>
        </p:spPr>
      </p:pic>
      <p:sp>
        <p:nvSpPr>
          <p:cNvPr id="8" name="Callout: Up Arrow 7">
            <a:extLst>
              <a:ext uri="{FF2B5EF4-FFF2-40B4-BE49-F238E27FC236}">
                <a16:creationId xmlns:a16="http://schemas.microsoft.com/office/drawing/2014/main" id="{16339BA4-F15E-5ED3-CE9D-2AF353902B32}"/>
              </a:ext>
            </a:extLst>
          </p:cNvPr>
          <p:cNvSpPr/>
          <p:nvPr/>
        </p:nvSpPr>
        <p:spPr>
          <a:xfrm>
            <a:off x="9903925" y="5981703"/>
            <a:ext cx="529066" cy="349742"/>
          </a:xfrm>
          <a:prstGeom prst="upArrowCallou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UGM</a:t>
            </a:r>
          </a:p>
        </p:txBody>
      </p:sp>
      <p:sp>
        <p:nvSpPr>
          <p:cNvPr id="9" name="Callout: Up Arrow 8">
            <a:extLst>
              <a:ext uri="{FF2B5EF4-FFF2-40B4-BE49-F238E27FC236}">
                <a16:creationId xmlns:a16="http://schemas.microsoft.com/office/drawing/2014/main" id="{A9685956-FA48-C401-6723-99DA7F657997}"/>
              </a:ext>
            </a:extLst>
          </p:cNvPr>
          <p:cNvSpPr/>
          <p:nvPr/>
        </p:nvSpPr>
        <p:spPr>
          <a:xfrm>
            <a:off x="6461478" y="6008597"/>
            <a:ext cx="529066" cy="349742"/>
          </a:xfrm>
          <a:prstGeom prst="upArrowCallou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UGM</a:t>
            </a:r>
          </a:p>
        </p:txBody>
      </p:sp>
      <p:sp>
        <p:nvSpPr>
          <p:cNvPr id="10" name="Callout: Up Arrow 9">
            <a:extLst>
              <a:ext uri="{FF2B5EF4-FFF2-40B4-BE49-F238E27FC236}">
                <a16:creationId xmlns:a16="http://schemas.microsoft.com/office/drawing/2014/main" id="{1CBFBE57-0FA6-11E4-993D-E782DF58427C}"/>
              </a:ext>
            </a:extLst>
          </p:cNvPr>
          <p:cNvSpPr/>
          <p:nvPr/>
        </p:nvSpPr>
        <p:spPr>
          <a:xfrm>
            <a:off x="8173736" y="5999631"/>
            <a:ext cx="529066" cy="349742"/>
          </a:xfrm>
          <a:prstGeom prst="upArrowCallou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UGM</a:t>
            </a:r>
          </a:p>
        </p:txBody>
      </p:sp>
      <p:sp>
        <p:nvSpPr>
          <p:cNvPr id="11" name="Callout: Up Arrow 10">
            <a:extLst>
              <a:ext uri="{FF2B5EF4-FFF2-40B4-BE49-F238E27FC236}">
                <a16:creationId xmlns:a16="http://schemas.microsoft.com/office/drawing/2014/main" id="{76AEF62A-E4A5-CD35-A049-1390F2CEF853}"/>
              </a:ext>
            </a:extLst>
          </p:cNvPr>
          <p:cNvSpPr/>
          <p:nvPr/>
        </p:nvSpPr>
        <p:spPr>
          <a:xfrm>
            <a:off x="4740254" y="5999631"/>
            <a:ext cx="529066" cy="349742"/>
          </a:xfrm>
          <a:prstGeom prst="upArrowCallou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UGM</a:t>
            </a:r>
          </a:p>
        </p:txBody>
      </p:sp>
      <p:sp>
        <p:nvSpPr>
          <p:cNvPr id="12" name="Callout: Up Arrow 11">
            <a:extLst>
              <a:ext uri="{FF2B5EF4-FFF2-40B4-BE49-F238E27FC236}">
                <a16:creationId xmlns:a16="http://schemas.microsoft.com/office/drawing/2014/main" id="{B3DB6A1B-7EFA-A548-FE1E-33FC2FDDE3C8}"/>
              </a:ext>
            </a:extLst>
          </p:cNvPr>
          <p:cNvSpPr/>
          <p:nvPr/>
        </p:nvSpPr>
        <p:spPr>
          <a:xfrm>
            <a:off x="11598254" y="5999632"/>
            <a:ext cx="529066" cy="349742"/>
          </a:xfrm>
          <a:prstGeom prst="upArrowCallout">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UGM</a:t>
            </a:r>
          </a:p>
        </p:txBody>
      </p:sp>
    </p:spTree>
    <p:extLst>
      <p:ext uri="{BB962C8B-B14F-4D97-AF65-F5344CB8AC3E}">
        <p14:creationId xmlns:p14="http://schemas.microsoft.com/office/powerpoint/2010/main" val="198478878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B1DFB-B936-C613-30EF-8620BE85366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1CCB988-C282-D865-78D9-6D1D56892B28}"/>
              </a:ext>
            </a:extLst>
          </p:cNvPr>
          <p:cNvSpPr>
            <a:spLocks noGrp="1"/>
          </p:cNvSpPr>
          <p:nvPr>
            <p:ph type="body" sz="quarter" idx="10"/>
          </p:nvPr>
        </p:nvSpPr>
        <p:spPr/>
        <p:txBody>
          <a:bodyPr vert="horz" lIns="91440" tIns="45720" rIns="91440" bIns="45720" rtlCol="0" anchor="t">
            <a:normAutofit/>
          </a:bodyPr>
          <a:lstStyle/>
          <a:p>
            <a:pPr marL="0" indent="0">
              <a:buNone/>
            </a:pPr>
            <a:endParaRPr lang="en-US"/>
          </a:p>
        </p:txBody>
      </p:sp>
      <p:pic>
        <p:nvPicPr>
          <p:cNvPr id="4" name="Picture 3" descr="A screenshot of a computer&#10;&#10;AI-generated content may be incorrect.">
            <a:extLst>
              <a:ext uri="{FF2B5EF4-FFF2-40B4-BE49-F238E27FC236}">
                <a16:creationId xmlns:a16="http://schemas.microsoft.com/office/drawing/2014/main" id="{F15C9FE7-675A-DBA4-7198-FC7EDEA21084}"/>
              </a:ext>
            </a:extLst>
          </p:cNvPr>
          <p:cNvPicPr>
            <a:picLocks noChangeAspect="1"/>
          </p:cNvPicPr>
          <p:nvPr/>
        </p:nvPicPr>
        <p:blipFill>
          <a:blip r:embed="rId2"/>
          <a:stretch>
            <a:fillRect/>
          </a:stretch>
        </p:blipFill>
        <p:spPr>
          <a:xfrm>
            <a:off x="1341077" y="261999"/>
            <a:ext cx="8878475" cy="6592537"/>
          </a:xfrm>
          <a:prstGeom prst="rect">
            <a:avLst/>
          </a:prstGeom>
        </p:spPr>
      </p:pic>
    </p:spTree>
    <p:extLst>
      <p:ext uri="{BB962C8B-B14F-4D97-AF65-F5344CB8AC3E}">
        <p14:creationId xmlns:p14="http://schemas.microsoft.com/office/powerpoint/2010/main" val="36377311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6.5|11.3|8|19.6"/>
</p:tagLst>
</file>

<file path=ppt/tags/tag2.xml><?xml version="1.0" encoding="utf-8"?>
<p:tagLst xmlns:a="http://schemas.openxmlformats.org/drawingml/2006/main" xmlns:r="http://schemas.openxmlformats.org/officeDocument/2006/relationships" xmlns:p="http://schemas.openxmlformats.org/presentationml/2006/main">
  <p:tag name="TIMING" val="|8|8.1|11.7|54.2"/>
</p:tagLst>
</file>

<file path=ppt/tags/tag3.xml><?xml version="1.0" encoding="utf-8"?>
<p:tagLst xmlns:a="http://schemas.openxmlformats.org/drawingml/2006/main" xmlns:r="http://schemas.openxmlformats.org/officeDocument/2006/relationships" xmlns:p="http://schemas.openxmlformats.org/presentationml/2006/main">
  <p:tag name="TIMING" val="|1|5.4"/>
</p:tagLst>
</file>

<file path=ppt/theme/theme1.xml><?xml version="1.0" encoding="utf-8"?>
<a:theme xmlns:a="http://schemas.openxmlformats.org/drawingml/2006/main" name="Flanders Make by Smartpresentations">
  <a:themeElements>
    <a:clrScheme name="Flanders make">
      <a:dk1>
        <a:sysClr val="windowText" lastClr="000000"/>
      </a:dk1>
      <a:lt1>
        <a:sysClr val="window" lastClr="FFFFFF"/>
      </a:lt1>
      <a:dk2>
        <a:srgbClr val="44546A"/>
      </a:dk2>
      <a:lt2>
        <a:srgbClr val="E7E6E6"/>
      </a:lt2>
      <a:accent1>
        <a:srgbClr val="0096A9"/>
      </a:accent1>
      <a:accent2>
        <a:srgbClr val="2AB6BE"/>
      </a:accent2>
      <a:accent3>
        <a:srgbClr val="037B84"/>
      </a:accent3>
      <a:accent4>
        <a:srgbClr val="5F565E"/>
      </a:accent4>
      <a:accent5>
        <a:srgbClr val="953683"/>
      </a:accent5>
      <a:accent6>
        <a:srgbClr val="95C11E"/>
      </a:accent6>
      <a:hlink>
        <a:srgbClr val="4FBFDA"/>
      </a:hlink>
      <a:folHlink>
        <a:srgbClr val="954F72"/>
      </a:folHlink>
    </a:clrScheme>
    <a:fontScheme name="Flanders Make">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andersMake_Template_Smartpresentations_V04.pptx" id="{59E458FD-BD7C-46A8-BA3F-017AF4A9B0C2}" vid="{AD1CB654-5997-401E-AB83-CC63D848E4CF}"/>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F72CF9EF44C34383A1518688725707" ma:contentTypeVersion="8" ma:contentTypeDescription="Een nieuw document maken." ma:contentTypeScope="" ma:versionID="47de4aabc0deb3af0669d3c298b39e81">
  <xsd:schema xmlns:xsd="http://www.w3.org/2001/XMLSchema" xmlns:xs="http://www.w3.org/2001/XMLSchema" xmlns:p="http://schemas.microsoft.com/office/2006/metadata/properties" xmlns:ns2="5bca141b-d125-4101-9546-6ae5ddce2624" targetNamespace="http://schemas.microsoft.com/office/2006/metadata/properties" ma:root="true" ma:fieldsID="ca6d7d8070f884dcd39a64225211ddc5" ns2:_="">
    <xsd:import namespace="5bca141b-d125-4101-9546-6ae5ddce262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ca141b-d125-4101-9546-6ae5ddce26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765149A-B502-44BB-B426-F8D4C5719EBF}">
  <ds:schemaRefs>
    <ds:schemaRef ds:uri="5bca141b-d125-4101-9546-6ae5ddce262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41D0C84-7B7E-4ACD-ACA8-AEE2870BBD13}">
  <ds:schemaRefs>
    <ds:schemaRef ds:uri="http://schemas.microsoft.com/sharepoint/v3/contenttype/forms"/>
  </ds:schemaRefs>
</ds:datastoreItem>
</file>

<file path=customXml/itemProps3.xml><?xml version="1.0" encoding="utf-8"?>
<ds:datastoreItem xmlns:ds="http://schemas.openxmlformats.org/officeDocument/2006/customXml" ds:itemID="{F5B3B813-01DB-438D-B9F2-F359D3780B69}">
  <ds:schemaRefs>
    <ds:schemaRef ds:uri="5bca141b-d125-4101-9546-6ae5ddce262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FM_New</Template>
  <Application>Microsoft Office PowerPoint</Application>
  <PresentationFormat>Widescreen</PresentationFormat>
  <Slides>98</Slides>
  <Notes>59</Notes>
  <HiddenSlides>13</HiddenSlides>
  <ScaleCrop>false</ScaleCrop>
  <HeadingPairs>
    <vt:vector size="4" baseType="variant">
      <vt:variant>
        <vt:lpstr>Theme</vt:lpstr>
      </vt:variant>
      <vt:variant>
        <vt:i4>1</vt:i4>
      </vt:variant>
      <vt:variant>
        <vt:lpstr>Slide Titles</vt:lpstr>
      </vt:variant>
      <vt:variant>
        <vt:i4>98</vt:i4>
      </vt:variant>
    </vt:vector>
  </HeadingPairs>
  <TitlesOfParts>
    <vt:vector size="99" baseType="lpstr">
      <vt:lpstr>Flanders Make by Smartpresentations</vt:lpstr>
      <vt:lpstr>MEDLI: Managing Edge Deployment of Large Deep Learning Models in Industry </vt:lpstr>
      <vt:lpstr>PowerPoint Presentation</vt:lpstr>
      <vt:lpstr>User Group</vt:lpstr>
      <vt:lpstr>User group members</vt:lpstr>
      <vt:lpstr>Agenda</vt:lpstr>
      <vt:lpstr>Overview</vt:lpstr>
      <vt:lpstr>Artificial Intelligence</vt:lpstr>
      <vt:lpstr>What Makes Deep Learning Succesful?</vt:lpstr>
      <vt:lpstr>Deep Learning</vt:lpstr>
      <vt:lpstr>Deep Learning</vt:lpstr>
      <vt:lpstr>Deep Learning</vt:lpstr>
      <vt:lpstr>Deep learning: Interpretation Early Layer Processing</vt:lpstr>
      <vt:lpstr>Deep learning: Interpretation Early Layer Processing</vt:lpstr>
      <vt:lpstr>Deep learning: Interpretation Higher Layer Processing</vt:lpstr>
      <vt:lpstr>Deep learning: Interpretation Higher Layer Processing</vt:lpstr>
      <vt:lpstr>Deep learning: Interpretation Higher Layer Processing</vt:lpstr>
      <vt:lpstr>Deep learning: Interpretation Higher Layer Processing</vt:lpstr>
      <vt:lpstr>Deep learning: Interpretation Higher Layer Processing</vt:lpstr>
      <vt:lpstr>Deep learning: Interpretation Higher Layer Processing</vt:lpstr>
      <vt:lpstr>Deep Learning: Training Set Size &amp; Model Size</vt:lpstr>
      <vt:lpstr>Deep Learning: Training Set Size &amp; Model Size</vt:lpstr>
      <vt:lpstr>Deep Learning: Training Set Size &amp; Model Size</vt:lpstr>
      <vt:lpstr>Deep Learning: Training Set Size &amp; Model Size</vt:lpstr>
      <vt:lpstr>Deep Learning: Cloud to Edge</vt:lpstr>
      <vt:lpstr>Deep Learning: Learning vs Inference</vt:lpstr>
      <vt:lpstr>Deep Learning: Model Compression</vt:lpstr>
      <vt:lpstr>MEDLI Challenge 1</vt:lpstr>
      <vt:lpstr>MEDLI Approach 1: Joint Specialisation and Compression</vt:lpstr>
      <vt:lpstr>MEDLI Approach 1: Joint Specialisation and Compression</vt:lpstr>
      <vt:lpstr>MEDLI Challenge 2</vt:lpstr>
      <vt:lpstr>PowerPoint Presentation</vt:lpstr>
      <vt:lpstr>MEDLI Challenge 2</vt:lpstr>
      <vt:lpstr>Approach 2: Compression to Model Architecture with Known Computational Specifications </vt:lpstr>
      <vt:lpstr>MEDLI Challenge 3</vt:lpstr>
      <vt:lpstr>MEDLI Approach 3: Edge Model Monitoring </vt:lpstr>
      <vt:lpstr>Generic Use-cases</vt:lpstr>
      <vt:lpstr>Summary</vt:lpstr>
      <vt:lpstr>Agenda</vt:lpstr>
      <vt:lpstr>Tutorial: from a  pre-trained model to edge deployment</vt:lpstr>
      <vt:lpstr>Finding the right balance</vt:lpstr>
      <vt:lpstr>How can you deploy AI models on the edge?</vt:lpstr>
      <vt:lpstr>Why is an ML compiler framework needed?</vt:lpstr>
      <vt:lpstr>Open Neural Network Exchange (ONNX)</vt:lpstr>
      <vt:lpstr>How does an ML compiler framework operate?</vt:lpstr>
      <vt:lpstr>How does an ML compiler framework operate?</vt:lpstr>
      <vt:lpstr>How does an ML compiler framework operate?</vt:lpstr>
      <vt:lpstr>How does an ML compiler framework operate?</vt:lpstr>
      <vt:lpstr>How does an ML compiler framework operate?</vt:lpstr>
      <vt:lpstr>How does an ML compiler framework operate?</vt:lpstr>
      <vt:lpstr>How does an ML compiler framework operate?</vt:lpstr>
      <vt:lpstr>How does an ML compiler framework operate?</vt:lpstr>
      <vt:lpstr>How does an ML compiler framework operate?</vt:lpstr>
      <vt:lpstr>How does an ML compiler framework operate?</vt:lpstr>
      <vt:lpstr>How does an ML compiler framework operate?</vt:lpstr>
      <vt:lpstr>How does an ML compiler framework operate?</vt:lpstr>
      <vt:lpstr>How does an ML compiler framework operate?</vt:lpstr>
      <vt:lpstr>How does an ML compiler framework operate?</vt:lpstr>
      <vt:lpstr>How does an ML compiler framework operate?</vt:lpstr>
      <vt:lpstr>How does an ML compiler framework operate?</vt:lpstr>
      <vt:lpstr>Choosing an Edge ML compiler framework</vt:lpstr>
      <vt:lpstr>ApacheTVM vs. ONNX Runtime</vt:lpstr>
      <vt:lpstr>Model compilation workflow with ApacheTVM</vt:lpstr>
      <vt:lpstr>Model compilation workflow with ApacheTVM</vt:lpstr>
      <vt:lpstr>Model compilation workflow with ApacheTVM</vt:lpstr>
      <vt:lpstr>Model compilation workflow with ApacheTVM</vt:lpstr>
      <vt:lpstr>Model compilation workflow with ONNX Runtime</vt:lpstr>
      <vt:lpstr>Experiment: ApacheTVM vs. ONNX Runtime</vt:lpstr>
      <vt:lpstr>ApacheTVM vs. ONNX runtime</vt:lpstr>
      <vt:lpstr>Questions?</vt:lpstr>
      <vt:lpstr>Choosing an Edge ML compiler framework</vt:lpstr>
      <vt:lpstr>2. Choosing the right model and/or edge device</vt:lpstr>
      <vt:lpstr>2. Choosing the right model and/or edge device</vt:lpstr>
      <vt:lpstr>2. Choosing the right model and/or edge device</vt:lpstr>
      <vt:lpstr>2. Choosing the right model and/or edge device</vt:lpstr>
      <vt:lpstr>PowerPoint Presentation</vt:lpstr>
      <vt:lpstr>Agenda</vt:lpstr>
      <vt:lpstr>Time-series use case: Acoustic monitoring</vt:lpstr>
      <vt:lpstr>Time-series use case: Acoustic monitoring</vt:lpstr>
      <vt:lpstr>User group input</vt:lpstr>
      <vt:lpstr>Agenda</vt:lpstr>
      <vt:lpstr>PowerPoint Presentation</vt:lpstr>
      <vt:lpstr>COOCK+     Collectief O&amp;O en Collectieve Kennisverspreiding </vt:lpstr>
      <vt:lpstr>COOCK+ : Collective R&amp;D and collective knowledge distribution</vt:lpstr>
      <vt:lpstr>COOCK+ : Collective R&amp;D and collective knowledge distribution</vt:lpstr>
      <vt:lpstr>Part A: Collective actions</vt:lpstr>
      <vt:lpstr>Part A: Collective actions</vt:lpstr>
      <vt:lpstr>Part B: company specific actions</vt:lpstr>
      <vt:lpstr>Mapping of dissemination activities and expertise</vt:lpstr>
      <vt:lpstr>PowerPoint Presentation</vt:lpstr>
      <vt:lpstr>Mapping of dissemination activities and expertise</vt:lpstr>
      <vt:lpstr>Projectwebsite: https://medlicoock.github.io/</vt:lpstr>
      <vt:lpstr>Reglement van orde van de begeleidingsgroep</vt:lpstr>
      <vt:lpstr>Planning &amp; next steps</vt:lpstr>
      <vt:lpstr>Closing</vt:lpstr>
      <vt:lpstr>Time-series use case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Marjolein Deryck</dc:creator>
  <cp:revision>1</cp:revision>
  <dcterms:created xsi:type="dcterms:W3CDTF">2025-02-20T12:25:15Z</dcterms:created>
  <dcterms:modified xsi:type="dcterms:W3CDTF">2025-03-18T13:00:54Z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0x010100D2F72CF9EF44C34383A1518688725707</vt:lpwstr>
  </property>
</Properties>
</file>